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6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7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8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9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theme/theme10.xml" ContentType="application/vnd.openxmlformats-officedocument.theme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74" r:id="rId1"/>
    <p:sldMasterId id="2147483650" r:id="rId2"/>
    <p:sldMasterId id="2147483899" r:id="rId3"/>
    <p:sldMasterId id="2147483901" r:id="rId4"/>
    <p:sldMasterId id="2147483903" r:id="rId5"/>
    <p:sldMasterId id="2147483929" r:id="rId6"/>
    <p:sldMasterId id="2147483951" r:id="rId7"/>
    <p:sldMasterId id="2147483981" r:id="rId8"/>
    <p:sldMasterId id="2147484004" r:id="rId9"/>
    <p:sldMasterId id="2147484036" r:id="rId10"/>
    <p:sldMasterId id="2147484057" r:id="rId11"/>
  </p:sldMasterIdLst>
  <p:notesMasterIdLst>
    <p:notesMasterId r:id="rId67"/>
  </p:notesMasterIdLst>
  <p:handoutMasterIdLst>
    <p:handoutMasterId r:id="rId68"/>
  </p:handoutMasterIdLst>
  <p:sldIdLst>
    <p:sldId id="371" r:id="rId12"/>
    <p:sldId id="312" r:id="rId13"/>
    <p:sldId id="294" r:id="rId14"/>
    <p:sldId id="301" r:id="rId15"/>
    <p:sldId id="310" r:id="rId16"/>
    <p:sldId id="313" r:id="rId17"/>
    <p:sldId id="302" r:id="rId18"/>
    <p:sldId id="304" r:id="rId19"/>
    <p:sldId id="274" r:id="rId20"/>
    <p:sldId id="275" r:id="rId21"/>
    <p:sldId id="276" r:id="rId22"/>
    <p:sldId id="344" r:id="rId23"/>
    <p:sldId id="303" r:id="rId24"/>
    <p:sldId id="338" r:id="rId25"/>
    <p:sldId id="339" r:id="rId26"/>
    <p:sldId id="340" r:id="rId27"/>
    <p:sldId id="305" r:id="rId28"/>
    <p:sldId id="278" r:id="rId29"/>
    <p:sldId id="279" r:id="rId30"/>
    <p:sldId id="280" r:id="rId31"/>
    <p:sldId id="281" r:id="rId32"/>
    <p:sldId id="343" r:id="rId33"/>
    <p:sldId id="306" r:id="rId34"/>
    <p:sldId id="283" r:id="rId35"/>
    <p:sldId id="284" r:id="rId36"/>
    <p:sldId id="285" r:id="rId37"/>
    <p:sldId id="286" r:id="rId38"/>
    <p:sldId id="342" r:id="rId39"/>
    <p:sldId id="309" r:id="rId40"/>
    <p:sldId id="288" r:id="rId41"/>
    <p:sldId id="319" r:id="rId42"/>
    <p:sldId id="289" r:id="rId43"/>
    <p:sldId id="341" r:id="rId44"/>
    <p:sldId id="350" r:id="rId45"/>
    <p:sldId id="366" r:id="rId46"/>
    <p:sldId id="367" r:id="rId47"/>
    <p:sldId id="365" r:id="rId48"/>
    <p:sldId id="345" r:id="rId49"/>
    <p:sldId id="346" r:id="rId50"/>
    <p:sldId id="347" r:id="rId51"/>
    <p:sldId id="348" r:id="rId52"/>
    <p:sldId id="351" r:id="rId53"/>
    <p:sldId id="352" r:id="rId54"/>
    <p:sldId id="353" r:id="rId55"/>
    <p:sldId id="354" r:id="rId56"/>
    <p:sldId id="355" r:id="rId57"/>
    <p:sldId id="337" r:id="rId58"/>
    <p:sldId id="314" r:id="rId59"/>
    <p:sldId id="372" r:id="rId60"/>
    <p:sldId id="373" r:id="rId61"/>
    <p:sldId id="374" r:id="rId62"/>
    <p:sldId id="375" r:id="rId63"/>
    <p:sldId id="376" r:id="rId64"/>
    <p:sldId id="377" r:id="rId65"/>
    <p:sldId id="378" r:id="rId66"/>
  </p:sldIdLst>
  <p:sldSz cx="10688638" cy="7562850"/>
  <p:notesSz cx="7099300" cy="10234613"/>
  <p:defaultTextStyle>
    <a:defPPr>
      <a:defRPr lang="es-ES"/>
    </a:defPPr>
    <a:lvl1pPr algn="l" defTabSz="496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96888" indent="-39688" algn="l" defTabSz="496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95363" indent="-80963" algn="l" defTabSz="496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492250" indent="-120650" algn="l" defTabSz="496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990725" indent="-161925" algn="l" defTabSz="496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743" userDrawn="1">
          <p15:clr>
            <a:srgbClr val="A4A3A4"/>
          </p15:clr>
        </p15:guide>
        <p15:guide id="4" pos="464" userDrawn="1">
          <p15:clr>
            <a:srgbClr val="A4A3A4"/>
          </p15:clr>
        </p15:guide>
        <p15:guide id="5" pos="3752" userDrawn="1">
          <p15:clr>
            <a:srgbClr val="A4A3A4"/>
          </p15:clr>
        </p15:guide>
        <p15:guide id="7" pos="6474" userDrawn="1">
          <p15:clr>
            <a:srgbClr val="A4A3A4"/>
          </p15:clr>
        </p15:guide>
        <p15:guide id="8" orient="horz" pos="1067" userDrawn="1">
          <p15:clr>
            <a:srgbClr val="A4A3A4"/>
          </p15:clr>
        </p15:guide>
        <p15:guide id="9" orient="horz" pos="2858" userDrawn="1">
          <p15:clr>
            <a:srgbClr val="A4A3A4"/>
          </p15:clr>
        </p15:guide>
        <p15:guide id="10" pos="2301" userDrawn="1">
          <p15:clr>
            <a:srgbClr val="A4A3A4"/>
          </p15:clr>
        </p15:guide>
        <p15:guide id="11" pos="5294" userDrawn="1">
          <p15:clr>
            <a:srgbClr val="A4A3A4"/>
          </p15:clr>
        </p15:guide>
        <p15:guide id="12" pos="1552" userDrawn="1">
          <p15:clr>
            <a:srgbClr val="A4A3A4"/>
          </p15:clr>
        </p15:guide>
        <p15:guide id="13" pos="4773" userDrawn="1">
          <p15:clr>
            <a:srgbClr val="A4A3A4"/>
          </p15:clr>
        </p15:guide>
        <p15:guide id="14" pos="2936" userDrawn="1">
          <p15:clr>
            <a:srgbClr val="A4A3A4"/>
          </p15:clr>
        </p15:guide>
        <p15:guide id="15" pos="207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66"/>
    <a:srgbClr val="009999"/>
    <a:srgbClr val="137B60"/>
    <a:srgbClr val="0E5C48"/>
    <a:srgbClr val="353D37"/>
    <a:srgbClr val="A39E97"/>
    <a:srgbClr val="BBCD98"/>
    <a:srgbClr val="FFFFFF"/>
    <a:srgbClr val="FCC24F"/>
    <a:srgbClr val="6872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18" autoAdjust="0"/>
    <p:restoredTop sz="95581" autoAdjust="0"/>
  </p:normalViewPr>
  <p:slideViewPr>
    <p:cSldViewPr snapToGrid="0" snapToObjects="1">
      <p:cViewPr varScale="1">
        <p:scale>
          <a:sx n="100" d="100"/>
          <a:sy n="100" d="100"/>
        </p:scale>
        <p:origin x="1236" y="84"/>
      </p:cViewPr>
      <p:guideLst>
        <p:guide orient="horz" pos="3743"/>
        <p:guide pos="464"/>
        <p:guide pos="3752"/>
        <p:guide pos="6474"/>
        <p:guide orient="horz" pos="1067"/>
        <p:guide orient="horz" pos="2858"/>
        <p:guide pos="2301"/>
        <p:guide pos="5294"/>
        <p:guide pos="1552"/>
        <p:guide pos="4773"/>
        <p:guide pos="2936"/>
        <p:guide pos="2074"/>
      </p:guideLst>
    </p:cSldViewPr>
  </p:slideViewPr>
  <p:outlineViewPr>
    <p:cViewPr>
      <p:scale>
        <a:sx n="33" d="100"/>
        <a:sy n="33" d="100"/>
      </p:scale>
      <p:origin x="0" y="433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slide" Target="slides/slide52.xml"/><Relationship Id="rId68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slide" Target="slides/slide5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61" Type="http://schemas.openxmlformats.org/officeDocument/2006/relationships/slide" Target="slides/slide50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1179D7-46E8-4770-9865-2E6CB1201EDF}" type="doc">
      <dgm:prSet loTypeId="urn:microsoft.com/office/officeart/2005/8/layout/default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CEFE4FAA-0EE7-4056-B0D0-A372EDC54514}">
      <dgm:prSet phldrT="[Texto]" custT="1"/>
      <dgm:spPr>
        <a:solidFill>
          <a:schemeClr val="tx1">
            <a:lumMod val="20000"/>
            <a:lumOff val="80000"/>
          </a:schemeClr>
        </a:solidFill>
      </dgm:spPr>
      <dgm:t>
        <a:bodyPr anchor="t"/>
        <a:lstStyle/>
        <a:p>
          <a:pPr algn="just"/>
          <a:endParaRPr lang="es-ES" sz="1300" b="1" dirty="0" smtClean="0">
            <a:latin typeface="Gloriola" panose="02000000000000000000" pitchFamily="2" charset="0"/>
          </a:endParaRPr>
        </a:p>
        <a:p>
          <a:pPr algn="ctr"/>
          <a:r>
            <a:rPr lang="es-ES" sz="1300" b="1" dirty="0" smtClean="0">
              <a:latin typeface="Gloriola" panose="02000000000000000000" pitchFamily="2" charset="0"/>
            </a:rPr>
            <a:t>Construcción de cartera</a:t>
          </a:r>
          <a:r>
            <a:rPr lang="es-ES" sz="1300" dirty="0" smtClean="0">
              <a:latin typeface="Gloriola" panose="02000000000000000000" pitchFamily="2" charset="0"/>
            </a:rPr>
            <a:t>:</a:t>
          </a:r>
        </a:p>
        <a:p>
          <a:pPr marL="358775" indent="0" algn="just">
            <a:tabLst/>
          </a:pPr>
          <a:r>
            <a:rPr lang="es-ES" sz="1300" dirty="0" smtClean="0">
              <a:latin typeface="Gloriola" panose="02000000000000000000" pitchFamily="2" charset="0"/>
            </a:rPr>
            <a:t>Persigue maximizar las mejores ideas del equipo de inversiones creando una cartera con las principales convicciones</a:t>
          </a:r>
        </a:p>
        <a:p>
          <a:pPr marL="358775" indent="0" algn="just">
            <a:tabLst/>
          </a:pPr>
          <a:r>
            <a:rPr lang="es-ES" sz="1300" dirty="0" smtClean="0">
              <a:latin typeface="Gloriola" panose="02000000000000000000" pitchFamily="2" charset="0"/>
            </a:rPr>
            <a:t>del gestor de acuerdo con la política de inversiones y nivel de riesgo de cada estrategia</a:t>
          </a:r>
          <a:endParaRPr lang="es-ES" sz="1300" dirty="0">
            <a:latin typeface="Gloriola" panose="02000000000000000000" pitchFamily="2" charset="0"/>
          </a:endParaRPr>
        </a:p>
      </dgm:t>
    </dgm:pt>
    <dgm:pt modelId="{24B64E1B-44F6-49D1-8DFC-8ACA8049EBF1}" type="parTrans" cxnId="{E8DF39A3-4626-4AFB-9995-1CF7356F7699}">
      <dgm:prSet/>
      <dgm:spPr/>
      <dgm:t>
        <a:bodyPr/>
        <a:lstStyle/>
        <a:p>
          <a:endParaRPr lang="es-ES" sz="1300">
            <a:latin typeface="Gloriola" panose="02000000000000000000" pitchFamily="2" charset="0"/>
          </a:endParaRPr>
        </a:p>
      </dgm:t>
    </dgm:pt>
    <dgm:pt modelId="{64742AA4-8DBD-45E4-95BF-5DBBD0F70A2F}" type="sibTrans" cxnId="{E8DF39A3-4626-4AFB-9995-1CF7356F7699}">
      <dgm:prSet/>
      <dgm:spPr/>
      <dgm:t>
        <a:bodyPr/>
        <a:lstStyle/>
        <a:p>
          <a:endParaRPr lang="es-ES" sz="1300">
            <a:latin typeface="Gloriola" panose="02000000000000000000" pitchFamily="2" charset="0"/>
          </a:endParaRPr>
        </a:p>
      </dgm:t>
    </dgm:pt>
    <dgm:pt modelId="{091A1103-0F2B-4B12-A224-7B8886D3CE3D}">
      <dgm:prSet phldrT="[Texto]" custT="1"/>
      <dgm:spPr>
        <a:gradFill flip="none" rotWithShape="0">
          <a:gsLst>
            <a:gs pos="0">
              <a:srgbClr val="009999">
                <a:tint val="66000"/>
                <a:satMod val="160000"/>
              </a:srgbClr>
            </a:gs>
            <a:gs pos="50000">
              <a:srgbClr val="009999">
                <a:tint val="44500"/>
                <a:satMod val="160000"/>
              </a:srgbClr>
            </a:gs>
            <a:gs pos="100000">
              <a:srgbClr val="009999">
                <a:tint val="23500"/>
                <a:satMod val="160000"/>
              </a:srgbClr>
            </a:gs>
          </a:gsLst>
          <a:path path="circle">
            <a:fillToRect t="100000" r="100000"/>
          </a:path>
          <a:tileRect l="-100000" b="-100000"/>
        </a:gradFill>
      </dgm:spPr>
      <dgm:t>
        <a:bodyPr anchor="t"/>
        <a:lstStyle/>
        <a:p>
          <a:pPr algn="ctr"/>
          <a:r>
            <a:rPr lang="es-ES" sz="1300" b="1" dirty="0" smtClean="0">
              <a:latin typeface="Gloriola" panose="02000000000000000000" pitchFamily="2" charset="0"/>
            </a:rPr>
            <a:t>Renta Fija:</a:t>
          </a:r>
        </a:p>
        <a:p>
          <a:pPr algn="just"/>
          <a:r>
            <a:rPr lang="es-ES" sz="1300" dirty="0" smtClean="0">
              <a:latin typeface="Gloriola" panose="02000000000000000000" pitchFamily="2" charset="0"/>
            </a:rPr>
            <a:t>Invertimos en emisiones de alta calidad, y de forma oportunista por debajo de Investment Grade (BBB-), estando especializados en emisiones en EUR.</a:t>
          </a:r>
          <a:endParaRPr lang="es-ES" sz="1300" dirty="0">
            <a:latin typeface="Gloriola" panose="02000000000000000000" pitchFamily="2" charset="0"/>
          </a:endParaRPr>
        </a:p>
      </dgm:t>
    </dgm:pt>
    <dgm:pt modelId="{EA8139F7-1B60-4C9C-AF30-22F950C058EC}" type="sibTrans" cxnId="{844C863D-07F4-47D9-AAD1-853CCF8C6568}">
      <dgm:prSet/>
      <dgm:spPr/>
      <dgm:t>
        <a:bodyPr/>
        <a:lstStyle/>
        <a:p>
          <a:endParaRPr lang="es-ES" sz="1300">
            <a:latin typeface="Gloriola" panose="02000000000000000000" pitchFamily="2" charset="0"/>
          </a:endParaRPr>
        </a:p>
      </dgm:t>
    </dgm:pt>
    <dgm:pt modelId="{951E5C20-AE9C-47D6-B0ED-F6499DE05671}" type="parTrans" cxnId="{844C863D-07F4-47D9-AAD1-853CCF8C6568}">
      <dgm:prSet/>
      <dgm:spPr/>
      <dgm:t>
        <a:bodyPr/>
        <a:lstStyle/>
        <a:p>
          <a:endParaRPr lang="es-ES" sz="1300">
            <a:latin typeface="Gloriola" panose="02000000000000000000" pitchFamily="2" charset="0"/>
          </a:endParaRPr>
        </a:p>
      </dgm:t>
    </dgm:pt>
    <dgm:pt modelId="{713FD82F-1A91-48EC-BA7F-6CCBEF417075}">
      <dgm:prSet phldrT="[Texto]" custT="1"/>
      <dgm:spPr>
        <a:gradFill flip="none" rotWithShape="0">
          <a:gsLst>
            <a:gs pos="0">
              <a:srgbClr val="006666">
                <a:tint val="66000"/>
                <a:satMod val="160000"/>
              </a:srgbClr>
            </a:gs>
            <a:gs pos="50000">
              <a:srgbClr val="006666">
                <a:tint val="44500"/>
                <a:satMod val="160000"/>
              </a:srgbClr>
            </a:gs>
            <a:gs pos="100000">
              <a:srgbClr val="006666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</dgm:spPr>
      <dgm:t>
        <a:bodyPr anchor="t"/>
        <a:lstStyle/>
        <a:p>
          <a:pPr algn="ctr"/>
          <a:r>
            <a:rPr lang="es-ES" sz="1300" b="1" dirty="0" smtClean="0">
              <a:latin typeface="Gloriola" panose="02000000000000000000" pitchFamily="2" charset="0"/>
            </a:rPr>
            <a:t>Renta Variable:</a:t>
          </a:r>
        </a:p>
        <a:p>
          <a:pPr algn="just"/>
          <a:r>
            <a:rPr lang="es-ES" sz="1300" dirty="0" smtClean="0">
              <a:latin typeface="Gloriola" panose="02000000000000000000" pitchFamily="2" charset="0"/>
            </a:rPr>
            <a:t>Buscamos invertir en empresas, a nivel global, que supongan una oportunidad de compra, que presenten una valoración atractiva, y sus fundamentales se mantengan sólidos en largos periodos de tiempo. Aplicamos un margen de seguridad</a:t>
          </a:r>
          <a:r>
            <a:rPr lang="es-ES" sz="1300" b="1" dirty="0" smtClean="0">
              <a:latin typeface="Gloriola" panose="02000000000000000000" pitchFamily="2" charset="0"/>
            </a:rPr>
            <a:t> </a:t>
          </a:r>
          <a:r>
            <a:rPr lang="es-ES" sz="1300" dirty="0" smtClean="0">
              <a:latin typeface="Gloriola" panose="02000000000000000000" pitchFamily="2" charset="0"/>
            </a:rPr>
            <a:t>de entorno al 30%</a:t>
          </a:r>
          <a:endParaRPr lang="es-ES" sz="1300" dirty="0">
            <a:latin typeface="Gloriola" panose="02000000000000000000" pitchFamily="2" charset="0"/>
          </a:endParaRPr>
        </a:p>
      </dgm:t>
    </dgm:pt>
    <dgm:pt modelId="{6A5DDF9C-3F3B-4145-B75C-DF1D3A043E92}" type="sibTrans" cxnId="{04A1D8C7-5701-4515-B4F5-93950929BC13}">
      <dgm:prSet/>
      <dgm:spPr/>
      <dgm:t>
        <a:bodyPr/>
        <a:lstStyle/>
        <a:p>
          <a:endParaRPr lang="es-ES" sz="1300">
            <a:latin typeface="Gloriola" panose="02000000000000000000" pitchFamily="2" charset="0"/>
          </a:endParaRPr>
        </a:p>
      </dgm:t>
    </dgm:pt>
    <dgm:pt modelId="{2DDD369F-D4D6-4DAB-AD0C-363A0ACD9B64}" type="parTrans" cxnId="{04A1D8C7-5701-4515-B4F5-93950929BC13}">
      <dgm:prSet/>
      <dgm:spPr/>
      <dgm:t>
        <a:bodyPr/>
        <a:lstStyle/>
        <a:p>
          <a:endParaRPr lang="es-ES" sz="1300">
            <a:latin typeface="Gloriola" panose="02000000000000000000" pitchFamily="2" charset="0"/>
          </a:endParaRPr>
        </a:p>
      </dgm:t>
    </dgm:pt>
    <dgm:pt modelId="{E6DBAA7B-8CDF-490F-B424-BB54F562D6E7}">
      <dgm:prSet custT="1"/>
      <dgm:spPr>
        <a:solidFill>
          <a:schemeClr val="bg1">
            <a:lumMod val="75000"/>
          </a:schemeClr>
        </a:solidFill>
      </dgm:spPr>
      <dgm:t>
        <a:bodyPr/>
        <a:lstStyle/>
        <a:p>
          <a:pPr algn="ctr"/>
          <a:r>
            <a:rPr lang="es-ES" sz="1300" b="1" dirty="0" smtClean="0">
              <a:latin typeface="Gloriola" panose="02000000000000000000" pitchFamily="2" charset="0"/>
            </a:rPr>
            <a:t>Control del Riesgo: </a:t>
          </a:r>
        </a:p>
        <a:p>
          <a:pPr algn="just"/>
          <a:r>
            <a:rPr lang="es-ES" sz="1300" dirty="0" smtClean="0">
              <a:latin typeface="Gloriola" panose="02000000000000000000" pitchFamily="2" charset="0"/>
            </a:rPr>
            <a:t>Es una variable crítica en la gestión de activos y, tanto el Director de Inversiones como el Director de Control de la gestora, supervisan las posiciones en cartera, los riesgos normativos y los procesos operativos, reportando al Comité de Riesgos.</a:t>
          </a:r>
          <a:endParaRPr lang="es-ES" sz="1300" dirty="0">
            <a:latin typeface="Gloriola" panose="02000000000000000000" pitchFamily="2" charset="0"/>
          </a:endParaRPr>
        </a:p>
      </dgm:t>
    </dgm:pt>
    <dgm:pt modelId="{899B552A-91F9-46A7-94CC-02DCC36AA313}" type="parTrans" cxnId="{A0F24A89-8CE5-4D55-8A42-BC183D5BF70F}">
      <dgm:prSet/>
      <dgm:spPr/>
      <dgm:t>
        <a:bodyPr/>
        <a:lstStyle/>
        <a:p>
          <a:endParaRPr lang="es-ES" sz="1300">
            <a:latin typeface="Gloriola" panose="02000000000000000000" pitchFamily="2" charset="0"/>
          </a:endParaRPr>
        </a:p>
      </dgm:t>
    </dgm:pt>
    <dgm:pt modelId="{4FC8EF6A-A2A9-4D3D-9E70-5C18D4DCF248}" type="sibTrans" cxnId="{A0F24A89-8CE5-4D55-8A42-BC183D5BF70F}">
      <dgm:prSet/>
      <dgm:spPr/>
      <dgm:t>
        <a:bodyPr/>
        <a:lstStyle/>
        <a:p>
          <a:endParaRPr lang="es-ES" sz="1300">
            <a:latin typeface="Gloriola" panose="02000000000000000000" pitchFamily="2" charset="0"/>
          </a:endParaRPr>
        </a:p>
      </dgm:t>
    </dgm:pt>
    <dgm:pt modelId="{F0341A02-C477-4B3D-AC39-5476E3BB8B12}" type="pres">
      <dgm:prSet presAssocID="{A51179D7-46E8-4770-9865-2E6CB1201ED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67AC42A-6C47-4842-9EE0-341D71E56318}" type="pres">
      <dgm:prSet presAssocID="{CEFE4FAA-0EE7-4056-B0D0-A372EDC54514}" presName="node" presStyleLbl="node1" presStyleIdx="0" presStyleCnt="4" custScaleX="441379" custLinFactNeighborX="0" custLinFactNeighborY="-75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B8CAD6C-4044-4689-A78C-F754965A00B4}" type="pres">
      <dgm:prSet presAssocID="{64742AA4-8DBD-45E4-95BF-5DBBD0F70A2F}" presName="sibTrans" presStyleCnt="0"/>
      <dgm:spPr/>
    </dgm:pt>
    <dgm:pt modelId="{70425AF1-C1B0-4DCC-899A-2ED1435E8991}" type="pres">
      <dgm:prSet presAssocID="{713FD82F-1A91-48EC-BA7F-6CCBEF417075}" presName="node" presStyleLbl="node1" presStyleIdx="1" presStyleCnt="4" custScaleX="214904" custLinFactNeighborY="-113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C324D09-7068-4BAF-8F77-4D0518A6E1F7}" type="pres">
      <dgm:prSet presAssocID="{6A5DDF9C-3F3B-4145-B75C-DF1D3A043E92}" presName="sibTrans" presStyleCnt="0"/>
      <dgm:spPr/>
    </dgm:pt>
    <dgm:pt modelId="{872F74BB-82A9-46A7-8669-5B3FCBC25AA6}" type="pres">
      <dgm:prSet presAssocID="{091A1103-0F2B-4B12-A224-7B8886D3CE3D}" presName="node" presStyleLbl="node1" presStyleIdx="2" presStyleCnt="4" custScaleX="214904" custLinFactNeighborY="-113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251DCF0-713B-488B-9555-596295539065}" type="pres">
      <dgm:prSet presAssocID="{EA8139F7-1B60-4C9C-AF30-22F950C058EC}" presName="sibTrans" presStyleCnt="0"/>
      <dgm:spPr/>
    </dgm:pt>
    <dgm:pt modelId="{21F5A7D8-5CDA-4508-82FB-670F222DCA26}" type="pres">
      <dgm:prSet presAssocID="{E6DBAA7B-8CDF-490F-B424-BB54F562D6E7}" presName="node" presStyleLbl="node1" presStyleIdx="3" presStyleCnt="4" custScaleX="441379" custLinFactNeighborX="1345" custLinFactNeighborY="-301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0B7FA1E-F01B-4DCE-B9A4-E14E4DAA1A24}" type="presOf" srcId="{CEFE4FAA-0EE7-4056-B0D0-A372EDC54514}" destId="{567AC42A-6C47-4842-9EE0-341D71E56318}" srcOrd="0" destOrd="0" presId="urn:microsoft.com/office/officeart/2005/8/layout/default"/>
    <dgm:cxn modelId="{A0F24A89-8CE5-4D55-8A42-BC183D5BF70F}" srcId="{A51179D7-46E8-4770-9865-2E6CB1201EDF}" destId="{E6DBAA7B-8CDF-490F-B424-BB54F562D6E7}" srcOrd="3" destOrd="0" parTransId="{899B552A-91F9-46A7-94CC-02DCC36AA313}" sibTransId="{4FC8EF6A-A2A9-4D3D-9E70-5C18D4DCF248}"/>
    <dgm:cxn modelId="{844C863D-07F4-47D9-AAD1-853CCF8C6568}" srcId="{A51179D7-46E8-4770-9865-2E6CB1201EDF}" destId="{091A1103-0F2B-4B12-A224-7B8886D3CE3D}" srcOrd="2" destOrd="0" parTransId="{951E5C20-AE9C-47D6-B0ED-F6499DE05671}" sibTransId="{EA8139F7-1B60-4C9C-AF30-22F950C058EC}"/>
    <dgm:cxn modelId="{E8DF39A3-4626-4AFB-9995-1CF7356F7699}" srcId="{A51179D7-46E8-4770-9865-2E6CB1201EDF}" destId="{CEFE4FAA-0EE7-4056-B0D0-A372EDC54514}" srcOrd="0" destOrd="0" parTransId="{24B64E1B-44F6-49D1-8DFC-8ACA8049EBF1}" sibTransId="{64742AA4-8DBD-45E4-95BF-5DBBD0F70A2F}"/>
    <dgm:cxn modelId="{78360994-40CE-4A24-943A-F2A28A560DE6}" type="presOf" srcId="{A51179D7-46E8-4770-9865-2E6CB1201EDF}" destId="{F0341A02-C477-4B3D-AC39-5476E3BB8B12}" srcOrd="0" destOrd="0" presId="urn:microsoft.com/office/officeart/2005/8/layout/default"/>
    <dgm:cxn modelId="{04A1D8C7-5701-4515-B4F5-93950929BC13}" srcId="{A51179D7-46E8-4770-9865-2E6CB1201EDF}" destId="{713FD82F-1A91-48EC-BA7F-6CCBEF417075}" srcOrd="1" destOrd="0" parTransId="{2DDD369F-D4D6-4DAB-AD0C-363A0ACD9B64}" sibTransId="{6A5DDF9C-3F3B-4145-B75C-DF1D3A043E92}"/>
    <dgm:cxn modelId="{12A88FE0-67F3-4DBD-BEF5-FE2C7D1B762C}" type="presOf" srcId="{E6DBAA7B-8CDF-490F-B424-BB54F562D6E7}" destId="{21F5A7D8-5CDA-4508-82FB-670F222DCA26}" srcOrd="0" destOrd="0" presId="urn:microsoft.com/office/officeart/2005/8/layout/default"/>
    <dgm:cxn modelId="{1DD3FD93-22A0-415A-B9CD-6F4366A4E27C}" type="presOf" srcId="{713FD82F-1A91-48EC-BA7F-6CCBEF417075}" destId="{70425AF1-C1B0-4DCC-899A-2ED1435E8991}" srcOrd="0" destOrd="0" presId="urn:microsoft.com/office/officeart/2005/8/layout/default"/>
    <dgm:cxn modelId="{84F5EF7B-C172-46A1-AF05-75BAF318BADD}" type="presOf" srcId="{091A1103-0F2B-4B12-A224-7B8886D3CE3D}" destId="{872F74BB-82A9-46A7-8669-5B3FCBC25AA6}" srcOrd="0" destOrd="0" presId="urn:microsoft.com/office/officeart/2005/8/layout/default"/>
    <dgm:cxn modelId="{1557B4E3-756E-424D-B9ED-032E022E87CA}" type="presParOf" srcId="{F0341A02-C477-4B3D-AC39-5476E3BB8B12}" destId="{567AC42A-6C47-4842-9EE0-341D71E56318}" srcOrd="0" destOrd="0" presId="urn:microsoft.com/office/officeart/2005/8/layout/default"/>
    <dgm:cxn modelId="{4CE162F2-FF09-4BDF-A49D-08A67CE96273}" type="presParOf" srcId="{F0341A02-C477-4B3D-AC39-5476E3BB8B12}" destId="{DB8CAD6C-4044-4689-A78C-F754965A00B4}" srcOrd="1" destOrd="0" presId="urn:microsoft.com/office/officeart/2005/8/layout/default"/>
    <dgm:cxn modelId="{FC30F834-0A56-4BE1-A6D4-DCD137CFE39C}" type="presParOf" srcId="{F0341A02-C477-4B3D-AC39-5476E3BB8B12}" destId="{70425AF1-C1B0-4DCC-899A-2ED1435E8991}" srcOrd="2" destOrd="0" presId="urn:microsoft.com/office/officeart/2005/8/layout/default"/>
    <dgm:cxn modelId="{44E8F9B5-CDAD-4EA5-BBA9-59D0C58DF0ED}" type="presParOf" srcId="{F0341A02-C477-4B3D-AC39-5476E3BB8B12}" destId="{4C324D09-7068-4BAF-8F77-4D0518A6E1F7}" srcOrd="3" destOrd="0" presId="urn:microsoft.com/office/officeart/2005/8/layout/default"/>
    <dgm:cxn modelId="{D98AC037-ABEB-4C88-8B41-58E44AF75CDF}" type="presParOf" srcId="{F0341A02-C477-4B3D-AC39-5476E3BB8B12}" destId="{872F74BB-82A9-46A7-8669-5B3FCBC25AA6}" srcOrd="4" destOrd="0" presId="urn:microsoft.com/office/officeart/2005/8/layout/default"/>
    <dgm:cxn modelId="{6F51C277-9CD4-47BB-AE4A-09E84772CBA3}" type="presParOf" srcId="{F0341A02-C477-4B3D-AC39-5476E3BB8B12}" destId="{0251DCF0-713B-488B-9555-596295539065}" srcOrd="5" destOrd="0" presId="urn:microsoft.com/office/officeart/2005/8/layout/default"/>
    <dgm:cxn modelId="{8CE3BBD7-B622-439C-B38C-EA19A669A5DE}" type="presParOf" srcId="{F0341A02-C477-4B3D-AC39-5476E3BB8B12}" destId="{21F5A7D8-5CDA-4508-82FB-670F222DCA26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3D7BBB5-7A20-44AF-8613-9217D449D7A9}" type="doc">
      <dgm:prSet loTypeId="urn:microsoft.com/office/officeart/2005/8/layout/arrow2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s-ES"/>
        </a:p>
      </dgm:t>
    </dgm:pt>
    <dgm:pt modelId="{7846E553-F48F-45C8-89F2-F9CF054B3B63}">
      <dgm:prSet phldrT="[Texto]" custT="1"/>
      <dgm:spPr/>
      <dgm:t>
        <a:bodyPr/>
        <a:lstStyle/>
        <a:p>
          <a:endParaRPr lang="es-ES" sz="1300" dirty="0" smtClean="0">
            <a:latin typeface="Gloriola" panose="02000000000000000000" pitchFamily="2" charset="0"/>
          </a:endParaRPr>
        </a:p>
        <a:p>
          <a:r>
            <a:rPr lang="es-ES" sz="1300" dirty="0" smtClean="0">
              <a:latin typeface="Gloriola" panose="02000000000000000000" pitchFamily="2" charset="0"/>
            </a:rPr>
            <a:t>Plan Pensión Creciente, F.P.</a:t>
          </a:r>
          <a:endParaRPr lang="es-ES" sz="1300" dirty="0">
            <a:latin typeface="Gloriola" panose="02000000000000000000" pitchFamily="2" charset="0"/>
          </a:endParaRPr>
        </a:p>
      </dgm:t>
    </dgm:pt>
    <dgm:pt modelId="{866DE972-AFEB-4CA7-B429-46E334390749}" type="parTrans" cxnId="{B98EAF1B-FCCB-4975-B9E3-ECD7E5F0179E}">
      <dgm:prSet/>
      <dgm:spPr/>
      <dgm:t>
        <a:bodyPr/>
        <a:lstStyle/>
        <a:p>
          <a:endParaRPr lang="es-ES">
            <a:latin typeface="Gloriola" panose="02000000000000000000" pitchFamily="2" charset="0"/>
          </a:endParaRPr>
        </a:p>
      </dgm:t>
    </dgm:pt>
    <dgm:pt modelId="{6AFBECB4-578D-4080-9295-A6C3B6683F67}" type="sibTrans" cxnId="{B98EAF1B-FCCB-4975-B9E3-ECD7E5F0179E}">
      <dgm:prSet/>
      <dgm:spPr/>
      <dgm:t>
        <a:bodyPr/>
        <a:lstStyle/>
        <a:p>
          <a:endParaRPr lang="es-ES">
            <a:latin typeface="Gloriola" panose="02000000000000000000" pitchFamily="2" charset="0"/>
          </a:endParaRPr>
        </a:p>
      </dgm:t>
    </dgm:pt>
    <dgm:pt modelId="{868556D4-D588-4C9F-903C-3238A7F497BF}">
      <dgm:prSet phldrT="[Texto]" custT="1"/>
      <dgm:spPr/>
      <dgm:t>
        <a:bodyPr/>
        <a:lstStyle/>
        <a:p>
          <a:r>
            <a:rPr lang="es-ES" sz="1300" dirty="0" smtClean="0">
              <a:latin typeface="Gloriola" panose="02000000000000000000" pitchFamily="2" charset="0"/>
            </a:rPr>
            <a:t>March Pensiones 80/20, F.P</a:t>
          </a:r>
          <a:endParaRPr lang="es-ES" sz="1300" dirty="0">
            <a:latin typeface="Gloriola" panose="02000000000000000000" pitchFamily="2" charset="0"/>
          </a:endParaRPr>
        </a:p>
      </dgm:t>
    </dgm:pt>
    <dgm:pt modelId="{ACC53375-D984-49EE-A4CC-21FDF6334B9F}" type="parTrans" cxnId="{A500B820-EB7D-451A-905F-E595336E7351}">
      <dgm:prSet/>
      <dgm:spPr/>
      <dgm:t>
        <a:bodyPr/>
        <a:lstStyle/>
        <a:p>
          <a:endParaRPr lang="es-ES">
            <a:latin typeface="Gloriola" panose="02000000000000000000" pitchFamily="2" charset="0"/>
          </a:endParaRPr>
        </a:p>
      </dgm:t>
    </dgm:pt>
    <dgm:pt modelId="{A3D15BDD-0279-40FB-ACBC-5F545F410F70}" type="sibTrans" cxnId="{A500B820-EB7D-451A-905F-E595336E7351}">
      <dgm:prSet/>
      <dgm:spPr/>
      <dgm:t>
        <a:bodyPr/>
        <a:lstStyle/>
        <a:p>
          <a:endParaRPr lang="es-ES">
            <a:latin typeface="Gloriola" panose="02000000000000000000" pitchFamily="2" charset="0"/>
          </a:endParaRPr>
        </a:p>
      </dgm:t>
    </dgm:pt>
    <dgm:pt modelId="{C700313B-9FF0-44D4-8A8C-3B6947110711}">
      <dgm:prSet phldrT="[Texto]" custT="1"/>
      <dgm:spPr/>
      <dgm:t>
        <a:bodyPr/>
        <a:lstStyle/>
        <a:p>
          <a:endParaRPr lang="es-ES" sz="1300" dirty="0" smtClean="0">
            <a:latin typeface="Gloriola" panose="02000000000000000000" pitchFamily="2" charset="0"/>
          </a:endParaRPr>
        </a:p>
        <a:p>
          <a:endParaRPr lang="es-ES" sz="1300" dirty="0" smtClean="0">
            <a:latin typeface="Gloriola" panose="02000000000000000000" pitchFamily="2" charset="0"/>
          </a:endParaRPr>
        </a:p>
        <a:p>
          <a:r>
            <a:rPr lang="es-ES" sz="1300" dirty="0" smtClean="0">
              <a:latin typeface="Gloriola" panose="02000000000000000000" pitchFamily="2" charset="0"/>
            </a:rPr>
            <a:t>March Pensiones 50/50, F.P</a:t>
          </a:r>
          <a:endParaRPr lang="es-ES" sz="1300" dirty="0">
            <a:latin typeface="Gloriola" panose="02000000000000000000" pitchFamily="2" charset="0"/>
          </a:endParaRPr>
        </a:p>
      </dgm:t>
    </dgm:pt>
    <dgm:pt modelId="{D1C29B86-F179-4105-93AA-EE634C8D1D28}" type="parTrans" cxnId="{C79B95A2-44C0-431C-AABF-31E25682BD09}">
      <dgm:prSet/>
      <dgm:spPr/>
      <dgm:t>
        <a:bodyPr/>
        <a:lstStyle/>
        <a:p>
          <a:endParaRPr lang="es-ES">
            <a:latin typeface="Gloriola" panose="02000000000000000000" pitchFamily="2" charset="0"/>
          </a:endParaRPr>
        </a:p>
      </dgm:t>
    </dgm:pt>
    <dgm:pt modelId="{3BD1161F-8A36-410C-9C78-43B47D227C5D}" type="sibTrans" cxnId="{C79B95A2-44C0-431C-AABF-31E25682BD09}">
      <dgm:prSet/>
      <dgm:spPr/>
      <dgm:t>
        <a:bodyPr/>
        <a:lstStyle/>
        <a:p>
          <a:endParaRPr lang="es-ES">
            <a:latin typeface="Gloriola" panose="02000000000000000000" pitchFamily="2" charset="0"/>
          </a:endParaRPr>
        </a:p>
      </dgm:t>
    </dgm:pt>
    <dgm:pt modelId="{CDDF3607-D77B-4D9C-9EEA-8A297AC0A1E0}">
      <dgm:prSet phldrT="[Texto]" custT="1"/>
      <dgm:spPr/>
      <dgm:t>
        <a:bodyPr/>
        <a:lstStyle/>
        <a:p>
          <a:endParaRPr lang="es-ES" sz="1300" dirty="0" smtClean="0">
            <a:latin typeface="Gloriola" panose="02000000000000000000" pitchFamily="2" charset="0"/>
          </a:endParaRPr>
        </a:p>
        <a:p>
          <a:endParaRPr lang="es-ES" sz="1300" dirty="0" smtClean="0">
            <a:latin typeface="Gloriola" panose="02000000000000000000" pitchFamily="2" charset="0"/>
          </a:endParaRPr>
        </a:p>
        <a:p>
          <a:r>
            <a:rPr lang="es-ES" sz="1300" dirty="0" smtClean="0">
              <a:latin typeface="Gloriola" panose="02000000000000000000" pitchFamily="2" charset="0"/>
            </a:rPr>
            <a:t>March Acciones, F.P</a:t>
          </a:r>
          <a:endParaRPr lang="es-ES" sz="1300" dirty="0">
            <a:latin typeface="Gloriola" panose="02000000000000000000" pitchFamily="2" charset="0"/>
          </a:endParaRPr>
        </a:p>
      </dgm:t>
    </dgm:pt>
    <dgm:pt modelId="{DE03A13A-9687-4D4D-850E-F02FB86F0E79}" type="parTrans" cxnId="{239E9AE7-51AD-4352-A124-F88CAF9484D4}">
      <dgm:prSet/>
      <dgm:spPr/>
      <dgm:t>
        <a:bodyPr/>
        <a:lstStyle/>
        <a:p>
          <a:endParaRPr lang="es-ES">
            <a:latin typeface="Gloriola" panose="02000000000000000000" pitchFamily="2" charset="0"/>
          </a:endParaRPr>
        </a:p>
      </dgm:t>
    </dgm:pt>
    <dgm:pt modelId="{F473910C-FFD1-4B76-A02D-565E88CC9B0C}" type="sibTrans" cxnId="{239E9AE7-51AD-4352-A124-F88CAF9484D4}">
      <dgm:prSet/>
      <dgm:spPr/>
      <dgm:t>
        <a:bodyPr/>
        <a:lstStyle/>
        <a:p>
          <a:endParaRPr lang="es-ES">
            <a:latin typeface="Gloriola" panose="02000000000000000000" pitchFamily="2" charset="0"/>
          </a:endParaRPr>
        </a:p>
      </dgm:t>
    </dgm:pt>
    <dgm:pt modelId="{F6980749-0253-4378-85D8-2B55297075D0}">
      <dgm:prSet phldrT="[Texto]" custT="1"/>
      <dgm:spPr/>
      <dgm:t>
        <a:bodyPr/>
        <a:lstStyle/>
        <a:p>
          <a:endParaRPr lang="es-ES" sz="1300" dirty="0">
            <a:latin typeface="Gloriola" panose="02000000000000000000" pitchFamily="2" charset="0"/>
          </a:endParaRPr>
        </a:p>
      </dgm:t>
    </dgm:pt>
    <dgm:pt modelId="{5AD930C8-B01B-4147-A61B-09A221745EF9}" type="sibTrans" cxnId="{06B4CBCD-1A74-4658-B9AB-99A3196D6F59}">
      <dgm:prSet/>
      <dgm:spPr/>
      <dgm:t>
        <a:bodyPr/>
        <a:lstStyle/>
        <a:p>
          <a:endParaRPr lang="es-ES">
            <a:latin typeface="Gloriola" panose="02000000000000000000" pitchFamily="2" charset="0"/>
          </a:endParaRPr>
        </a:p>
      </dgm:t>
    </dgm:pt>
    <dgm:pt modelId="{DD480BF0-DF80-4573-8BF5-D535BFF283F6}" type="parTrans" cxnId="{06B4CBCD-1A74-4658-B9AB-99A3196D6F59}">
      <dgm:prSet/>
      <dgm:spPr/>
      <dgm:t>
        <a:bodyPr/>
        <a:lstStyle/>
        <a:p>
          <a:endParaRPr lang="es-ES">
            <a:latin typeface="Gloriola" panose="02000000000000000000" pitchFamily="2" charset="0"/>
          </a:endParaRPr>
        </a:p>
      </dgm:t>
    </dgm:pt>
    <dgm:pt modelId="{790C340D-A8D1-43FB-AFA5-336B06133CEA}" type="pres">
      <dgm:prSet presAssocID="{23D7BBB5-7A20-44AF-8613-9217D449D7A9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25C92CFA-4C7F-4908-96C7-301700348C71}" type="pres">
      <dgm:prSet presAssocID="{23D7BBB5-7A20-44AF-8613-9217D449D7A9}" presName="arrow" presStyleLbl="bgShp" presStyleIdx="0" presStyleCnt="1" custScaleX="149972" custLinFactNeighborX="23809" custLinFactNeighborY="-1440"/>
      <dgm:spPr/>
      <dgm:t>
        <a:bodyPr/>
        <a:lstStyle/>
        <a:p>
          <a:endParaRPr lang="es-ES"/>
        </a:p>
      </dgm:t>
    </dgm:pt>
    <dgm:pt modelId="{EC2D0E88-6B21-49C0-9B41-78730341E126}" type="pres">
      <dgm:prSet presAssocID="{23D7BBB5-7A20-44AF-8613-9217D449D7A9}" presName="arrowDiagram5" presStyleCnt="0"/>
      <dgm:spPr/>
    </dgm:pt>
    <dgm:pt modelId="{A747E1D9-D96A-4117-9F15-524BF877C16B}" type="pres">
      <dgm:prSet presAssocID="{7846E553-F48F-45C8-89F2-F9CF054B3B63}" presName="bullet5a" presStyleLbl="node1" presStyleIdx="0" presStyleCnt="5" custLinFactY="18593" custLinFactNeighborX="-2976" custLinFactNeighborY="100000"/>
      <dgm:spPr/>
    </dgm:pt>
    <dgm:pt modelId="{E2B6366B-CBC9-4313-9027-A6E23322406E}" type="pres">
      <dgm:prSet presAssocID="{7846E553-F48F-45C8-89F2-F9CF054B3B63}" presName="textBox5a" presStyleLbl="revTx" presStyleIdx="0" presStyleCnt="5" custScaleX="212704" custLinFactNeighborX="68111" custLinFactNeighborY="3021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92B35CF-0C51-4FBF-B418-E25D37223054}" type="pres">
      <dgm:prSet presAssocID="{F6980749-0253-4378-85D8-2B55297075D0}" presName="bullet5b" presStyleLbl="node1" presStyleIdx="1" presStyleCnt="5" custLinFactY="90935" custLinFactNeighborX="-41210" custLinFactNeighborY="100000"/>
      <dgm:spPr/>
    </dgm:pt>
    <dgm:pt modelId="{A4FE814C-098A-46A1-A3DD-06D094741B79}" type="pres">
      <dgm:prSet presAssocID="{F6980749-0253-4378-85D8-2B55297075D0}" presName="textBox5b" presStyleLbl="revTx" presStyleIdx="1" presStyleCnt="5" custScaleX="170440" custLinFactX="26516" custLinFactNeighborX="100000" custLinFactNeighborY="-243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239A7FF-57EE-4942-8C00-122DE1EBEB04}" type="pres">
      <dgm:prSet presAssocID="{868556D4-D588-4C9F-903C-3238A7F497BF}" presName="bullet5c" presStyleLbl="node1" presStyleIdx="2" presStyleCnt="5" custLinFactY="55011" custLinFactNeighborX="-11807" custLinFactNeighborY="100000"/>
      <dgm:spPr/>
    </dgm:pt>
    <dgm:pt modelId="{52264873-9CCE-42BE-B150-3CE268DE3417}" type="pres">
      <dgm:prSet presAssocID="{868556D4-D588-4C9F-903C-3238A7F497BF}" presName="textBox5c" presStyleLbl="revTx" presStyleIdx="2" presStyleCnt="5" custScaleX="172989" custScaleY="36220" custLinFactNeighborX="64128" custLinFactNeighborY="-501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5BF18A4-F5C0-435C-B35A-359E8F03D936}" type="pres">
      <dgm:prSet presAssocID="{C700313B-9FF0-44D4-8A8C-3B6947110711}" presName="bullet5d" presStyleLbl="node1" presStyleIdx="3" presStyleCnt="5" custLinFactX="129" custLinFactNeighborX="100000" custLinFactNeighborY="92331"/>
      <dgm:spPr/>
    </dgm:pt>
    <dgm:pt modelId="{7A565277-1F5F-4C47-BC3D-AB915B9969BD}" type="pres">
      <dgm:prSet presAssocID="{C700313B-9FF0-44D4-8A8C-3B6947110711}" presName="textBox5d" presStyleLbl="revTx" presStyleIdx="3" presStyleCnt="5" custScaleX="178909" custLinFactNeighborX="81824" custLinFactNeighborY="-262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E5DE0D9-B1B6-478E-A394-1D6D97335386}" type="pres">
      <dgm:prSet presAssocID="{CDDF3607-D77B-4D9C-9EEA-8A297AC0A1E0}" presName="bullet5e" presStyleLbl="node1" presStyleIdx="4" presStyleCnt="5" custLinFactX="65161" custLinFactNeighborX="100000" custLinFactNeighborY="46520"/>
      <dgm:spPr/>
      <dgm:t>
        <a:bodyPr/>
        <a:lstStyle/>
        <a:p>
          <a:endParaRPr lang="es-ES"/>
        </a:p>
      </dgm:t>
    </dgm:pt>
    <dgm:pt modelId="{5284FE4C-2E67-4E7E-BEBC-B310A2180F6F}" type="pres">
      <dgm:prSet presAssocID="{CDDF3607-D77B-4D9C-9EEA-8A297AC0A1E0}" presName="textBox5e" presStyleLbl="revTx" presStyleIdx="4" presStyleCnt="5" custScaleX="159560" custLinFactX="19122" custLinFactNeighborX="100000" custLinFactNeighborY="-104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1E529F7-A301-48A2-BB2C-765927F4A1FB}" type="presOf" srcId="{23D7BBB5-7A20-44AF-8613-9217D449D7A9}" destId="{790C340D-A8D1-43FB-AFA5-336B06133CEA}" srcOrd="0" destOrd="0" presId="urn:microsoft.com/office/officeart/2005/8/layout/arrow2"/>
    <dgm:cxn modelId="{75BECDCA-CFA4-49AE-BAD2-EF07D3A3EC2D}" type="presOf" srcId="{CDDF3607-D77B-4D9C-9EEA-8A297AC0A1E0}" destId="{5284FE4C-2E67-4E7E-BEBC-B310A2180F6F}" srcOrd="0" destOrd="0" presId="urn:microsoft.com/office/officeart/2005/8/layout/arrow2"/>
    <dgm:cxn modelId="{FE24F43D-530A-4303-BA64-898A5AD3DCD5}" type="presOf" srcId="{868556D4-D588-4C9F-903C-3238A7F497BF}" destId="{52264873-9CCE-42BE-B150-3CE268DE3417}" srcOrd="0" destOrd="0" presId="urn:microsoft.com/office/officeart/2005/8/layout/arrow2"/>
    <dgm:cxn modelId="{C79B95A2-44C0-431C-AABF-31E25682BD09}" srcId="{23D7BBB5-7A20-44AF-8613-9217D449D7A9}" destId="{C700313B-9FF0-44D4-8A8C-3B6947110711}" srcOrd="3" destOrd="0" parTransId="{D1C29B86-F179-4105-93AA-EE634C8D1D28}" sibTransId="{3BD1161F-8A36-410C-9C78-43B47D227C5D}"/>
    <dgm:cxn modelId="{5D4F9180-CC68-430E-8559-23614E19E90A}" type="presOf" srcId="{F6980749-0253-4378-85D8-2B55297075D0}" destId="{A4FE814C-098A-46A1-A3DD-06D094741B79}" srcOrd="0" destOrd="0" presId="urn:microsoft.com/office/officeart/2005/8/layout/arrow2"/>
    <dgm:cxn modelId="{B98EAF1B-FCCB-4975-B9E3-ECD7E5F0179E}" srcId="{23D7BBB5-7A20-44AF-8613-9217D449D7A9}" destId="{7846E553-F48F-45C8-89F2-F9CF054B3B63}" srcOrd="0" destOrd="0" parTransId="{866DE972-AFEB-4CA7-B429-46E334390749}" sibTransId="{6AFBECB4-578D-4080-9295-A6C3B6683F67}"/>
    <dgm:cxn modelId="{239E9AE7-51AD-4352-A124-F88CAF9484D4}" srcId="{23D7BBB5-7A20-44AF-8613-9217D449D7A9}" destId="{CDDF3607-D77B-4D9C-9EEA-8A297AC0A1E0}" srcOrd="4" destOrd="0" parTransId="{DE03A13A-9687-4D4D-850E-F02FB86F0E79}" sibTransId="{F473910C-FFD1-4B76-A02D-565E88CC9B0C}"/>
    <dgm:cxn modelId="{A500B820-EB7D-451A-905F-E595336E7351}" srcId="{23D7BBB5-7A20-44AF-8613-9217D449D7A9}" destId="{868556D4-D588-4C9F-903C-3238A7F497BF}" srcOrd="2" destOrd="0" parTransId="{ACC53375-D984-49EE-A4CC-21FDF6334B9F}" sibTransId="{A3D15BDD-0279-40FB-ACBC-5F545F410F70}"/>
    <dgm:cxn modelId="{8F5FB094-1677-4A53-B79C-053D44E61883}" type="presOf" srcId="{C700313B-9FF0-44D4-8A8C-3B6947110711}" destId="{7A565277-1F5F-4C47-BC3D-AB915B9969BD}" srcOrd="0" destOrd="0" presId="urn:microsoft.com/office/officeart/2005/8/layout/arrow2"/>
    <dgm:cxn modelId="{C95387CD-BCFF-41CF-B855-0F71BA5DAAC0}" type="presOf" srcId="{7846E553-F48F-45C8-89F2-F9CF054B3B63}" destId="{E2B6366B-CBC9-4313-9027-A6E23322406E}" srcOrd="0" destOrd="0" presId="urn:microsoft.com/office/officeart/2005/8/layout/arrow2"/>
    <dgm:cxn modelId="{06B4CBCD-1A74-4658-B9AB-99A3196D6F59}" srcId="{23D7BBB5-7A20-44AF-8613-9217D449D7A9}" destId="{F6980749-0253-4378-85D8-2B55297075D0}" srcOrd="1" destOrd="0" parTransId="{DD480BF0-DF80-4573-8BF5-D535BFF283F6}" sibTransId="{5AD930C8-B01B-4147-A61B-09A221745EF9}"/>
    <dgm:cxn modelId="{94D76F14-C76B-4513-AA8E-3C1B79823F97}" type="presParOf" srcId="{790C340D-A8D1-43FB-AFA5-336B06133CEA}" destId="{25C92CFA-4C7F-4908-96C7-301700348C71}" srcOrd="0" destOrd="0" presId="urn:microsoft.com/office/officeart/2005/8/layout/arrow2"/>
    <dgm:cxn modelId="{7B9E49C4-8328-455E-8806-942953D987B5}" type="presParOf" srcId="{790C340D-A8D1-43FB-AFA5-336B06133CEA}" destId="{EC2D0E88-6B21-49C0-9B41-78730341E126}" srcOrd="1" destOrd="0" presId="urn:microsoft.com/office/officeart/2005/8/layout/arrow2"/>
    <dgm:cxn modelId="{DE4CAC94-3172-401A-BC10-512966B443BB}" type="presParOf" srcId="{EC2D0E88-6B21-49C0-9B41-78730341E126}" destId="{A747E1D9-D96A-4117-9F15-524BF877C16B}" srcOrd="0" destOrd="0" presId="urn:microsoft.com/office/officeart/2005/8/layout/arrow2"/>
    <dgm:cxn modelId="{C243E65E-6148-4DC4-A4CE-7D3B449075AC}" type="presParOf" srcId="{EC2D0E88-6B21-49C0-9B41-78730341E126}" destId="{E2B6366B-CBC9-4313-9027-A6E23322406E}" srcOrd="1" destOrd="0" presId="urn:microsoft.com/office/officeart/2005/8/layout/arrow2"/>
    <dgm:cxn modelId="{756465AC-D3C5-4CF8-BB56-B41F0737E204}" type="presParOf" srcId="{EC2D0E88-6B21-49C0-9B41-78730341E126}" destId="{D92B35CF-0C51-4FBF-B418-E25D37223054}" srcOrd="2" destOrd="0" presId="urn:microsoft.com/office/officeart/2005/8/layout/arrow2"/>
    <dgm:cxn modelId="{7AE5B443-7A6E-493A-8BDA-CF43F04C5D33}" type="presParOf" srcId="{EC2D0E88-6B21-49C0-9B41-78730341E126}" destId="{A4FE814C-098A-46A1-A3DD-06D094741B79}" srcOrd="3" destOrd="0" presId="urn:microsoft.com/office/officeart/2005/8/layout/arrow2"/>
    <dgm:cxn modelId="{DFED1869-50F0-4D49-8ACD-9E320E9B9BC4}" type="presParOf" srcId="{EC2D0E88-6B21-49C0-9B41-78730341E126}" destId="{0239A7FF-57EE-4942-8C00-122DE1EBEB04}" srcOrd="4" destOrd="0" presId="urn:microsoft.com/office/officeart/2005/8/layout/arrow2"/>
    <dgm:cxn modelId="{D72FE391-C955-45C8-9946-D1CE02EACA0B}" type="presParOf" srcId="{EC2D0E88-6B21-49C0-9B41-78730341E126}" destId="{52264873-9CCE-42BE-B150-3CE268DE3417}" srcOrd="5" destOrd="0" presId="urn:microsoft.com/office/officeart/2005/8/layout/arrow2"/>
    <dgm:cxn modelId="{F0D21075-E72A-4C1A-8877-9057E81A2B5B}" type="presParOf" srcId="{EC2D0E88-6B21-49C0-9B41-78730341E126}" destId="{55BF18A4-F5C0-435C-B35A-359E8F03D936}" srcOrd="6" destOrd="0" presId="urn:microsoft.com/office/officeart/2005/8/layout/arrow2"/>
    <dgm:cxn modelId="{9992CAC4-BBA5-4EE7-9614-705C0E2E6821}" type="presParOf" srcId="{EC2D0E88-6B21-49C0-9B41-78730341E126}" destId="{7A565277-1F5F-4C47-BC3D-AB915B9969BD}" srcOrd="7" destOrd="0" presId="urn:microsoft.com/office/officeart/2005/8/layout/arrow2"/>
    <dgm:cxn modelId="{30262057-8B69-4A10-AAF2-DD245D890E99}" type="presParOf" srcId="{EC2D0E88-6B21-49C0-9B41-78730341E126}" destId="{5E5DE0D9-B1B6-478E-A394-1D6D97335386}" srcOrd="8" destOrd="0" presId="urn:microsoft.com/office/officeart/2005/8/layout/arrow2"/>
    <dgm:cxn modelId="{D6E59A45-D685-4283-9065-0FC1241B41E1}" type="presParOf" srcId="{EC2D0E88-6B21-49C0-9B41-78730341E126}" destId="{5284FE4C-2E67-4E7E-BEBC-B310A2180F6F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7AC42A-6C47-4842-9EE0-341D71E56318}">
      <dsp:nvSpPr>
        <dsp:cNvPr id="0" name=""/>
        <dsp:cNvSpPr/>
      </dsp:nvSpPr>
      <dsp:spPr>
        <a:xfrm>
          <a:off x="3" y="278772"/>
          <a:ext cx="9211586" cy="1252200"/>
        </a:xfrm>
        <a:prstGeom prst="rect">
          <a:avLst/>
        </a:prstGeom>
        <a:solidFill>
          <a:schemeClr val="tx1">
            <a:lumMod val="20000"/>
            <a:lumOff val="8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just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300" b="1" kern="1200" dirty="0" smtClean="0">
            <a:latin typeface="Gloriola" panose="02000000000000000000" pitchFamily="2" charset="0"/>
          </a:endParaRP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b="1" kern="1200" dirty="0" smtClean="0">
              <a:latin typeface="Gloriola" panose="02000000000000000000" pitchFamily="2" charset="0"/>
            </a:rPr>
            <a:t>Construcción de cartera</a:t>
          </a:r>
          <a:r>
            <a:rPr lang="es-ES" sz="1300" kern="1200" dirty="0" smtClean="0">
              <a:latin typeface="Gloriola" panose="02000000000000000000" pitchFamily="2" charset="0"/>
            </a:rPr>
            <a:t>:</a:t>
          </a:r>
        </a:p>
        <a:p>
          <a:pPr marL="358775" lvl="0" indent="0" algn="just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tabLst/>
          </a:pPr>
          <a:r>
            <a:rPr lang="es-ES" sz="1300" kern="1200" dirty="0" smtClean="0">
              <a:latin typeface="Gloriola" panose="02000000000000000000" pitchFamily="2" charset="0"/>
            </a:rPr>
            <a:t>Persigue maximizar las mejores ideas del equipo de inversiones creando una cartera con las principales convicciones</a:t>
          </a:r>
        </a:p>
        <a:p>
          <a:pPr marL="358775" lvl="0" indent="0" algn="just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tabLst/>
          </a:pPr>
          <a:r>
            <a:rPr lang="es-ES" sz="1300" kern="1200" dirty="0" smtClean="0">
              <a:latin typeface="Gloriola" panose="02000000000000000000" pitchFamily="2" charset="0"/>
            </a:rPr>
            <a:t>del gestor de acuerdo con la política de inversiones y nivel de riesgo de cada estrategia</a:t>
          </a:r>
          <a:endParaRPr lang="es-ES" sz="1300" kern="1200" dirty="0">
            <a:latin typeface="Gloriola" panose="02000000000000000000" pitchFamily="2" charset="0"/>
          </a:endParaRPr>
        </a:p>
      </dsp:txBody>
      <dsp:txXfrm>
        <a:off x="3" y="278772"/>
        <a:ext cx="9211586" cy="1252200"/>
      </dsp:txXfrm>
    </dsp:sp>
    <dsp:sp modelId="{70425AF1-C1B0-4DCC-899A-2ED1435E8991}">
      <dsp:nvSpPr>
        <dsp:cNvPr id="0" name=""/>
        <dsp:cNvSpPr/>
      </dsp:nvSpPr>
      <dsp:spPr>
        <a:xfrm>
          <a:off x="16396" y="1734952"/>
          <a:ext cx="4485049" cy="1252200"/>
        </a:xfrm>
        <a:prstGeom prst="rect">
          <a:avLst/>
        </a:prstGeom>
        <a:gradFill flip="none" rotWithShape="0">
          <a:gsLst>
            <a:gs pos="0">
              <a:srgbClr val="006666">
                <a:tint val="66000"/>
                <a:satMod val="160000"/>
              </a:srgbClr>
            </a:gs>
            <a:gs pos="50000">
              <a:srgbClr val="006666">
                <a:tint val="44500"/>
                <a:satMod val="160000"/>
              </a:srgbClr>
            </a:gs>
            <a:gs pos="100000">
              <a:srgbClr val="006666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b="1" kern="1200" dirty="0" smtClean="0">
              <a:latin typeface="Gloriola" panose="02000000000000000000" pitchFamily="2" charset="0"/>
            </a:rPr>
            <a:t>Renta Variable:</a:t>
          </a:r>
        </a:p>
        <a:p>
          <a:pPr lvl="0" algn="just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>
              <a:latin typeface="Gloriola" panose="02000000000000000000" pitchFamily="2" charset="0"/>
            </a:rPr>
            <a:t>Buscamos invertir en empresas, a nivel global, que supongan una oportunidad de compra, que presenten una valoración atractiva, y sus fundamentales se mantengan sólidos en largos periodos de tiempo. Aplicamos un margen de seguridad</a:t>
          </a:r>
          <a:r>
            <a:rPr lang="es-ES" sz="1300" b="1" kern="1200" dirty="0" smtClean="0">
              <a:latin typeface="Gloriola" panose="02000000000000000000" pitchFamily="2" charset="0"/>
            </a:rPr>
            <a:t> </a:t>
          </a:r>
          <a:r>
            <a:rPr lang="es-ES" sz="1300" kern="1200" dirty="0" smtClean="0">
              <a:latin typeface="Gloriola" panose="02000000000000000000" pitchFamily="2" charset="0"/>
            </a:rPr>
            <a:t>de entorno al 30%</a:t>
          </a:r>
          <a:endParaRPr lang="es-ES" sz="1300" kern="1200" dirty="0">
            <a:latin typeface="Gloriola" panose="02000000000000000000" pitchFamily="2" charset="0"/>
          </a:endParaRPr>
        </a:p>
      </dsp:txBody>
      <dsp:txXfrm>
        <a:off x="16396" y="1734952"/>
        <a:ext cx="4485049" cy="1252200"/>
      </dsp:txXfrm>
    </dsp:sp>
    <dsp:sp modelId="{872F74BB-82A9-46A7-8669-5B3FCBC25AA6}">
      <dsp:nvSpPr>
        <dsp:cNvPr id="0" name=""/>
        <dsp:cNvSpPr/>
      </dsp:nvSpPr>
      <dsp:spPr>
        <a:xfrm>
          <a:off x="4710146" y="1734952"/>
          <a:ext cx="4485049" cy="1252200"/>
        </a:xfrm>
        <a:prstGeom prst="rect">
          <a:avLst/>
        </a:prstGeom>
        <a:gradFill flip="none" rotWithShape="0">
          <a:gsLst>
            <a:gs pos="0">
              <a:srgbClr val="009999">
                <a:tint val="66000"/>
                <a:satMod val="160000"/>
              </a:srgbClr>
            </a:gs>
            <a:gs pos="50000">
              <a:srgbClr val="009999">
                <a:tint val="44500"/>
                <a:satMod val="160000"/>
              </a:srgbClr>
            </a:gs>
            <a:gs pos="100000">
              <a:srgbClr val="009999">
                <a:tint val="23500"/>
                <a:satMod val="160000"/>
              </a:srgbClr>
            </a:gs>
          </a:gsLst>
          <a:path path="circle">
            <a:fillToRect t="100000" r="100000"/>
          </a:path>
          <a:tileRect l="-100000" b="-10000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b="1" kern="1200" dirty="0" smtClean="0">
              <a:latin typeface="Gloriola" panose="02000000000000000000" pitchFamily="2" charset="0"/>
            </a:rPr>
            <a:t>Renta Fija:</a:t>
          </a:r>
        </a:p>
        <a:p>
          <a:pPr lvl="0" algn="just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>
              <a:latin typeface="Gloriola" panose="02000000000000000000" pitchFamily="2" charset="0"/>
            </a:rPr>
            <a:t>Invertimos en emisiones de alta calidad, y de forma oportunista por debajo de Investment Grade (BBB-), estando especializados en emisiones en EUR.</a:t>
          </a:r>
          <a:endParaRPr lang="es-ES" sz="1300" kern="1200" dirty="0">
            <a:latin typeface="Gloriola" panose="02000000000000000000" pitchFamily="2" charset="0"/>
          </a:endParaRPr>
        </a:p>
      </dsp:txBody>
      <dsp:txXfrm>
        <a:off x="4710146" y="1734952"/>
        <a:ext cx="4485049" cy="1252200"/>
      </dsp:txXfrm>
    </dsp:sp>
    <dsp:sp modelId="{21F5A7D8-5CDA-4508-82FB-670F222DCA26}">
      <dsp:nvSpPr>
        <dsp:cNvPr id="0" name=""/>
        <dsp:cNvSpPr/>
      </dsp:nvSpPr>
      <dsp:spPr>
        <a:xfrm>
          <a:off x="6" y="3172349"/>
          <a:ext cx="9211586" cy="1252200"/>
        </a:xfrm>
        <a:prstGeom prst="rect">
          <a:avLst/>
        </a:prstGeom>
        <a:solidFill>
          <a:schemeClr val="bg1">
            <a:lumMod val="7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b="1" kern="1200" dirty="0" smtClean="0">
              <a:latin typeface="Gloriola" panose="02000000000000000000" pitchFamily="2" charset="0"/>
            </a:rPr>
            <a:t>Control del Riesgo: </a:t>
          </a:r>
        </a:p>
        <a:p>
          <a:pPr lvl="0" algn="just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>
              <a:latin typeface="Gloriola" panose="02000000000000000000" pitchFamily="2" charset="0"/>
            </a:rPr>
            <a:t>Es una variable crítica en la gestión de activos y, tanto el Director de Inversiones como el Director de Control de la gestora, supervisan las posiciones en cartera, los riesgos normativos y los procesos operativos, reportando al Comité de Riesgos.</a:t>
          </a:r>
          <a:endParaRPr lang="es-ES" sz="1300" kern="1200" dirty="0">
            <a:latin typeface="Gloriola" panose="02000000000000000000" pitchFamily="2" charset="0"/>
          </a:endParaRPr>
        </a:p>
      </dsp:txBody>
      <dsp:txXfrm>
        <a:off x="6" y="3172349"/>
        <a:ext cx="9211586" cy="12522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C92CFA-4C7F-4908-96C7-301700348C71}">
      <dsp:nvSpPr>
        <dsp:cNvPr id="0" name=""/>
        <dsp:cNvSpPr/>
      </dsp:nvSpPr>
      <dsp:spPr>
        <a:xfrm>
          <a:off x="2208613" y="0"/>
          <a:ext cx="7036475" cy="2932412"/>
        </a:xfrm>
        <a:prstGeom prst="swooshArrow">
          <a:avLst>
            <a:gd name="adj1" fmla="val 25000"/>
            <a:gd name="adj2" fmla="val 25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47E1D9-D96A-4117-9F15-524BF877C16B}">
      <dsp:nvSpPr>
        <dsp:cNvPr id="0" name=""/>
        <dsp:cNvSpPr/>
      </dsp:nvSpPr>
      <dsp:spPr>
        <a:xfrm>
          <a:off x="2735551" y="2308518"/>
          <a:ext cx="107912" cy="10791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B6366B-CBC9-4313-9027-A6E23322406E}">
      <dsp:nvSpPr>
        <dsp:cNvPr id="0" name=""/>
        <dsp:cNvSpPr/>
      </dsp:nvSpPr>
      <dsp:spPr>
        <a:xfrm>
          <a:off x="2864994" y="2234497"/>
          <a:ext cx="1307350" cy="6979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81" tIns="0" rIns="0" bIns="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300" kern="1200" dirty="0" smtClean="0">
            <a:latin typeface="Gloriola" panose="02000000000000000000" pitchFamily="2" charset="0"/>
          </a:endParaRP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>
              <a:latin typeface="Gloriola" panose="02000000000000000000" pitchFamily="2" charset="0"/>
            </a:rPr>
            <a:t>Plan Pensión Creciente, F.P.</a:t>
          </a:r>
          <a:endParaRPr lang="es-ES" sz="1300" kern="1200" dirty="0">
            <a:latin typeface="Gloriola" panose="02000000000000000000" pitchFamily="2" charset="0"/>
          </a:endParaRPr>
        </a:p>
      </dsp:txBody>
      <dsp:txXfrm>
        <a:off x="2864994" y="2234497"/>
        <a:ext cx="1307350" cy="697914"/>
      </dsp:txXfrm>
    </dsp:sp>
    <dsp:sp modelId="{D92B35CF-0C51-4FBF-B418-E25D37223054}">
      <dsp:nvSpPr>
        <dsp:cNvPr id="0" name=""/>
        <dsp:cNvSpPr/>
      </dsp:nvSpPr>
      <dsp:spPr>
        <a:xfrm>
          <a:off x="3253292" y="1941780"/>
          <a:ext cx="168906" cy="1689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FE814C-098A-46A1-A3DD-06D094741B79}">
      <dsp:nvSpPr>
        <dsp:cNvPr id="0" name=""/>
        <dsp:cNvSpPr/>
      </dsp:nvSpPr>
      <dsp:spPr>
        <a:xfrm>
          <a:off x="4118410" y="1673862"/>
          <a:ext cx="1327469" cy="1228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500" tIns="0" rIns="0" bIns="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300" kern="1200" dirty="0">
            <a:latin typeface="Gloriola" panose="02000000000000000000" pitchFamily="2" charset="0"/>
          </a:endParaRPr>
        </a:p>
      </dsp:txBody>
      <dsp:txXfrm>
        <a:off x="4118410" y="1673862"/>
        <a:ext cx="1327469" cy="1228680"/>
      </dsp:txXfrm>
    </dsp:sp>
    <dsp:sp modelId="{0239A7FF-57EE-4942-8C00-122DE1EBEB04}">
      <dsp:nvSpPr>
        <dsp:cNvPr id="0" name=""/>
        <dsp:cNvSpPr/>
      </dsp:nvSpPr>
      <dsp:spPr>
        <a:xfrm>
          <a:off x="4047006" y="1520890"/>
          <a:ext cx="225209" cy="2252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264873-9CCE-42BE-B150-3CE268DE3417}">
      <dsp:nvSpPr>
        <dsp:cNvPr id="0" name=""/>
        <dsp:cNvSpPr/>
      </dsp:nvSpPr>
      <dsp:spPr>
        <a:xfrm>
          <a:off x="4436430" y="1727350"/>
          <a:ext cx="1566465" cy="5969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9334" tIns="0" rIns="0" bIns="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>
              <a:latin typeface="Gloriola" panose="02000000000000000000" pitchFamily="2" charset="0"/>
            </a:rPr>
            <a:t>March Pensiones 80/20, F.P</a:t>
          </a:r>
          <a:endParaRPr lang="es-ES" sz="1300" kern="1200" dirty="0">
            <a:latin typeface="Gloriola" panose="02000000000000000000" pitchFamily="2" charset="0"/>
          </a:endParaRPr>
        </a:p>
      </dsp:txBody>
      <dsp:txXfrm>
        <a:off x="4436430" y="1727350"/>
        <a:ext cx="1566465" cy="596911"/>
      </dsp:txXfrm>
    </dsp:sp>
    <dsp:sp modelId="{55BF18A4-F5C0-435C-B35A-359E8F03D936}">
      <dsp:nvSpPr>
        <dsp:cNvPr id="0" name=""/>
        <dsp:cNvSpPr/>
      </dsp:nvSpPr>
      <dsp:spPr>
        <a:xfrm>
          <a:off x="5237553" y="1090834"/>
          <a:ext cx="290895" cy="2908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565277-1F5F-4C47-BC3D-AB915B9969BD}">
      <dsp:nvSpPr>
        <dsp:cNvPr id="0" name=""/>
        <dsp:cNvSpPr/>
      </dsp:nvSpPr>
      <dsp:spPr>
        <a:xfrm>
          <a:off x="5489313" y="916220"/>
          <a:ext cx="1678831" cy="19647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139" tIns="0" rIns="0" bIns="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300" kern="1200" dirty="0" smtClean="0">
            <a:latin typeface="Gloriola" panose="02000000000000000000" pitchFamily="2" charset="0"/>
          </a:endParaRP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300" kern="1200" dirty="0" smtClean="0">
            <a:latin typeface="Gloriola" panose="02000000000000000000" pitchFamily="2" charset="0"/>
          </a:endParaRP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>
              <a:latin typeface="Gloriola" panose="02000000000000000000" pitchFamily="2" charset="0"/>
            </a:rPr>
            <a:t>March Pensiones 50/50, F.P</a:t>
          </a:r>
          <a:endParaRPr lang="es-ES" sz="1300" kern="1200" dirty="0">
            <a:latin typeface="Gloriola" panose="02000000000000000000" pitchFamily="2" charset="0"/>
          </a:endParaRPr>
        </a:p>
      </dsp:txBody>
      <dsp:txXfrm>
        <a:off x="5489313" y="916220"/>
        <a:ext cx="1678831" cy="1964716"/>
      </dsp:txXfrm>
    </dsp:sp>
    <dsp:sp modelId="{5E5DE0D9-B1B6-478E-A394-1D6D97335386}">
      <dsp:nvSpPr>
        <dsp:cNvPr id="0" name=""/>
        <dsp:cNvSpPr/>
      </dsp:nvSpPr>
      <dsp:spPr>
        <a:xfrm>
          <a:off x="6456954" y="761257"/>
          <a:ext cx="370656" cy="37065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84FE4C-2E67-4E7E-BEBC-B310A2180F6F}">
      <dsp:nvSpPr>
        <dsp:cNvPr id="0" name=""/>
        <dsp:cNvSpPr/>
      </dsp:nvSpPr>
      <dsp:spPr>
        <a:xfrm>
          <a:off x="6868462" y="751624"/>
          <a:ext cx="1497266" cy="21582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6403" tIns="0" rIns="0" bIns="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300" kern="1200" dirty="0" smtClean="0">
            <a:latin typeface="Gloriola" panose="02000000000000000000" pitchFamily="2" charset="0"/>
          </a:endParaRP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300" kern="1200" dirty="0" smtClean="0">
            <a:latin typeface="Gloriola" panose="02000000000000000000" pitchFamily="2" charset="0"/>
          </a:endParaRP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>
              <a:latin typeface="Gloriola" panose="02000000000000000000" pitchFamily="2" charset="0"/>
            </a:rPr>
            <a:t>March Acciones, F.P</a:t>
          </a:r>
          <a:endParaRPr lang="es-ES" sz="1300" kern="1200" dirty="0">
            <a:latin typeface="Gloriola" panose="02000000000000000000" pitchFamily="2" charset="0"/>
          </a:endParaRPr>
        </a:p>
      </dsp:txBody>
      <dsp:txXfrm>
        <a:off x="6868462" y="751624"/>
        <a:ext cx="1497266" cy="21582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 defTabSz="539167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 defTabSz="539167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991D38C-1DD2-734C-99A7-5A6EF819D05E}" type="datetime1">
              <a:rPr lang="es-ES" smtClean="0"/>
              <a:t>08/02/2023</a:t>
            </a:fld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 defTabSz="539167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 defTabSz="539167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2DEC676-BAE3-8647-8FA0-5E7C73CE3376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27968676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 defTabSz="539167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 defTabSz="539167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CC45362-252D-214B-9E5C-1A381B3C8473}" type="datetime1">
              <a:rPr lang="es-ES" smtClean="0"/>
              <a:t>08/02/2023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839788" y="768350"/>
            <a:ext cx="54197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es-ES" noProof="0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s-ES_tradnl" noProof="0" smtClean="0"/>
              <a:t>Haga clic para modificar el estilo de texto del patrón</a:t>
            </a:r>
          </a:p>
          <a:p>
            <a:pPr lvl="1"/>
            <a:r>
              <a:rPr lang="es-ES_tradnl" noProof="0" smtClean="0"/>
              <a:t>Segundo nivel</a:t>
            </a:r>
          </a:p>
          <a:p>
            <a:pPr lvl="2"/>
            <a:r>
              <a:rPr lang="es-ES_tradnl" noProof="0" smtClean="0"/>
              <a:t>Tercer nivel</a:t>
            </a:r>
          </a:p>
          <a:p>
            <a:pPr lvl="3"/>
            <a:r>
              <a:rPr lang="es-ES_tradnl" noProof="0" smtClean="0"/>
              <a:t>Cuarto nivel</a:t>
            </a:r>
          </a:p>
          <a:p>
            <a:pPr lvl="4"/>
            <a:r>
              <a:rPr lang="es-ES_tradnl" noProof="0" smtClean="0"/>
              <a:t>Quinto nivel</a:t>
            </a:r>
            <a:endParaRPr lang="es-ES" noProof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 defTabSz="539167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 defTabSz="539167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9AB6D08-F9CD-8349-B3F0-1C40A7FC262C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32005049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defTabSz="496888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96888" algn="l" defTabSz="496888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95363" algn="l" defTabSz="496888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492250" algn="l" defTabSz="496888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990725" algn="l" defTabSz="496888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488768" algn="l" defTabSz="49775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49775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49775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49775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AB6D08-F9CD-8349-B3F0-1C40A7FC262C}" type="slidenum">
              <a:rPr lang="es-ES" smtClean="0"/>
              <a:pPr>
                <a:defRPr/>
              </a:pPr>
              <a:t>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017434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AB6D08-F9CD-8349-B3F0-1C40A7FC262C}" type="slidenum">
              <a:rPr lang="es-ES" smtClean="0"/>
              <a:pPr>
                <a:defRPr/>
              </a:pPr>
              <a:t>34</a:t>
            </a:fld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S" smtClean="0"/>
              <a:t>Septiembre 2020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30667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AB6D08-F9CD-8349-B3F0-1C40A7FC262C}" type="slidenum">
              <a:rPr lang="es-ES" smtClean="0"/>
              <a:pPr>
                <a:defRPr/>
              </a:pPr>
              <a:t>35</a:t>
            </a:fld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S" smtClean="0"/>
              <a:t>Septiembre 2020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93507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AB6D08-F9CD-8349-B3F0-1C40A7FC262C}" type="slidenum">
              <a:rPr lang="es-ES" smtClean="0"/>
              <a:pPr>
                <a:defRPr/>
              </a:pPr>
              <a:t>36</a:t>
            </a:fld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S" smtClean="0"/>
              <a:t>Septiembre 2020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17182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AB6D08-F9CD-8349-B3F0-1C40A7FC262C}" type="slidenum">
              <a:rPr lang="es-ES" smtClean="0"/>
              <a:pPr>
                <a:defRPr/>
              </a:pPr>
              <a:t>37</a:t>
            </a:fld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S" smtClean="0"/>
              <a:t>Septiembre 2020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04993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AB6D08-F9CD-8349-B3F0-1C40A7FC262C}" type="slidenum">
              <a:rPr lang="es-ES" smtClean="0"/>
              <a:pPr>
                <a:defRPr/>
              </a:pPr>
              <a:t>42</a:t>
            </a:fld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S" smtClean="0"/>
              <a:t>Septiembre 2020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09043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AB6D08-F9CD-8349-B3F0-1C40A7FC262C}" type="slidenum">
              <a:rPr lang="es-ES" smtClean="0"/>
              <a:pPr>
                <a:defRPr/>
              </a:pPr>
              <a:t>43</a:t>
            </a:fld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S" smtClean="0"/>
              <a:t>Septiembre 2020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005601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AB6D08-F9CD-8349-B3F0-1C40A7FC262C}" type="slidenum">
              <a:rPr lang="es-ES" smtClean="0"/>
              <a:pPr>
                <a:defRPr/>
              </a:pPr>
              <a:t>44</a:t>
            </a:fld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S" smtClean="0"/>
              <a:t>Septiembre 2020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44700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AB6D08-F9CD-8349-B3F0-1C40A7FC262C}" type="slidenum">
              <a:rPr lang="es-ES" smtClean="0"/>
              <a:pPr>
                <a:defRPr/>
              </a:pPr>
              <a:t>45</a:t>
            </a:fld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S" smtClean="0"/>
              <a:t>Septiembre 2020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78911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AB6D08-F9CD-8349-B3F0-1C40A7FC262C}" type="slidenum">
              <a:rPr lang="es-ES" smtClean="0"/>
              <a:pPr>
                <a:defRPr/>
              </a:pPr>
              <a:t>46</a:t>
            </a:fld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S" smtClean="0"/>
              <a:t>Septiembre 2020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86625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497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3665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AB6D08-F9CD-8349-B3F0-1C40A7FC262C}" type="slidenum">
              <a:rPr lang="es-ES" smtClean="0"/>
              <a:pPr>
                <a:defRPr/>
              </a:pPr>
              <a:t>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15950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AB6D08-F9CD-8349-B3F0-1C40A7FC262C}" type="slidenum">
              <a:rPr lang="es-ES" smtClean="0"/>
              <a:pPr>
                <a:defRPr/>
              </a:pPr>
              <a:t>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75338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AB6D08-F9CD-8349-B3F0-1C40A7FC262C}" type="slidenum">
              <a:rPr lang="es-ES" smtClean="0"/>
              <a:pPr>
                <a:defRPr/>
              </a:pPr>
              <a:t>11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540638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AB6D08-F9CD-8349-B3F0-1C40A7FC262C}" type="slidenum">
              <a:rPr lang="es-ES" smtClean="0"/>
              <a:pPr>
                <a:defRPr/>
              </a:pPr>
              <a:t>12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208994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AB6D08-F9CD-8349-B3F0-1C40A7FC262C}" type="slidenum">
              <a:rPr lang="es-ES" smtClean="0"/>
              <a:pPr>
                <a:defRPr/>
              </a:pPr>
              <a:t>21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905947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AB6D08-F9CD-8349-B3F0-1C40A7FC262C}" type="slidenum">
              <a:rPr lang="es-ES" smtClean="0"/>
              <a:pPr>
                <a:defRPr/>
              </a:pPr>
              <a:t>22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498609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AB6D08-F9CD-8349-B3F0-1C40A7FC262C}" type="slidenum">
              <a:rPr lang="es-ES" smtClean="0"/>
              <a:pPr>
                <a:defRPr/>
              </a:pPr>
              <a:t>32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310967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AB6D08-F9CD-8349-B3F0-1C40A7FC262C}" type="slidenum">
              <a:rPr lang="es-ES" smtClean="0"/>
              <a:pPr>
                <a:defRPr/>
              </a:pPr>
              <a:t>33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20916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bancamarch.es" TargetMode="External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bancamarch.es" TargetMode="External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5.png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4.emf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5.png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9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5.png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5.png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9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9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5.png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9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9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9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Master" Target="../slideMasters/slideMaster9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37.emf"/><Relationship Id="rId4" Type="http://schemas.openxmlformats.org/officeDocument/2006/relationships/image" Target="../media/image21.png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37.emf"/><Relationship Id="rId4" Type="http://schemas.openxmlformats.org/officeDocument/2006/relationships/image" Target="../media/image21.png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37.emf"/><Relationship Id="rId4" Type="http://schemas.openxmlformats.org/officeDocument/2006/relationships/image" Target="../media/image21.png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www.bancamarch.es" TargetMode="External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bancamarch.es" TargetMode="External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5"/>
          <p:cNvSpPr/>
          <p:nvPr userDrawn="1"/>
        </p:nvSpPr>
        <p:spPr>
          <a:xfrm>
            <a:off x="0" y="3355975"/>
            <a:ext cx="10688638" cy="4206875"/>
          </a:xfrm>
          <a:prstGeom prst="rect">
            <a:avLst/>
          </a:prstGeom>
          <a:solidFill>
            <a:srgbClr val="036456"/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36456"/>
              </a:solidFill>
              <a:effectLst/>
              <a:uLnTx/>
              <a:uFillTx/>
              <a:latin typeface=""/>
              <a:ea typeface="+mn-ea"/>
              <a:cs typeface=""/>
            </a:endParaRPr>
          </a:p>
        </p:txBody>
      </p:sp>
      <p:sp>
        <p:nvSpPr>
          <p:cNvPr id="15" name="Rectangle 6"/>
          <p:cNvSpPr/>
          <p:nvPr userDrawn="1"/>
        </p:nvSpPr>
        <p:spPr>
          <a:xfrm>
            <a:off x="0" y="3355975"/>
            <a:ext cx="10688638" cy="1041400"/>
          </a:xfrm>
          <a:prstGeom prst="rect">
            <a:avLst/>
          </a:prstGeom>
          <a:solidFill>
            <a:srgbClr val="FFFFFF">
              <a:alpha val="70000"/>
            </a:srgbClr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36456"/>
              </a:solidFill>
              <a:effectLst/>
              <a:uLnTx/>
              <a:uFillTx/>
              <a:latin typeface=""/>
              <a:ea typeface="+mn-ea"/>
              <a:cs typeface=""/>
            </a:endParaRPr>
          </a:p>
        </p:txBody>
      </p:sp>
      <p:sp>
        <p:nvSpPr>
          <p:cNvPr id="16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755764" y="5976924"/>
            <a:ext cx="4237524" cy="305712"/>
          </a:xfrm>
          <a:prstGeom prst="rect">
            <a:avLst/>
          </a:prstGeom>
        </p:spPr>
        <p:txBody>
          <a:bodyPr lIns="99551" tIns="49775" rIns="99551" bIns="49775"/>
          <a:lstStyle>
            <a:lvl1pPr marL="0" indent="0" algn="l">
              <a:spcBef>
                <a:spcPts val="0"/>
              </a:spcBef>
              <a:buNone/>
              <a:defRPr sz="1400" b="1" i="0" cap="none" baseline="0">
                <a:solidFill>
                  <a:schemeClr val="tx2"/>
                </a:solidFill>
                <a:latin typeface=""/>
                <a:cs typeface=""/>
              </a:defRPr>
            </a:lvl1pPr>
            <a:lvl2pPr marL="497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55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93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910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887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86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84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82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"/>
                <a:cs typeface=""/>
              </a:rPr>
              <a:t>Haga clic para modificar el estilo de subtítulo</a:t>
            </a:r>
            <a:endParaRPr kumimoji="0" lang="es-E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"/>
              <a:cs typeface=""/>
            </a:endParaRPr>
          </a:p>
        </p:txBody>
      </p:sp>
      <p:sp>
        <p:nvSpPr>
          <p:cNvPr id="17" name="Marcador de texto 19"/>
          <p:cNvSpPr>
            <a:spLocks noGrp="1"/>
          </p:cNvSpPr>
          <p:nvPr>
            <p:ph type="body" sz="quarter" idx="13"/>
          </p:nvPr>
        </p:nvSpPr>
        <p:spPr>
          <a:xfrm>
            <a:off x="755764" y="4785121"/>
            <a:ext cx="4094835" cy="990417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tx2"/>
                </a:solidFill>
                <a:latin typeface=""/>
                <a:cs typeface="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"/>
              </a:rPr>
              <a:t>Haga clic para modificar el estilo de texto del patrón</a:t>
            </a:r>
          </a:p>
        </p:txBody>
      </p:sp>
      <p:sp>
        <p:nvSpPr>
          <p:cNvPr id="18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755764" y="6282636"/>
            <a:ext cx="4237524" cy="28098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00" b="0" cap="none" baseline="0">
                <a:solidFill>
                  <a:srgbClr val="FFFFFF"/>
                </a:solidFill>
                <a:latin typeface=""/>
                <a:cs typeface="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"/>
              </a:rPr>
              <a:t>Haga clic para modificar el estilo de texto del patrón</a:t>
            </a:r>
          </a:p>
        </p:txBody>
      </p:sp>
      <p:sp>
        <p:nvSpPr>
          <p:cNvPr id="19" name="Marcador de texto 19"/>
          <p:cNvSpPr>
            <a:spLocks noGrp="1"/>
          </p:cNvSpPr>
          <p:nvPr>
            <p:ph type="body" sz="quarter" idx="15"/>
          </p:nvPr>
        </p:nvSpPr>
        <p:spPr>
          <a:xfrm>
            <a:off x="755764" y="6563622"/>
            <a:ext cx="4237524" cy="28098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00" b="0" cap="none" baseline="0">
                <a:solidFill>
                  <a:srgbClr val="FFFFFF"/>
                </a:solidFill>
                <a:latin typeface=""/>
                <a:cs typeface="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"/>
              </a:rPr>
              <a:t>Haga clic para modificar el estilo de texto del patrón</a:t>
            </a:r>
          </a:p>
        </p:txBody>
      </p: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316" y="642718"/>
            <a:ext cx="4384419" cy="109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299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raportada Fotografía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ción de imagen 3"/>
          <p:cNvSpPr>
            <a:spLocks noGrp="1"/>
          </p:cNvSpPr>
          <p:nvPr>
            <p:ph type="pic" sz="quarter" idx="23" hasCustomPrompt="1"/>
          </p:nvPr>
        </p:nvSpPr>
        <p:spPr>
          <a:xfrm>
            <a:off x="0" y="2398945"/>
            <a:ext cx="10688638" cy="5163906"/>
          </a:xfrm>
          <a:prstGeom prst="rect">
            <a:avLst/>
          </a:prstGeom>
          <a:solidFill>
            <a:srgbClr val="A39E99"/>
          </a:solidFill>
        </p:spPr>
        <p:txBody>
          <a:bodyPr vert="horz" lIns="99551" tIns="49775" rIns="99551" bIns="49775"/>
          <a:lstStyle>
            <a:lvl1pPr marL="0" indent="0" algn="l">
              <a:buNone/>
              <a:defRPr sz="2400" i="1" baseline="0">
                <a:solidFill>
                  <a:srgbClr val="FFFFFF"/>
                </a:solidFill>
                <a:latin typeface="Gloriola"/>
                <a:cs typeface="Gloriola"/>
              </a:defRPr>
            </a:lvl1pPr>
          </a:lstStyle>
          <a:p>
            <a:pPr lvl="0"/>
            <a:r>
              <a:rPr lang="es-ES_tradnl" noProof="0" dirty="0" smtClean="0"/>
              <a:t>Arrastre la imagen al marcador de posición o haga clic en el icono para agregar</a:t>
            </a:r>
            <a:endParaRPr lang="es-ES" noProof="0" dirty="0"/>
          </a:p>
        </p:txBody>
      </p:sp>
      <p:sp>
        <p:nvSpPr>
          <p:cNvPr id="11" name="TextBox 6">
            <a:hlinkClick r:id="rId2"/>
          </p:cNvPr>
          <p:cNvSpPr txBox="1">
            <a:spLocks noChangeArrowheads="1"/>
          </p:cNvSpPr>
          <p:nvPr userDrawn="1"/>
        </p:nvSpPr>
        <p:spPr bwMode="auto">
          <a:xfrm>
            <a:off x="3948245" y="1770465"/>
            <a:ext cx="20526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err="1" smtClean="0">
                <a:solidFill>
                  <a:srgbClr val="0E5C48"/>
                </a:solidFill>
                <a:latin typeface="Gloriola"/>
                <a:cs typeface="Gloriola"/>
              </a:rPr>
              <a:t>www.march-am.com</a:t>
            </a:r>
            <a:endParaRPr lang="en-US" sz="1200" dirty="0">
              <a:solidFill>
                <a:srgbClr val="0E5C48"/>
              </a:solidFill>
              <a:latin typeface="Gloriola"/>
              <a:cs typeface="Gloriola"/>
            </a:endParaRPr>
          </a:p>
        </p:txBody>
      </p:sp>
      <p:sp>
        <p:nvSpPr>
          <p:cNvPr id="12" name="TextBox 5"/>
          <p:cNvSpPr txBox="1">
            <a:spLocks noChangeArrowheads="1"/>
          </p:cNvSpPr>
          <p:nvPr userDrawn="1"/>
        </p:nvSpPr>
        <p:spPr bwMode="auto">
          <a:xfrm>
            <a:off x="3948245" y="946426"/>
            <a:ext cx="20526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200" dirty="0" smtClean="0">
                <a:solidFill>
                  <a:srgbClr val="353D37"/>
                </a:solidFill>
                <a:latin typeface="Gloriola"/>
                <a:cs typeface="Gloriola"/>
              </a:rPr>
              <a:t>Castelló, 74</a:t>
            </a:r>
          </a:p>
          <a:p>
            <a:pPr eaLnBrk="1" hangingPunct="1"/>
            <a:r>
              <a:rPr lang="es-ES" sz="1200" dirty="0" smtClean="0">
                <a:solidFill>
                  <a:srgbClr val="353D37"/>
                </a:solidFill>
                <a:latin typeface="Gloriola"/>
                <a:cs typeface="Gloriola"/>
              </a:rPr>
              <a:t>28006, Madrid</a:t>
            </a:r>
          </a:p>
          <a:p>
            <a:pPr eaLnBrk="1" hangingPunct="1"/>
            <a:r>
              <a:rPr lang="es-ES" sz="1200" dirty="0" smtClean="0">
                <a:solidFill>
                  <a:srgbClr val="353D37"/>
                </a:solidFill>
                <a:latin typeface="Gloriola"/>
                <a:cs typeface="Gloriola"/>
              </a:rPr>
              <a:t>T. +34 914 263 700</a:t>
            </a:r>
            <a:endParaRPr lang="en-US" sz="1200" dirty="0">
              <a:solidFill>
                <a:srgbClr val="353D37"/>
              </a:solidFill>
              <a:latin typeface="Gloriola"/>
              <a:cs typeface="Gloriola"/>
            </a:endParaRPr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483" y="493426"/>
            <a:ext cx="3318108" cy="82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03312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19"/>
          <p:cNvSpPr>
            <a:spLocks noGrp="1"/>
          </p:cNvSpPr>
          <p:nvPr>
            <p:ph type="body" sz="quarter" idx="13"/>
          </p:nvPr>
        </p:nvSpPr>
        <p:spPr>
          <a:xfrm>
            <a:off x="612618" y="1086926"/>
            <a:ext cx="4571654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598" b="0" baseline="0">
                <a:solidFill>
                  <a:schemeClr val="bg1"/>
                </a:solidFill>
                <a:latin typeface="Gloriola"/>
                <a:cs typeface="Gloriola"/>
              </a:defRPr>
            </a:lvl1pPr>
            <a:lvl2pPr>
              <a:defRPr sz="5895" b="1">
                <a:solidFill>
                  <a:srgbClr val="E42312"/>
                </a:solidFill>
              </a:defRPr>
            </a:lvl2pPr>
            <a:lvl3pPr>
              <a:defRPr sz="5895" b="1">
                <a:solidFill>
                  <a:srgbClr val="E42312"/>
                </a:solidFill>
              </a:defRPr>
            </a:lvl3pPr>
            <a:lvl4pPr>
              <a:defRPr sz="5895" b="1">
                <a:solidFill>
                  <a:srgbClr val="E42312"/>
                </a:solidFill>
              </a:defRPr>
            </a:lvl4pPr>
            <a:lvl5pPr>
              <a:defRPr sz="5895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612618" y="1509467"/>
            <a:ext cx="4571654" cy="5007180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98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895" b="1">
                <a:solidFill>
                  <a:srgbClr val="E42312"/>
                </a:solidFill>
              </a:defRPr>
            </a:lvl2pPr>
            <a:lvl3pPr>
              <a:defRPr sz="5895" b="1">
                <a:solidFill>
                  <a:srgbClr val="E42312"/>
                </a:solidFill>
              </a:defRPr>
            </a:lvl3pPr>
            <a:lvl4pPr>
              <a:defRPr sz="5895" b="1">
                <a:solidFill>
                  <a:srgbClr val="E42312"/>
                </a:solidFill>
              </a:defRPr>
            </a:lvl4pPr>
            <a:lvl5pPr>
              <a:defRPr sz="5895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Marcador de texto 19"/>
          <p:cNvSpPr>
            <a:spLocks noGrp="1"/>
          </p:cNvSpPr>
          <p:nvPr>
            <p:ph type="body" sz="quarter" idx="19"/>
          </p:nvPr>
        </p:nvSpPr>
        <p:spPr>
          <a:xfrm>
            <a:off x="5449592" y="1086926"/>
            <a:ext cx="4571654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598" b="0" baseline="0">
                <a:solidFill>
                  <a:schemeClr val="bg1"/>
                </a:solidFill>
                <a:latin typeface="Gloriola"/>
                <a:cs typeface="Gloriola"/>
              </a:defRPr>
            </a:lvl1pPr>
            <a:lvl2pPr>
              <a:defRPr sz="5895" b="1">
                <a:solidFill>
                  <a:srgbClr val="E42312"/>
                </a:solidFill>
              </a:defRPr>
            </a:lvl2pPr>
            <a:lvl3pPr>
              <a:defRPr sz="5895" b="1">
                <a:solidFill>
                  <a:srgbClr val="E42312"/>
                </a:solidFill>
              </a:defRPr>
            </a:lvl3pPr>
            <a:lvl4pPr>
              <a:defRPr sz="5895" b="1">
                <a:solidFill>
                  <a:srgbClr val="E42312"/>
                </a:solidFill>
              </a:defRPr>
            </a:lvl4pPr>
            <a:lvl5pPr>
              <a:defRPr sz="5895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1" name="Marcador de texto 19"/>
          <p:cNvSpPr>
            <a:spLocks noGrp="1"/>
          </p:cNvSpPr>
          <p:nvPr>
            <p:ph type="body" sz="quarter" idx="20"/>
          </p:nvPr>
        </p:nvSpPr>
        <p:spPr>
          <a:xfrm>
            <a:off x="5449592" y="1509467"/>
            <a:ext cx="4571654" cy="5007180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98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895" b="1">
                <a:solidFill>
                  <a:srgbClr val="E42312"/>
                </a:solidFill>
              </a:defRPr>
            </a:lvl2pPr>
            <a:lvl3pPr>
              <a:defRPr sz="5895" b="1">
                <a:solidFill>
                  <a:srgbClr val="E42312"/>
                </a:solidFill>
              </a:defRPr>
            </a:lvl3pPr>
            <a:lvl4pPr>
              <a:defRPr sz="5895" b="1">
                <a:solidFill>
                  <a:srgbClr val="E42312"/>
                </a:solidFill>
              </a:defRPr>
            </a:lvl4pPr>
            <a:lvl5pPr>
              <a:defRPr sz="5895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9" name="Marcador de texto 19"/>
          <p:cNvSpPr>
            <a:spLocks noGrp="1"/>
          </p:cNvSpPr>
          <p:nvPr>
            <p:ph type="body" sz="quarter" idx="12"/>
          </p:nvPr>
        </p:nvSpPr>
        <p:spPr>
          <a:xfrm>
            <a:off x="612619" y="321204"/>
            <a:ext cx="7916788" cy="34504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798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895" b="1">
                <a:solidFill>
                  <a:srgbClr val="E42312"/>
                </a:solidFill>
              </a:defRPr>
            </a:lvl2pPr>
            <a:lvl3pPr>
              <a:defRPr sz="5895" b="1">
                <a:solidFill>
                  <a:srgbClr val="E42312"/>
                </a:solidFill>
              </a:defRPr>
            </a:lvl3pPr>
            <a:lvl4pPr>
              <a:defRPr sz="5895" b="1">
                <a:solidFill>
                  <a:srgbClr val="E42312"/>
                </a:solidFill>
              </a:defRPr>
            </a:lvl4pPr>
            <a:lvl5pPr>
              <a:defRPr sz="5895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Footer Placeholder 12"/>
          <p:cNvSpPr>
            <a:spLocks noGrp="1"/>
          </p:cNvSpPr>
          <p:nvPr>
            <p:ph type="ftr" sz="quarter" idx="21"/>
          </p:nvPr>
        </p:nvSpPr>
        <p:spPr>
          <a:xfrm>
            <a:off x="1381135" y="7010400"/>
            <a:ext cx="5656263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 defTabSz="496590">
              <a:defRPr/>
            </a:pPr>
            <a:r>
              <a:rPr lang="en-US" smtClean="0"/>
              <a:t>Abril 2020</a:t>
            </a:r>
            <a:endParaRPr lang="en-US" dirty="0"/>
          </a:p>
        </p:txBody>
      </p:sp>
      <p:sp>
        <p:nvSpPr>
          <p:cNvPr id="13" name="Date Placeholder 14"/>
          <p:cNvSpPr>
            <a:spLocks noGrp="1"/>
          </p:cNvSpPr>
          <p:nvPr>
            <p:ph type="dt" sz="half" idx="22"/>
          </p:nvPr>
        </p:nvSpPr>
        <p:spPr>
          <a:xfrm>
            <a:off x="534988" y="7010400"/>
            <a:ext cx="6858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 defTabSz="496590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27988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as 1 Destac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19"/>
          <p:cNvSpPr>
            <a:spLocks noGrp="1"/>
          </p:cNvSpPr>
          <p:nvPr>
            <p:ph type="body" sz="quarter" idx="13"/>
          </p:nvPr>
        </p:nvSpPr>
        <p:spPr>
          <a:xfrm>
            <a:off x="612618" y="1086926"/>
            <a:ext cx="4571654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598" b="0" baseline="0">
                <a:solidFill>
                  <a:schemeClr val="bg1"/>
                </a:solidFill>
                <a:latin typeface="Gloriola"/>
                <a:cs typeface="Gloriola"/>
              </a:defRPr>
            </a:lvl1pPr>
            <a:lvl2pPr>
              <a:defRPr sz="5895" b="1">
                <a:solidFill>
                  <a:srgbClr val="E42312"/>
                </a:solidFill>
              </a:defRPr>
            </a:lvl2pPr>
            <a:lvl3pPr>
              <a:defRPr sz="5895" b="1">
                <a:solidFill>
                  <a:srgbClr val="E42312"/>
                </a:solidFill>
              </a:defRPr>
            </a:lvl3pPr>
            <a:lvl4pPr>
              <a:defRPr sz="5895" b="1">
                <a:solidFill>
                  <a:srgbClr val="E42312"/>
                </a:solidFill>
              </a:defRPr>
            </a:lvl4pPr>
            <a:lvl5pPr>
              <a:defRPr sz="5895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612618" y="1509476"/>
            <a:ext cx="4571654" cy="521430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98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895" b="1">
                <a:solidFill>
                  <a:srgbClr val="E42312"/>
                </a:solidFill>
              </a:defRPr>
            </a:lvl2pPr>
            <a:lvl3pPr>
              <a:defRPr sz="5895" b="1">
                <a:solidFill>
                  <a:srgbClr val="E42312"/>
                </a:solidFill>
              </a:defRPr>
            </a:lvl3pPr>
            <a:lvl4pPr>
              <a:defRPr sz="5895" b="1">
                <a:solidFill>
                  <a:srgbClr val="E42312"/>
                </a:solidFill>
              </a:defRPr>
            </a:lvl4pPr>
            <a:lvl5pPr>
              <a:defRPr sz="5895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Marcador de texto 19"/>
          <p:cNvSpPr>
            <a:spLocks noGrp="1"/>
          </p:cNvSpPr>
          <p:nvPr>
            <p:ph type="body" sz="quarter" idx="19"/>
          </p:nvPr>
        </p:nvSpPr>
        <p:spPr>
          <a:xfrm>
            <a:off x="5449592" y="1086926"/>
            <a:ext cx="4571654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598" b="0" baseline="0">
                <a:solidFill>
                  <a:schemeClr val="bg1"/>
                </a:solidFill>
                <a:latin typeface="Gloriola"/>
                <a:cs typeface="Gloriola"/>
              </a:defRPr>
            </a:lvl1pPr>
            <a:lvl2pPr>
              <a:defRPr sz="5895" b="1">
                <a:solidFill>
                  <a:srgbClr val="E42312"/>
                </a:solidFill>
              </a:defRPr>
            </a:lvl2pPr>
            <a:lvl3pPr>
              <a:defRPr sz="5895" b="1">
                <a:solidFill>
                  <a:srgbClr val="E42312"/>
                </a:solidFill>
              </a:defRPr>
            </a:lvl3pPr>
            <a:lvl4pPr>
              <a:defRPr sz="5895" b="1">
                <a:solidFill>
                  <a:srgbClr val="E42312"/>
                </a:solidFill>
              </a:defRPr>
            </a:lvl4pPr>
            <a:lvl5pPr>
              <a:defRPr sz="5895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1" name="Marcador de texto 19"/>
          <p:cNvSpPr>
            <a:spLocks noGrp="1"/>
          </p:cNvSpPr>
          <p:nvPr>
            <p:ph type="body" sz="quarter" idx="20"/>
          </p:nvPr>
        </p:nvSpPr>
        <p:spPr>
          <a:xfrm>
            <a:off x="5449592" y="1509477"/>
            <a:ext cx="4571654" cy="255736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98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895" b="1">
                <a:solidFill>
                  <a:srgbClr val="E42312"/>
                </a:solidFill>
              </a:defRPr>
            </a:lvl2pPr>
            <a:lvl3pPr>
              <a:defRPr sz="5895" b="1">
                <a:solidFill>
                  <a:srgbClr val="E42312"/>
                </a:solidFill>
              </a:defRPr>
            </a:lvl3pPr>
            <a:lvl4pPr>
              <a:defRPr sz="5895" b="1">
                <a:solidFill>
                  <a:srgbClr val="E42312"/>
                </a:solidFill>
              </a:defRPr>
            </a:lvl4pPr>
            <a:lvl5pPr>
              <a:defRPr sz="5895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6" name="Marcador de texto 19"/>
          <p:cNvSpPr>
            <a:spLocks noGrp="1"/>
          </p:cNvSpPr>
          <p:nvPr>
            <p:ph type="body" sz="quarter" idx="21"/>
          </p:nvPr>
        </p:nvSpPr>
        <p:spPr>
          <a:xfrm>
            <a:off x="5602275" y="4438650"/>
            <a:ext cx="3697483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598" b="0" cap="all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895" b="1">
                <a:solidFill>
                  <a:srgbClr val="E42312"/>
                </a:solidFill>
              </a:defRPr>
            </a:lvl2pPr>
            <a:lvl3pPr>
              <a:defRPr sz="5895" b="1">
                <a:solidFill>
                  <a:srgbClr val="E42312"/>
                </a:solidFill>
              </a:defRPr>
            </a:lvl3pPr>
            <a:lvl4pPr>
              <a:defRPr sz="5895" b="1">
                <a:solidFill>
                  <a:srgbClr val="E42312"/>
                </a:solidFill>
              </a:defRPr>
            </a:lvl4pPr>
            <a:lvl5pPr>
              <a:defRPr sz="5895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7" name="Marcador de texto 19"/>
          <p:cNvSpPr>
            <a:spLocks noGrp="1"/>
          </p:cNvSpPr>
          <p:nvPr>
            <p:ph type="body" sz="quarter" idx="22"/>
          </p:nvPr>
        </p:nvSpPr>
        <p:spPr>
          <a:xfrm>
            <a:off x="5602275" y="4861201"/>
            <a:ext cx="3697483" cy="172484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98" b="0" baseline="0">
                <a:solidFill>
                  <a:srgbClr val="FFFFFF"/>
                </a:solidFill>
                <a:latin typeface="Gloriola"/>
                <a:cs typeface="Gloriola"/>
              </a:defRPr>
            </a:lvl1pPr>
            <a:lvl2pPr>
              <a:defRPr sz="5895" b="1">
                <a:solidFill>
                  <a:srgbClr val="E42312"/>
                </a:solidFill>
              </a:defRPr>
            </a:lvl2pPr>
            <a:lvl3pPr>
              <a:defRPr sz="5895" b="1">
                <a:solidFill>
                  <a:srgbClr val="E42312"/>
                </a:solidFill>
              </a:defRPr>
            </a:lvl3pPr>
            <a:lvl4pPr>
              <a:defRPr sz="5895" b="1">
                <a:solidFill>
                  <a:srgbClr val="E42312"/>
                </a:solidFill>
              </a:defRPr>
            </a:lvl4pPr>
            <a:lvl5pPr>
              <a:defRPr sz="5895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23"/>
          </p:nvPr>
        </p:nvSpPr>
        <p:spPr>
          <a:xfrm>
            <a:off x="1381135" y="7010400"/>
            <a:ext cx="5656263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 defTabSz="496590">
              <a:defRPr/>
            </a:pPr>
            <a:r>
              <a:rPr lang="en-US" smtClean="0"/>
              <a:t>Abril 2020</a:t>
            </a:r>
            <a:endParaRPr lang="en-US" dirty="0"/>
          </a:p>
        </p:txBody>
      </p:sp>
      <p:sp>
        <p:nvSpPr>
          <p:cNvPr id="14" name="Date Placeholder 14"/>
          <p:cNvSpPr>
            <a:spLocks noGrp="1"/>
          </p:cNvSpPr>
          <p:nvPr>
            <p:ph type="dt" sz="half" idx="24"/>
          </p:nvPr>
        </p:nvSpPr>
        <p:spPr>
          <a:xfrm>
            <a:off x="534988" y="7010400"/>
            <a:ext cx="6858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 defTabSz="496590">
              <a:defRPr/>
            </a:pPr>
            <a:endParaRPr lang="en-US" dirty="0"/>
          </a:p>
        </p:txBody>
      </p:sp>
      <p:sp>
        <p:nvSpPr>
          <p:cNvPr id="15" name="Marcador de texto 19"/>
          <p:cNvSpPr>
            <a:spLocks noGrp="1"/>
          </p:cNvSpPr>
          <p:nvPr>
            <p:ph type="body" sz="quarter" idx="12"/>
          </p:nvPr>
        </p:nvSpPr>
        <p:spPr>
          <a:xfrm>
            <a:off x="612619" y="321204"/>
            <a:ext cx="7916788" cy="34504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798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895" b="1">
                <a:solidFill>
                  <a:srgbClr val="E42312"/>
                </a:solidFill>
              </a:defRPr>
            </a:lvl2pPr>
            <a:lvl3pPr>
              <a:defRPr sz="5895" b="1">
                <a:solidFill>
                  <a:srgbClr val="E42312"/>
                </a:solidFill>
              </a:defRPr>
            </a:lvl3pPr>
            <a:lvl4pPr>
              <a:defRPr sz="5895" b="1">
                <a:solidFill>
                  <a:srgbClr val="E42312"/>
                </a:solidFill>
              </a:defRPr>
            </a:lvl4pPr>
            <a:lvl5pPr>
              <a:defRPr sz="5895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25661117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as 4 Secci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texto 19"/>
          <p:cNvSpPr>
            <a:spLocks noGrp="1"/>
          </p:cNvSpPr>
          <p:nvPr>
            <p:ph type="body" sz="quarter" idx="19"/>
          </p:nvPr>
        </p:nvSpPr>
        <p:spPr>
          <a:xfrm>
            <a:off x="5449592" y="1086926"/>
            <a:ext cx="4571654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598" b="0" baseline="0">
                <a:solidFill>
                  <a:schemeClr val="bg1"/>
                </a:solidFill>
                <a:latin typeface="Gloriola"/>
                <a:cs typeface="Gloriola"/>
              </a:defRPr>
            </a:lvl1pPr>
            <a:lvl2pPr>
              <a:defRPr sz="5895" b="1">
                <a:solidFill>
                  <a:srgbClr val="E42312"/>
                </a:solidFill>
              </a:defRPr>
            </a:lvl2pPr>
            <a:lvl3pPr>
              <a:defRPr sz="5895" b="1">
                <a:solidFill>
                  <a:srgbClr val="E42312"/>
                </a:solidFill>
              </a:defRPr>
            </a:lvl3pPr>
            <a:lvl4pPr>
              <a:defRPr sz="5895" b="1">
                <a:solidFill>
                  <a:srgbClr val="E42312"/>
                </a:solidFill>
              </a:defRPr>
            </a:lvl4pPr>
            <a:lvl5pPr>
              <a:defRPr sz="5895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1" name="Marcador de texto 19"/>
          <p:cNvSpPr>
            <a:spLocks noGrp="1"/>
          </p:cNvSpPr>
          <p:nvPr>
            <p:ph type="body" sz="quarter" idx="20"/>
          </p:nvPr>
        </p:nvSpPr>
        <p:spPr>
          <a:xfrm>
            <a:off x="5449592" y="1509477"/>
            <a:ext cx="4571654" cy="227976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98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895" b="1">
                <a:solidFill>
                  <a:srgbClr val="E42312"/>
                </a:solidFill>
              </a:defRPr>
            </a:lvl2pPr>
            <a:lvl3pPr>
              <a:defRPr sz="5895" b="1">
                <a:solidFill>
                  <a:srgbClr val="E42312"/>
                </a:solidFill>
              </a:defRPr>
            </a:lvl3pPr>
            <a:lvl4pPr>
              <a:defRPr sz="5895" b="1">
                <a:solidFill>
                  <a:srgbClr val="E42312"/>
                </a:solidFill>
              </a:defRPr>
            </a:lvl4pPr>
            <a:lvl5pPr>
              <a:defRPr sz="5895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3" name="Marcador de texto 19"/>
          <p:cNvSpPr>
            <a:spLocks noGrp="1"/>
          </p:cNvSpPr>
          <p:nvPr>
            <p:ph type="body" sz="quarter" idx="21"/>
          </p:nvPr>
        </p:nvSpPr>
        <p:spPr>
          <a:xfrm>
            <a:off x="5449592" y="4021465"/>
            <a:ext cx="4571654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598" b="0" baseline="0">
                <a:solidFill>
                  <a:schemeClr val="bg1"/>
                </a:solidFill>
                <a:latin typeface="Gloriola"/>
                <a:cs typeface="Gloriola"/>
              </a:defRPr>
            </a:lvl1pPr>
            <a:lvl2pPr>
              <a:defRPr sz="5895" b="1">
                <a:solidFill>
                  <a:srgbClr val="E42312"/>
                </a:solidFill>
              </a:defRPr>
            </a:lvl2pPr>
            <a:lvl3pPr>
              <a:defRPr sz="5895" b="1">
                <a:solidFill>
                  <a:srgbClr val="E42312"/>
                </a:solidFill>
              </a:defRPr>
            </a:lvl3pPr>
            <a:lvl4pPr>
              <a:defRPr sz="5895" b="1">
                <a:solidFill>
                  <a:srgbClr val="E42312"/>
                </a:solidFill>
              </a:defRPr>
            </a:lvl4pPr>
            <a:lvl5pPr>
              <a:defRPr sz="5895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4" name="Marcador de texto 19"/>
          <p:cNvSpPr>
            <a:spLocks noGrp="1"/>
          </p:cNvSpPr>
          <p:nvPr>
            <p:ph type="body" sz="quarter" idx="22"/>
          </p:nvPr>
        </p:nvSpPr>
        <p:spPr>
          <a:xfrm>
            <a:off x="5449592" y="4444016"/>
            <a:ext cx="4571654" cy="227976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98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895" b="1">
                <a:solidFill>
                  <a:srgbClr val="E42312"/>
                </a:solidFill>
              </a:defRPr>
            </a:lvl2pPr>
            <a:lvl3pPr>
              <a:defRPr sz="5895" b="1">
                <a:solidFill>
                  <a:srgbClr val="E42312"/>
                </a:solidFill>
              </a:defRPr>
            </a:lvl3pPr>
            <a:lvl4pPr>
              <a:defRPr sz="5895" b="1">
                <a:solidFill>
                  <a:srgbClr val="E42312"/>
                </a:solidFill>
              </a:defRPr>
            </a:lvl4pPr>
            <a:lvl5pPr>
              <a:defRPr sz="5895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5" name="Marcador de texto 19"/>
          <p:cNvSpPr>
            <a:spLocks noGrp="1"/>
          </p:cNvSpPr>
          <p:nvPr>
            <p:ph type="body" sz="quarter" idx="23"/>
          </p:nvPr>
        </p:nvSpPr>
        <p:spPr>
          <a:xfrm>
            <a:off x="612618" y="1078621"/>
            <a:ext cx="4571654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598" b="0" baseline="0">
                <a:solidFill>
                  <a:schemeClr val="bg1"/>
                </a:solidFill>
                <a:latin typeface="Gloriola"/>
                <a:cs typeface="Gloriola"/>
              </a:defRPr>
            </a:lvl1pPr>
            <a:lvl2pPr>
              <a:defRPr sz="5895" b="1">
                <a:solidFill>
                  <a:srgbClr val="E42312"/>
                </a:solidFill>
              </a:defRPr>
            </a:lvl2pPr>
            <a:lvl3pPr>
              <a:defRPr sz="5895" b="1">
                <a:solidFill>
                  <a:srgbClr val="E42312"/>
                </a:solidFill>
              </a:defRPr>
            </a:lvl3pPr>
            <a:lvl4pPr>
              <a:defRPr sz="5895" b="1">
                <a:solidFill>
                  <a:srgbClr val="E42312"/>
                </a:solidFill>
              </a:defRPr>
            </a:lvl4pPr>
            <a:lvl5pPr>
              <a:defRPr sz="5895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6" name="Marcador de texto 19"/>
          <p:cNvSpPr>
            <a:spLocks noGrp="1"/>
          </p:cNvSpPr>
          <p:nvPr>
            <p:ph type="body" sz="quarter" idx="24"/>
          </p:nvPr>
        </p:nvSpPr>
        <p:spPr>
          <a:xfrm>
            <a:off x="612618" y="1501182"/>
            <a:ext cx="4571654" cy="227976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98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895" b="1">
                <a:solidFill>
                  <a:srgbClr val="E42312"/>
                </a:solidFill>
              </a:defRPr>
            </a:lvl2pPr>
            <a:lvl3pPr>
              <a:defRPr sz="5895" b="1">
                <a:solidFill>
                  <a:srgbClr val="E42312"/>
                </a:solidFill>
              </a:defRPr>
            </a:lvl3pPr>
            <a:lvl4pPr>
              <a:defRPr sz="5895" b="1">
                <a:solidFill>
                  <a:srgbClr val="E42312"/>
                </a:solidFill>
              </a:defRPr>
            </a:lvl4pPr>
            <a:lvl5pPr>
              <a:defRPr sz="5895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7" name="Marcador de texto 19"/>
          <p:cNvSpPr>
            <a:spLocks noGrp="1"/>
          </p:cNvSpPr>
          <p:nvPr>
            <p:ph type="body" sz="quarter" idx="25"/>
          </p:nvPr>
        </p:nvSpPr>
        <p:spPr>
          <a:xfrm>
            <a:off x="612618" y="4013170"/>
            <a:ext cx="4571654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598" b="0" baseline="0">
                <a:solidFill>
                  <a:schemeClr val="bg1"/>
                </a:solidFill>
                <a:latin typeface="Gloriola"/>
                <a:cs typeface="Gloriola"/>
              </a:defRPr>
            </a:lvl1pPr>
            <a:lvl2pPr>
              <a:defRPr sz="5895" b="1">
                <a:solidFill>
                  <a:srgbClr val="E42312"/>
                </a:solidFill>
              </a:defRPr>
            </a:lvl2pPr>
            <a:lvl3pPr>
              <a:defRPr sz="5895" b="1">
                <a:solidFill>
                  <a:srgbClr val="E42312"/>
                </a:solidFill>
              </a:defRPr>
            </a:lvl3pPr>
            <a:lvl4pPr>
              <a:defRPr sz="5895" b="1">
                <a:solidFill>
                  <a:srgbClr val="E42312"/>
                </a:solidFill>
              </a:defRPr>
            </a:lvl4pPr>
            <a:lvl5pPr>
              <a:defRPr sz="5895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8" name="Marcador de texto 19"/>
          <p:cNvSpPr>
            <a:spLocks noGrp="1"/>
          </p:cNvSpPr>
          <p:nvPr>
            <p:ph type="body" sz="quarter" idx="26"/>
          </p:nvPr>
        </p:nvSpPr>
        <p:spPr>
          <a:xfrm>
            <a:off x="612618" y="4435721"/>
            <a:ext cx="4571654" cy="227976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98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895" b="1">
                <a:solidFill>
                  <a:srgbClr val="E42312"/>
                </a:solidFill>
              </a:defRPr>
            </a:lvl2pPr>
            <a:lvl3pPr>
              <a:defRPr sz="5895" b="1">
                <a:solidFill>
                  <a:srgbClr val="E42312"/>
                </a:solidFill>
              </a:defRPr>
            </a:lvl3pPr>
            <a:lvl4pPr>
              <a:defRPr sz="5895" b="1">
                <a:solidFill>
                  <a:srgbClr val="E42312"/>
                </a:solidFill>
              </a:defRPr>
            </a:lvl4pPr>
            <a:lvl5pPr>
              <a:defRPr sz="5895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Footer Placeholder 12"/>
          <p:cNvSpPr>
            <a:spLocks noGrp="1"/>
          </p:cNvSpPr>
          <p:nvPr>
            <p:ph type="ftr" sz="quarter" idx="27"/>
          </p:nvPr>
        </p:nvSpPr>
        <p:spPr>
          <a:xfrm>
            <a:off x="1381135" y="7010400"/>
            <a:ext cx="5656263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 defTabSz="496590">
              <a:defRPr/>
            </a:pPr>
            <a:r>
              <a:rPr lang="en-US" smtClean="0"/>
              <a:t>Abril 2020</a:t>
            </a:r>
            <a:endParaRPr lang="en-US" dirty="0"/>
          </a:p>
        </p:txBody>
      </p:sp>
      <p:sp>
        <p:nvSpPr>
          <p:cNvPr id="13" name="Date Placeholder 14"/>
          <p:cNvSpPr>
            <a:spLocks noGrp="1"/>
          </p:cNvSpPr>
          <p:nvPr>
            <p:ph type="dt" sz="half" idx="28"/>
          </p:nvPr>
        </p:nvSpPr>
        <p:spPr>
          <a:xfrm>
            <a:off x="534988" y="7010400"/>
            <a:ext cx="6858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 defTabSz="496590">
              <a:defRPr/>
            </a:pPr>
            <a:endParaRPr lang="en-US" dirty="0"/>
          </a:p>
        </p:txBody>
      </p:sp>
      <p:sp>
        <p:nvSpPr>
          <p:cNvPr id="14" name="Marcador de texto 19"/>
          <p:cNvSpPr>
            <a:spLocks noGrp="1"/>
          </p:cNvSpPr>
          <p:nvPr>
            <p:ph type="body" sz="quarter" idx="12"/>
          </p:nvPr>
        </p:nvSpPr>
        <p:spPr>
          <a:xfrm>
            <a:off x="612619" y="321204"/>
            <a:ext cx="7916788" cy="34504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798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895" b="1">
                <a:solidFill>
                  <a:srgbClr val="E42312"/>
                </a:solidFill>
              </a:defRPr>
            </a:lvl2pPr>
            <a:lvl3pPr>
              <a:defRPr sz="5895" b="1">
                <a:solidFill>
                  <a:srgbClr val="E42312"/>
                </a:solidFill>
              </a:defRPr>
            </a:lvl3pPr>
            <a:lvl4pPr>
              <a:defRPr sz="5895" b="1">
                <a:solidFill>
                  <a:srgbClr val="E42312"/>
                </a:solidFill>
              </a:defRPr>
            </a:lvl4pPr>
            <a:lvl5pPr>
              <a:defRPr sz="5895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59163693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as 1 Fotografí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19"/>
          <p:cNvSpPr>
            <a:spLocks noGrp="1"/>
          </p:cNvSpPr>
          <p:nvPr>
            <p:ph type="body" sz="quarter" idx="13"/>
          </p:nvPr>
        </p:nvSpPr>
        <p:spPr>
          <a:xfrm>
            <a:off x="612618" y="1086926"/>
            <a:ext cx="4571654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598" b="0" baseline="0">
                <a:solidFill>
                  <a:schemeClr val="bg1"/>
                </a:solidFill>
                <a:latin typeface="Gloriola"/>
                <a:cs typeface="Gloriola"/>
              </a:defRPr>
            </a:lvl1pPr>
            <a:lvl2pPr>
              <a:defRPr sz="5895" b="1">
                <a:solidFill>
                  <a:srgbClr val="E42312"/>
                </a:solidFill>
              </a:defRPr>
            </a:lvl2pPr>
            <a:lvl3pPr>
              <a:defRPr sz="5895" b="1">
                <a:solidFill>
                  <a:srgbClr val="E42312"/>
                </a:solidFill>
              </a:defRPr>
            </a:lvl3pPr>
            <a:lvl4pPr>
              <a:defRPr sz="5895" b="1">
                <a:solidFill>
                  <a:srgbClr val="E42312"/>
                </a:solidFill>
              </a:defRPr>
            </a:lvl4pPr>
            <a:lvl5pPr>
              <a:defRPr sz="5895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612618" y="1509476"/>
            <a:ext cx="4571654" cy="521430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98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895" b="1">
                <a:solidFill>
                  <a:srgbClr val="E42312"/>
                </a:solidFill>
              </a:defRPr>
            </a:lvl2pPr>
            <a:lvl3pPr>
              <a:defRPr sz="5895" b="1">
                <a:solidFill>
                  <a:srgbClr val="E42312"/>
                </a:solidFill>
              </a:defRPr>
            </a:lvl3pPr>
            <a:lvl4pPr>
              <a:defRPr sz="5895" b="1">
                <a:solidFill>
                  <a:srgbClr val="E42312"/>
                </a:solidFill>
              </a:defRPr>
            </a:lvl4pPr>
            <a:lvl5pPr>
              <a:defRPr sz="5895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8" name="Marcador de posición de imagen 3"/>
          <p:cNvSpPr>
            <a:spLocks noGrp="1"/>
          </p:cNvSpPr>
          <p:nvPr>
            <p:ph type="pic" sz="quarter" idx="23"/>
          </p:nvPr>
        </p:nvSpPr>
        <p:spPr>
          <a:xfrm>
            <a:off x="5449592" y="1086916"/>
            <a:ext cx="4571654" cy="5636855"/>
          </a:xfrm>
          <a:prstGeom prst="rect">
            <a:avLst/>
          </a:prstGeom>
          <a:solidFill>
            <a:schemeClr val="accent1"/>
          </a:solidFill>
        </p:spPr>
        <p:txBody>
          <a:bodyPr vert="horz" lIns="99551" tIns="49775" rIns="99551" bIns="49775"/>
          <a:lstStyle>
            <a:lvl1pPr marL="0" indent="0" algn="l">
              <a:buNone/>
              <a:defRPr sz="2398" i="1" baseline="0">
                <a:solidFill>
                  <a:srgbClr val="FFFFFF"/>
                </a:solidFill>
                <a:latin typeface="Gloriola"/>
                <a:cs typeface="Gloriola"/>
              </a:defRPr>
            </a:lvl1pPr>
          </a:lstStyle>
          <a:p>
            <a:pPr lv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sp>
        <p:nvSpPr>
          <p:cNvPr id="9" name="Marcador de texto 19"/>
          <p:cNvSpPr>
            <a:spLocks noGrp="1"/>
          </p:cNvSpPr>
          <p:nvPr>
            <p:ph type="body" sz="quarter" idx="12"/>
          </p:nvPr>
        </p:nvSpPr>
        <p:spPr>
          <a:xfrm>
            <a:off x="612619" y="321204"/>
            <a:ext cx="7916788" cy="34504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798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895" b="1">
                <a:solidFill>
                  <a:srgbClr val="E42312"/>
                </a:solidFill>
              </a:defRPr>
            </a:lvl2pPr>
            <a:lvl3pPr>
              <a:defRPr sz="5895" b="1">
                <a:solidFill>
                  <a:srgbClr val="E42312"/>
                </a:solidFill>
              </a:defRPr>
            </a:lvl3pPr>
            <a:lvl4pPr>
              <a:defRPr sz="5895" b="1">
                <a:solidFill>
                  <a:srgbClr val="E42312"/>
                </a:solidFill>
              </a:defRPr>
            </a:lvl4pPr>
            <a:lvl5pPr>
              <a:defRPr sz="5895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24"/>
          </p:nvPr>
        </p:nvSpPr>
        <p:spPr>
          <a:xfrm>
            <a:off x="1381135" y="7010400"/>
            <a:ext cx="5656263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 defTabSz="496590">
              <a:defRPr/>
            </a:pPr>
            <a:r>
              <a:rPr lang="en-US" smtClean="0"/>
              <a:t>Abril 2020</a:t>
            </a:r>
            <a:endParaRPr lang="en-US" dirty="0"/>
          </a:p>
        </p:txBody>
      </p:sp>
      <p:sp>
        <p:nvSpPr>
          <p:cNvPr id="10" name="Date Placeholder 14"/>
          <p:cNvSpPr>
            <a:spLocks noGrp="1"/>
          </p:cNvSpPr>
          <p:nvPr>
            <p:ph type="dt" sz="half" idx="25"/>
          </p:nvPr>
        </p:nvSpPr>
        <p:spPr>
          <a:xfrm>
            <a:off x="534988" y="7010400"/>
            <a:ext cx="6858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 defTabSz="496590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49585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as 1 Fotografía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19"/>
          <p:cNvSpPr>
            <a:spLocks noGrp="1"/>
          </p:cNvSpPr>
          <p:nvPr>
            <p:ph type="body" sz="quarter" idx="13"/>
          </p:nvPr>
        </p:nvSpPr>
        <p:spPr>
          <a:xfrm>
            <a:off x="612618" y="1086926"/>
            <a:ext cx="4571654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598" b="0" baseline="0">
                <a:solidFill>
                  <a:schemeClr val="bg1"/>
                </a:solidFill>
                <a:latin typeface="Gloriola"/>
                <a:cs typeface="Gloriola"/>
              </a:defRPr>
            </a:lvl1pPr>
            <a:lvl2pPr>
              <a:defRPr sz="5895" b="1">
                <a:solidFill>
                  <a:srgbClr val="E42312"/>
                </a:solidFill>
              </a:defRPr>
            </a:lvl2pPr>
            <a:lvl3pPr>
              <a:defRPr sz="5895" b="1">
                <a:solidFill>
                  <a:srgbClr val="E42312"/>
                </a:solidFill>
              </a:defRPr>
            </a:lvl3pPr>
            <a:lvl4pPr>
              <a:defRPr sz="5895" b="1">
                <a:solidFill>
                  <a:srgbClr val="E42312"/>
                </a:solidFill>
              </a:defRPr>
            </a:lvl4pPr>
            <a:lvl5pPr>
              <a:defRPr sz="5895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612618" y="1509476"/>
            <a:ext cx="4571654" cy="521430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98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895" b="1">
                <a:solidFill>
                  <a:srgbClr val="E42312"/>
                </a:solidFill>
              </a:defRPr>
            </a:lvl2pPr>
            <a:lvl3pPr>
              <a:defRPr sz="5895" b="1">
                <a:solidFill>
                  <a:srgbClr val="E42312"/>
                </a:solidFill>
              </a:defRPr>
            </a:lvl3pPr>
            <a:lvl4pPr>
              <a:defRPr sz="5895" b="1">
                <a:solidFill>
                  <a:srgbClr val="E42312"/>
                </a:solidFill>
              </a:defRPr>
            </a:lvl4pPr>
            <a:lvl5pPr>
              <a:defRPr sz="5895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8" name="Marcador de posición de imagen 3"/>
          <p:cNvSpPr>
            <a:spLocks noGrp="1"/>
          </p:cNvSpPr>
          <p:nvPr>
            <p:ph type="pic" sz="quarter" idx="23"/>
          </p:nvPr>
        </p:nvSpPr>
        <p:spPr>
          <a:xfrm>
            <a:off x="5449582" y="10"/>
            <a:ext cx="5239056" cy="7562850"/>
          </a:xfrm>
          <a:prstGeom prst="rect">
            <a:avLst/>
          </a:prstGeom>
          <a:solidFill>
            <a:schemeClr val="accent1"/>
          </a:solidFill>
        </p:spPr>
        <p:txBody>
          <a:bodyPr vert="horz" lIns="99551" tIns="49775" rIns="99551" bIns="49775"/>
          <a:lstStyle>
            <a:lvl1pPr marL="0" indent="0" algn="l">
              <a:buNone/>
              <a:defRPr sz="2398" i="1" baseline="0">
                <a:solidFill>
                  <a:schemeClr val="tx2"/>
                </a:solidFill>
                <a:latin typeface="Gloriola"/>
                <a:cs typeface="Gloriola"/>
              </a:defRPr>
            </a:lvl1pPr>
          </a:lstStyle>
          <a:p>
            <a:pPr lv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sp>
        <p:nvSpPr>
          <p:cNvPr id="12" name="Marcador de texto 19"/>
          <p:cNvSpPr>
            <a:spLocks noGrp="1"/>
          </p:cNvSpPr>
          <p:nvPr>
            <p:ph type="body" sz="quarter" idx="12"/>
          </p:nvPr>
        </p:nvSpPr>
        <p:spPr>
          <a:xfrm>
            <a:off x="612609" y="321204"/>
            <a:ext cx="4571653" cy="34504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798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895" b="1">
                <a:solidFill>
                  <a:srgbClr val="E42312"/>
                </a:solidFill>
              </a:defRPr>
            </a:lvl2pPr>
            <a:lvl3pPr>
              <a:defRPr sz="5895" b="1">
                <a:solidFill>
                  <a:srgbClr val="E42312"/>
                </a:solidFill>
              </a:defRPr>
            </a:lvl3pPr>
            <a:lvl4pPr>
              <a:defRPr sz="5895" b="1">
                <a:solidFill>
                  <a:srgbClr val="E42312"/>
                </a:solidFill>
              </a:defRPr>
            </a:lvl4pPr>
            <a:lvl5pPr>
              <a:defRPr sz="5895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24"/>
          </p:nvPr>
        </p:nvSpPr>
        <p:spPr>
          <a:xfrm>
            <a:off x="1381135" y="7010400"/>
            <a:ext cx="5656263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 defTabSz="496590">
              <a:defRPr/>
            </a:pPr>
            <a:r>
              <a:rPr lang="en-US" smtClean="0"/>
              <a:t>Abril 2020</a:t>
            </a:r>
            <a:endParaRPr lang="en-US" dirty="0"/>
          </a:p>
        </p:txBody>
      </p:sp>
      <p:sp>
        <p:nvSpPr>
          <p:cNvPr id="9" name="Date Placeholder 14"/>
          <p:cNvSpPr>
            <a:spLocks noGrp="1"/>
          </p:cNvSpPr>
          <p:nvPr>
            <p:ph type="dt" sz="half" idx="25"/>
          </p:nvPr>
        </p:nvSpPr>
        <p:spPr>
          <a:xfrm>
            <a:off x="534988" y="7010400"/>
            <a:ext cx="6858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 defTabSz="496590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16655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Gran fotografí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19"/>
          <p:cNvSpPr>
            <a:spLocks noGrp="1"/>
          </p:cNvSpPr>
          <p:nvPr>
            <p:ph type="body" sz="quarter" idx="13"/>
          </p:nvPr>
        </p:nvSpPr>
        <p:spPr>
          <a:xfrm>
            <a:off x="612618" y="1086926"/>
            <a:ext cx="4571654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598" b="0" baseline="0">
                <a:solidFill>
                  <a:schemeClr val="bg1"/>
                </a:solidFill>
                <a:latin typeface="Gloriola"/>
                <a:cs typeface="Gloriola"/>
              </a:defRPr>
            </a:lvl1pPr>
            <a:lvl2pPr>
              <a:defRPr sz="5895" b="1">
                <a:solidFill>
                  <a:srgbClr val="E42312"/>
                </a:solidFill>
              </a:defRPr>
            </a:lvl2pPr>
            <a:lvl3pPr>
              <a:defRPr sz="5895" b="1">
                <a:solidFill>
                  <a:srgbClr val="E42312"/>
                </a:solidFill>
              </a:defRPr>
            </a:lvl3pPr>
            <a:lvl4pPr>
              <a:defRPr sz="5895" b="1">
                <a:solidFill>
                  <a:srgbClr val="E42312"/>
                </a:solidFill>
              </a:defRPr>
            </a:lvl4pPr>
            <a:lvl5pPr>
              <a:defRPr sz="5895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9" name="Marcador de posición de imagen 3"/>
          <p:cNvSpPr>
            <a:spLocks noGrp="1"/>
          </p:cNvSpPr>
          <p:nvPr>
            <p:ph type="pic" sz="quarter" idx="23"/>
          </p:nvPr>
        </p:nvSpPr>
        <p:spPr>
          <a:xfrm>
            <a:off x="0" y="1509467"/>
            <a:ext cx="10688638" cy="5214304"/>
          </a:xfrm>
          <a:prstGeom prst="rect">
            <a:avLst/>
          </a:prstGeom>
          <a:solidFill>
            <a:schemeClr val="accent1"/>
          </a:solidFill>
        </p:spPr>
        <p:txBody>
          <a:bodyPr vert="horz" lIns="99551" tIns="49775" rIns="99551" bIns="49775"/>
          <a:lstStyle>
            <a:lvl1pPr marL="0" indent="0" algn="l">
              <a:buNone/>
              <a:defRPr sz="2398" i="1" baseline="0">
                <a:solidFill>
                  <a:schemeClr val="tx2"/>
                </a:solidFill>
                <a:latin typeface="Gloriola"/>
                <a:cs typeface="Gloriola"/>
              </a:defRPr>
            </a:lvl1pPr>
          </a:lstStyle>
          <a:p>
            <a:pPr lv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sp>
        <p:nvSpPr>
          <p:cNvPr id="8" name="Marcador de texto 19"/>
          <p:cNvSpPr>
            <a:spLocks noGrp="1"/>
          </p:cNvSpPr>
          <p:nvPr>
            <p:ph type="body" sz="quarter" idx="12"/>
          </p:nvPr>
        </p:nvSpPr>
        <p:spPr>
          <a:xfrm>
            <a:off x="612619" y="321204"/>
            <a:ext cx="7916788" cy="34504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798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895" b="1">
                <a:solidFill>
                  <a:srgbClr val="E42312"/>
                </a:solidFill>
              </a:defRPr>
            </a:lvl2pPr>
            <a:lvl3pPr>
              <a:defRPr sz="5895" b="1">
                <a:solidFill>
                  <a:srgbClr val="E42312"/>
                </a:solidFill>
              </a:defRPr>
            </a:lvl3pPr>
            <a:lvl4pPr>
              <a:defRPr sz="5895" b="1">
                <a:solidFill>
                  <a:srgbClr val="E42312"/>
                </a:solidFill>
              </a:defRPr>
            </a:lvl4pPr>
            <a:lvl5pPr>
              <a:defRPr sz="5895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24"/>
          </p:nvPr>
        </p:nvSpPr>
        <p:spPr>
          <a:xfrm>
            <a:off x="1381135" y="7010400"/>
            <a:ext cx="5656263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 defTabSz="496590">
              <a:defRPr/>
            </a:pPr>
            <a:r>
              <a:rPr lang="en-US" smtClean="0"/>
              <a:t>Abril 2020</a:t>
            </a:r>
            <a:endParaRPr lang="en-US" dirty="0"/>
          </a:p>
        </p:txBody>
      </p:sp>
      <p:sp>
        <p:nvSpPr>
          <p:cNvPr id="6" name="Date Placeholder 14"/>
          <p:cNvSpPr>
            <a:spLocks noGrp="1"/>
          </p:cNvSpPr>
          <p:nvPr>
            <p:ph type="dt" sz="half" idx="25"/>
          </p:nvPr>
        </p:nvSpPr>
        <p:spPr>
          <a:xfrm>
            <a:off x="534988" y="7010400"/>
            <a:ext cx="6858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 defTabSz="496590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11047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Gran fotografí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19"/>
          <p:cNvSpPr>
            <a:spLocks noGrp="1"/>
          </p:cNvSpPr>
          <p:nvPr>
            <p:ph type="body" sz="quarter" idx="13"/>
          </p:nvPr>
        </p:nvSpPr>
        <p:spPr>
          <a:xfrm>
            <a:off x="612608" y="1086926"/>
            <a:ext cx="5800312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598" b="0" baseline="0">
                <a:solidFill>
                  <a:schemeClr val="bg1"/>
                </a:solidFill>
                <a:latin typeface="Gloriola"/>
                <a:cs typeface="Gloriola"/>
              </a:defRPr>
            </a:lvl1pPr>
            <a:lvl2pPr>
              <a:defRPr sz="5895" b="1">
                <a:solidFill>
                  <a:srgbClr val="E42312"/>
                </a:solidFill>
              </a:defRPr>
            </a:lvl2pPr>
            <a:lvl3pPr>
              <a:defRPr sz="5895" b="1">
                <a:solidFill>
                  <a:srgbClr val="E42312"/>
                </a:solidFill>
              </a:defRPr>
            </a:lvl3pPr>
            <a:lvl4pPr>
              <a:defRPr sz="5895" b="1">
                <a:solidFill>
                  <a:srgbClr val="E42312"/>
                </a:solidFill>
              </a:defRPr>
            </a:lvl4pPr>
            <a:lvl5pPr>
              <a:defRPr sz="5895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9" name="Marcador de posición de imagen 3"/>
          <p:cNvSpPr>
            <a:spLocks noGrp="1"/>
          </p:cNvSpPr>
          <p:nvPr>
            <p:ph type="pic" sz="quarter" idx="23"/>
          </p:nvPr>
        </p:nvSpPr>
        <p:spPr>
          <a:xfrm>
            <a:off x="0" y="3558381"/>
            <a:ext cx="10688638" cy="3165399"/>
          </a:xfrm>
          <a:prstGeom prst="rect">
            <a:avLst/>
          </a:prstGeom>
          <a:solidFill>
            <a:schemeClr val="accent1"/>
          </a:solidFill>
        </p:spPr>
        <p:txBody>
          <a:bodyPr vert="horz" lIns="99551" tIns="49775" rIns="99551" bIns="49775"/>
          <a:lstStyle>
            <a:lvl1pPr marL="0" indent="0" algn="l">
              <a:buNone/>
              <a:defRPr sz="2398" i="1" baseline="0">
                <a:solidFill>
                  <a:schemeClr val="tx2"/>
                </a:solidFill>
                <a:latin typeface="Gloriola"/>
                <a:cs typeface="Gloriola"/>
              </a:defRPr>
            </a:lvl1pPr>
          </a:lstStyle>
          <a:p>
            <a:pPr lv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sp>
        <p:nvSpPr>
          <p:cNvPr id="8" name="Marcador de texto 19"/>
          <p:cNvSpPr>
            <a:spLocks noGrp="1"/>
          </p:cNvSpPr>
          <p:nvPr>
            <p:ph type="body" sz="quarter" idx="12"/>
          </p:nvPr>
        </p:nvSpPr>
        <p:spPr>
          <a:xfrm>
            <a:off x="612619" y="321204"/>
            <a:ext cx="7916788" cy="34504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798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895" b="1">
                <a:solidFill>
                  <a:srgbClr val="E42312"/>
                </a:solidFill>
              </a:defRPr>
            </a:lvl2pPr>
            <a:lvl3pPr>
              <a:defRPr sz="5895" b="1">
                <a:solidFill>
                  <a:srgbClr val="E42312"/>
                </a:solidFill>
              </a:defRPr>
            </a:lvl3pPr>
            <a:lvl4pPr>
              <a:defRPr sz="5895" b="1">
                <a:solidFill>
                  <a:srgbClr val="E42312"/>
                </a:solidFill>
              </a:defRPr>
            </a:lvl4pPr>
            <a:lvl5pPr>
              <a:defRPr sz="5895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24"/>
          </p:nvPr>
        </p:nvSpPr>
        <p:spPr>
          <a:xfrm>
            <a:off x="1381135" y="7010400"/>
            <a:ext cx="5656263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 defTabSz="496590">
              <a:defRPr/>
            </a:pPr>
            <a:r>
              <a:rPr lang="en-US" smtClean="0"/>
              <a:t>Abril 2020</a:t>
            </a:r>
            <a:endParaRPr lang="en-US" dirty="0"/>
          </a:p>
        </p:txBody>
      </p:sp>
      <p:sp>
        <p:nvSpPr>
          <p:cNvPr id="6" name="Date Placeholder 14"/>
          <p:cNvSpPr>
            <a:spLocks noGrp="1"/>
          </p:cNvSpPr>
          <p:nvPr>
            <p:ph type="dt" sz="half" idx="25"/>
          </p:nvPr>
        </p:nvSpPr>
        <p:spPr>
          <a:xfrm>
            <a:off x="534988" y="7010400"/>
            <a:ext cx="6858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 defTabSz="496590">
              <a:defRPr/>
            </a:pPr>
            <a:endParaRPr lang="en-US" dirty="0"/>
          </a:p>
        </p:txBody>
      </p:sp>
      <p:sp>
        <p:nvSpPr>
          <p:cNvPr id="10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612617" y="1509476"/>
            <a:ext cx="9452843" cy="173400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98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895" b="1">
                <a:solidFill>
                  <a:srgbClr val="E42312"/>
                </a:solidFill>
              </a:defRPr>
            </a:lvl2pPr>
            <a:lvl3pPr>
              <a:defRPr sz="5895" b="1">
                <a:solidFill>
                  <a:srgbClr val="E42312"/>
                </a:solidFill>
              </a:defRPr>
            </a:lvl3pPr>
            <a:lvl4pPr>
              <a:defRPr sz="5895" b="1">
                <a:solidFill>
                  <a:srgbClr val="E42312"/>
                </a:solidFill>
              </a:defRPr>
            </a:lvl4pPr>
            <a:lvl5pPr>
              <a:defRPr sz="5895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51696259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Fotografía 1 Destac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posición de imagen 3"/>
          <p:cNvSpPr>
            <a:spLocks noGrp="1"/>
          </p:cNvSpPr>
          <p:nvPr>
            <p:ph type="pic" sz="quarter" idx="23"/>
          </p:nvPr>
        </p:nvSpPr>
        <p:spPr>
          <a:xfrm>
            <a:off x="0" y="1509467"/>
            <a:ext cx="5184262" cy="5214304"/>
          </a:xfrm>
          <a:prstGeom prst="rect">
            <a:avLst/>
          </a:prstGeom>
          <a:solidFill>
            <a:schemeClr val="accent1"/>
          </a:solidFill>
        </p:spPr>
        <p:txBody>
          <a:bodyPr vert="horz" lIns="99551" tIns="49775" rIns="99551" bIns="49775"/>
          <a:lstStyle>
            <a:lvl1pPr marL="0" indent="0" algn="l">
              <a:buNone/>
              <a:defRPr sz="2398" i="1" baseline="0">
                <a:solidFill>
                  <a:schemeClr val="tx2"/>
                </a:solidFill>
                <a:latin typeface="Gloriola"/>
                <a:cs typeface="Gloriola"/>
              </a:defRPr>
            </a:lvl1pPr>
          </a:lstStyle>
          <a:p>
            <a:pPr lv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24"/>
          </p:nvPr>
        </p:nvSpPr>
        <p:spPr>
          <a:xfrm>
            <a:off x="1381135" y="7010400"/>
            <a:ext cx="5656263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 defTabSz="496590">
              <a:defRPr/>
            </a:pPr>
            <a:r>
              <a:rPr lang="en-US" smtClean="0"/>
              <a:t>Abril 2020</a:t>
            </a:r>
            <a:endParaRPr lang="en-US" dirty="0"/>
          </a:p>
        </p:txBody>
      </p:sp>
      <p:sp>
        <p:nvSpPr>
          <p:cNvPr id="14" name="Date Placeholder 14"/>
          <p:cNvSpPr>
            <a:spLocks noGrp="1"/>
          </p:cNvSpPr>
          <p:nvPr>
            <p:ph type="dt" sz="half" idx="25"/>
          </p:nvPr>
        </p:nvSpPr>
        <p:spPr>
          <a:xfrm>
            <a:off x="534988" y="7010400"/>
            <a:ext cx="6858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 defTabSz="496590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02542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Fotografías 2 Destaca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449898" y="4449763"/>
            <a:ext cx="4572000" cy="5334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96590">
              <a:defRPr/>
            </a:pPr>
            <a:endParaRPr lang="en-US" sz="1998" dirty="0">
              <a:solidFill>
                <a:srgbClr val="036456"/>
              </a:solidFill>
              <a:latin typeface="Gloriola"/>
              <a:cs typeface="Gloriol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2785" y="5135563"/>
            <a:ext cx="4572000" cy="50006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96590">
              <a:defRPr/>
            </a:pPr>
            <a:endParaRPr lang="en-US" sz="1998" dirty="0">
              <a:solidFill>
                <a:srgbClr val="036456"/>
              </a:solidFill>
              <a:latin typeface="Gloriola"/>
              <a:cs typeface="Gloriola"/>
            </a:endParaRPr>
          </a:p>
        </p:txBody>
      </p:sp>
      <p:sp>
        <p:nvSpPr>
          <p:cNvPr id="18" name="Marcador de posición de imagen 3"/>
          <p:cNvSpPr>
            <a:spLocks noGrp="1"/>
          </p:cNvSpPr>
          <p:nvPr>
            <p:ph type="pic" sz="quarter" idx="23"/>
          </p:nvPr>
        </p:nvSpPr>
        <p:spPr>
          <a:xfrm>
            <a:off x="5449592" y="1086926"/>
            <a:ext cx="4571654" cy="4048675"/>
          </a:xfrm>
          <a:prstGeom prst="rect">
            <a:avLst/>
          </a:prstGeom>
          <a:solidFill>
            <a:schemeClr val="accent1"/>
          </a:solidFill>
        </p:spPr>
        <p:txBody>
          <a:bodyPr vert="horz" lIns="99551" tIns="49775" rIns="99551" bIns="49775"/>
          <a:lstStyle>
            <a:lvl1pPr marL="0" indent="0" algn="l">
              <a:buNone/>
              <a:defRPr sz="2398" i="1" baseline="0">
                <a:solidFill>
                  <a:srgbClr val="FFFFFF"/>
                </a:solidFill>
                <a:latin typeface="Gloriola"/>
                <a:cs typeface="Gloriola"/>
              </a:defRPr>
            </a:lvl1pPr>
          </a:lstStyle>
          <a:p>
            <a:pPr lv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sp>
        <p:nvSpPr>
          <p:cNvPr id="16" name="Marcador de posición de imagen 3"/>
          <p:cNvSpPr>
            <a:spLocks noGrp="1"/>
          </p:cNvSpPr>
          <p:nvPr>
            <p:ph type="pic" sz="quarter" idx="25"/>
          </p:nvPr>
        </p:nvSpPr>
        <p:spPr>
          <a:xfrm>
            <a:off x="612618" y="1086917"/>
            <a:ext cx="4571654" cy="4548352"/>
          </a:xfrm>
          <a:prstGeom prst="rect">
            <a:avLst/>
          </a:prstGeom>
          <a:solidFill>
            <a:schemeClr val="accent1"/>
          </a:solidFill>
        </p:spPr>
        <p:txBody>
          <a:bodyPr vert="horz" lIns="99551" tIns="49775" rIns="99551" bIns="49775"/>
          <a:lstStyle>
            <a:lvl1pPr marL="0" indent="0" algn="l">
              <a:buNone/>
              <a:defRPr sz="2398" i="1" baseline="0">
                <a:solidFill>
                  <a:srgbClr val="FFFFFF"/>
                </a:solidFill>
                <a:latin typeface="Gloriola"/>
                <a:cs typeface="Gloriola"/>
              </a:defRPr>
            </a:lvl1pPr>
          </a:lstStyle>
          <a:p>
            <a:pPr lv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sp>
        <p:nvSpPr>
          <p:cNvPr id="14" name="Marcador de texto 19"/>
          <p:cNvSpPr>
            <a:spLocks noGrp="1"/>
          </p:cNvSpPr>
          <p:nvPr>
            <p:ph type="body" sz="quarter" idx="12"/>
          </p:nvPr>
        </p:nvSpPr>
        <p:spPr>
          <a:xfrm>
            <a:off x="612619" y="321204"/>
            <a:ext cx="7916788" cy="34504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798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895" b="1">
                <a:solidFill>
                  <a:srgbClr val="E42312"/>
                </a:solidFill>
              </a:defRPr>
            </a:lvl2pPr>
            <a:lvl3pPr>
              <a:defRPr sz="5895" b="1">
                <a:solidFill>
                  <a:srgbClr val="E42312"/>
                </a:solidFill>
              </a:defRPr>
            </a:lvl3pPr>
            <a:lvl4pPr>
              <a:defRPr sz="5895" b="1">
                <a:solidFill>
                  <a:srgbClr val="E42312"/>
                </a:solidFill>
              </a:defRPr>
            </a:lvl4pPr>
            <a:lvl5pPr>
              <a:defRPr sz="5895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34"/>
          </p:nvPr>
        </p:nvSpPr>
        <p:spPr>
          <a:xfrm>
            <a:off x="1381135" y="7010400"/>
            <a:ext cx="5656263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 defTabSz="496590">
              <a:defRPr/>
            </a:pPr>
            <a:r>
              <a:rPr lang="en-US" smtClean="0"/>
              <a:t>Abril 2020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35"/>
          </p:nvPr>
        </p:nvSpPr>
        <p:spPr>
          <a:xfrm>
            <a:off x="534988" y="7010400"/>
            <a:ext cx="6858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 defTabSz="496590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60379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n destac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texto 19"/>
          <p:cNvSpPr>
            <a:spLocks noGrp="1"/>
          </p:cNvSpPr>
          <p:nvPr>
            <p:ph type="body" sz="quarter" idx="13"/>
          </p:nvPr>
        </p:nvSpPr>
        <p:spPr>
          <a:xfrm>
            <a:off x="612609" y="2120984"/>
            <a:ext cx="9332570" cy="1578038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3697" b="0" baseline="0">
                <a:solidFill>
                  <a:schemeClr val="bg1"/>
                </a:solidFill>
                <a:latin typeface="Gloriola"/>
                <a:cs typeface="Gloriola"/>
              </a:defRPr>
            </a:lvl1pPr>
            <a:lvl2pPr>
              <a:defRPr sz="5895" b="1">
                <a:solidFill>
                  <a:srgbClr val="E42312"/>
                </a:solidFill>
              </a:defRPr>
            </a:lvl2pPr>
            <a:lvl3pPr>
              <a:defRPr sz="5895" b="1">
                <a:solidFill>
                  <a:srgbClr val="E42312"/>
                </a:solidFill>
              </a:defRPr>
            </a:lvl3pPr>
            <a:lvl4pPr>
              <a:defRPr sz="5895" b="1">
                <a:solidFill>
                  <a:srgbClr val="E42312"/>
                </a:solidFill>
              </a:defRPr>
            </a:lvl4pPr>
            <a:lvl5pPr>
              <a:defRPr sz="5895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5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612608" y="3980102"/>
            <a:ext cx="9332570" cy="683569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98" b="0" cap="all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895" b="1">
                <a:solidFill>
                  <a:srgbClr val="E42312"/>
                </a:solidFill>
              </a:defRPr>
            </a:lvl2pPr>
            <a:lvl3pPr>
              <a:defRPr sz="5895" b="1">
                <a:solidFill>
                  <a:srgbClr val="E42312"/>
                </a:solidFill>
              </a:defRPr>
            </a:lvl3pPr>
            <a:lvl4pPr>
              <a:defRPr sz="5895" b="1">
                <a:solidFill>
                  <a:srgbClr val="E42312"/>
                </a:solidFill>
              </a:defRPr>
            </a:lvl4pPr>
            <a:lvl5pPr>
              <a:defRPr sz="5895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Marcador de texto 19"/>
          <p:cNvSpPr>
            <a:spLocks noGrp="1"/>
          </p:cNvSpPr>
          <p:nvPr>
            <p:ph type="body" sz="quarter" idx="12"/>
          </p:nvPr>
        </p:nvSpPr>
        <p:spPr>
          <a:xfrm>
            <a:off x="612619" y="321204"/>
            <a:ext cx="7916788" cy="34504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798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895" b="1">
                <a:solidFill>
                  <a:srgbClr val="E42312"/>
                </a:solidFill>
              </a:defRPr>
            </a:lvl2pPr>
            <a:lvl3pPr>
              <a:defRPr sz="5895" b="1">
                <a:solidFill>
                  <a:srgbClr val="E42312"/>
                </a:solidFill>
              </a:defRPr>
            </a:lvl3pPr>
            <a:lvl4pPr>
              <a:defRPr sz="5895" b="1">
                <a:solidFill>
                  <a:srgbClr val="E42312"/>
                </a:solidFill>
              </a:defRPr>
            </a:lvl4pPr>
            <a:lvl5pPr>
              <a:defRPr sz="5895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5"/>
          </p:nvPr>
        </p:nvSpPr>
        <p:spPr>
          <a:xfrm>
            <a:off x="1381135" y="7010400"/>
            <a:ext cx="5656263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 defTabSz="496590">
              <a:defRPr/>
            </a:pPr>
            <a:r>
              <a:rPr lang="en-US" smtClean="0"/>
              <a:t>Abril 2020</a:t>
            </a:r>
            <a:endParaRPr lang="en-US" dirty="0"/>
          </a:p>
        </p:txBody>
      </p:sp>
      <p:sp>
        <p:nvSpPr>
          <p:cNvPr id="6" name="Date Placeholder 14"/>
          <p:cNvSpPr>
            <a:spLocks noGrp="1"/>
          </p:cNvSpPr>
          <p:nvPr>
            <p:ph type="dt" sz="half" idx="16"/>
          </p:nvPr>
        </p:nvSpPr>
        <p:spPr>
          <a:xfrm>
            <a:off x="534988" y="7010400"/>
            <a:ext cx="6858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 defTabSz="496590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375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3"/>
          <p:cNvSpPr>
            <a:spLocks noGrp="1"/>
          </p:cNvSpPr>
          <p:nvPr>
            <p:ph type="pic" sz="quarter" idx="23" hasCustomPrompt="1"/>
          </p:nvPr>
        </p:nvSpPr>
        <p:spPr>
          <a:xfrm>
            <a:off x="0" y="2398945"/>
            <a:ext cx="10688638" cy="5163906"/>
          </a:xfrm>
          <a:prstGeom prst="rect">
            <a:avLst/>
          </a:prstGeom>
          <a:solidFill>
            <a:srgbClr val="A39E99"/>
          </a:solidFill>
        </p:spPr>
        <p:txBody>
          <a:bodyPr vert="horz" lIns="99551" tIns="49775" rIns="99551" bIns="49775"/>
          <a:lstStyle>
            <a:lvl1pPr marL="0" indent="0" algn="l">
              <a:buNone/>
              <a:defRPr sz="2400" i="1" baseline="0">
                <a:solidFill>
                  <a:srgbClr val="FFFFFF"/>
                </a:solidFill>
                <a:latin typeface="Gloriola"/>
                <a:cs typeface="Gloriola"/>
              </a:defRPr>
            </a:lvl1pPr>
          </a:lstStyle>
          <a:p>
            <a:pPr lvl="0"/>
            <a:r>
              <a:rPr lang="es-ES_tradnl" noProof="0" dirty="0" smtClean="0"/>
              <a:t>Arrastre la imagen al marcador de posición o haga clic en el icono para agregar</a:t>
            </a:r>
            <a:endParaRPr lang="es-ES" noProof="0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2387185"/>
            <a:ext cx="10688638" cy="1041400"/>
          </a:xfrm>
          <a:prstGeom prst="rect">
            <a:avLst/>
          </a:prstGeom>
          <a:solidFill>
            <a:schemeClr val="bg1">
              <a:alpha val="73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36456"/>
              </a:solidFill>
              <a:effectLst/>
              <a:uLnTx/>
              <a:uFillTx/>
              <a:latin typeface=""/>
              <a:ea typeface="+mn-ea"/>
              <a:cs typeface=""/>
            </a:endParaRPr>
          </a:p>
        </p:txBody>
      </p:sp>
      <p:sp>
        <p:nvSpPr>
          <p:cNvPr id="8" name="TextBox 6">
            <a:hlinkClick r:id="rId2"/>
          </p:cNvPr>
          <p:cNvSpPr txBox="1">
            <a:spLocks noChangeArrowheads="1"/>
          </p:cNvSpPr>
          <p:nvPr userDrawn="1"/>
        </p:nvSpPr>
        <p:spPr bwMode="auto">
          <a:xfrm>
            <a:off x="3948245" y="1770465"/>
            <a:ext cx="20526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err="1" smtClean="0">
                <a:solidFill>
                  <a:srgbClr val="0E5C48"/>
                </a:solidFill>
                <a:latin typeface="Gloriola"/>
                <a:cs typeface="Gloriola"/>
              </a:rPr>
              <a:t>www.march-am.com</a:t>
            </a:r>
            <a:endParaRPr lang="en-US" sz="1200" dirty="0">
              <a:solidFill>
                <a:srgbClr val="0E5C48"/>
              </a:solidFill>
              <a:latin typeface="Gloriola"/>
              <a:cs typeface="Gloriola"/>
            </a:endParaRPr>
          </a:p>
        </p:txBody>
      </p:sp>
      <p:sp>
        <p:nvSpPr>
          <p:cNvPr id="9" name="TextBox 5"/>
          <p:cNvSpPr txBox="1">
            <a:spLocks noChangeArrowheads="1"/>
          </p:cNvSpPr>
          <p:nvPr userDrawn="1"/>
        </p:nvSpPr>
        <p:spPr bwMode="auto">
          <a:xfrm>
            <a:off x="3948245" y="946426"/>
            <a:ext cx="20526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200" dirty="0" smtClean="0">
                <a:solidFill>
                  <a:srgbClr val="353D37"/>
                </a:solidFill>
                <a:latin typeface="Gloriola"/>
                <a:cs typeface="Gloriola"/>
              </a:rPr>
              <a:t>Castelló, 74</a:t>
            </a:r>
          </a:p>
          <a:p>
            <a:pPr eaLnBrk="1" hangingPunct="1"/>
            <a:r>
              <a:rPr lang="es-ES" sz="1200" dirty="0" smtClean="0">
                <a:solidFill>
                  <a:srgbClr val="353D37"/>
                </a:solidFill>
                <a:latin typeface="Gloriola"/>
                <a:cs typeface="Gloriola"/>
              </a:rPr>
              <a:t>28006, Madrid</a:t>
            </a:r>
          </a:p>
          <a:p>
            <a:pPr eaLnBrk="1" hangingPunct="1"/>
            <a:r>
              <a:rPr lang="es-ES" sz="1200" dirty="0" smtClean="0">
                <a:solidFill>
                  <a:srgbClr val="353D37"/>
                </a:solidFill>
                <a:latin typeface="Gloriola"/>
                <a:cs typeface="Gloriola"/>
              </a:rPr>
              <a:t>T. +34 914 263 700</a:t>
            </a:r>
            <a:endParaRPr lang="en-US" sz="1200" dirty="0">
              <a:solidFill>
                <a:srgbClr val="353D37"/>
              </a:solidFill>
              <a:latin typeface="Gloriola"/>
              <a:cs typeface="Gloriola"/>
            </a:endParaRPr>
          </a:p>
        </p:txBody>
      </p:sp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483" y="493426"/>
            <a:ext cx="3318108" cy="82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16638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+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abla 3"/>
          <p:cNvSpPr>
            <a:spLocks noGrp="1"/>
          </p:cNvSpPr>
          <p:nvPr>
            <p:ph type="tbl" sz="quarter" idx="16"/>
          </p:nvPr>
        </p:nvSpPr>
        <p:spPr>
          <a:xfrm>
            <a:off x="612617" y="3296494"/>
            <a:ext cx="9332571" cy="3580098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buNone/>
              <a:defRPr sz="2298">
                <a:solidFill>
                  <a:srgbClr val="888B8D"/>
                </a:solidFill>
                <a:latin typeface="Gloriola"/>
                <a:cs typeface="Gloriola"/>
              </a:defRPr>
            </a:lvl1pPr>
          </a:lstStyle>
          <a:p>
            <a:pPr lvl="0"/>
            <a:r>
              <a:rPr lang="es-ES" noProof="0" smtClean="0"/>
              <a:t>Haga clic en el icono para agregar una tabla</a:t>
            </a:r>
            <a:endParaRPr lang="es-ES" noProof="0" dirty="0"/>
          </a:p>
        </p:txBody>
      </p:sp>
      <p:sp>
        <p:nvSpPr>
          <p:cNvPr id="13" name="Marcador de texto 19"/>
          <p:cNvSpPr>
            <a:spLocks noGrp="1"/>
          </p:cNvSpPr>
          <p:nvPr>
            <p:ph type="body" sz="quarter" idx="13"/>
          </p:nvPr>
        </p:nvSpPr>
        <p:spPr>
          <a:xfrm>
            <a:off x="612608" y="1086926"/>
            <a:ext cx="9332570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598" b="0" baseline="0">
                <a:solidFill>
                  <a:schemeClr val="bg1"/>
                </a:solidFill>
                <a:latin typeface="Gloriola"/>
                <a:cs typeface="Gloriola"/>
              </a:defRPr>
            </a:lvl1pPr>
            <a:lvl2pPr>
              <a:defRPr sz="5895" b="1">
                <a:solidFill>
                  <a:srgbClr val="E42312"/>
                </a:solidFill>
              </a:defRPr>
            </a:lvl2pPr>
            <a:lvl3pPr>
              <a:defRPr sz="5895" b="1">
                <a:solidFill>
                  <a:srgbClr val="E42312"/>
                </a:solidFill>
              </a:defRPr>
            </a:lvl3pPr>
            <a:lvl4pPr>
              <a:defRPr sz="5895" b="1">
                <a:solidFill>
                  <a:srgbClr val="E42312"/>
                </a:solidFill>
              </a:defRPr>
            </a:lvl4pPr>
            <a:lvl5pPr>
              <a:defRPr sz="5895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4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612608" y="1509477"/>
            <a:ext cx="9332570" cy="1592707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98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895" b="1">
                <a:solidFill>
                  <a:srgbClr val="E42312"/>
                </a:solidFill>
              </a:defRPr>
            </a:lvl2pPr>
            <a:lvl3pPr>
              <a:defRPr sz="5895" b="1">
                <a:solidFill>
                  <a:srgbClr val="E42312"/>
                </a:solidFill>
              </a:defRPr>
            </a:lvl3pPr>
            <a:lvl4pPr>
              <a:defRPr sz="5895" b="1">
                <a:solidFill>
                  <a:srgbClr val="E42312"/>
                </a:solidFill>
              </a:defRPr>
            </a:lvl4pPr>
            <a:lvl5pPr>
              <a:defRPr sz="5895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Marcador de texto 19"/>
          <p:cNvSpPr>
            <a:spLocks noGrp="1"/>
          </p:cNvSpPr>
          <p:nvPr>
            <p:ph type="body" sz="quarter" idx="12"/>
          </p:nvPr>
        </p:nvSpPr>
        <p:spPr>
          <a:xfrm>
            <a:off x="612619" y="321204"/>
            <a:ext cx="7916788" cy="34504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798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895" b="1">
                <a:solidFill>
                  <a:srgbClr val="E42312"/>
                </a:solidFill>
              </a:defRPr>
            </a:lvl2pPr>
            <a:lvl3pPr>
              <a:defRPr sz="5895" b="1">
                <a:solidFill>
                  <a:srgbClr val="E42312"/>
                </a:solidFill>
              </a:defRPr>
            </a:lvl3pPr>
            <a:lvl4pPr>
              <a:defRPr sz="5895" b="1">
                <a:solidFill>
                  <a:srgbClr val="E42312"/>
                </a:solidFill>
              </a:defRPr>
            </a:lvl4pPr>
            <a:lvl5pPr>
              <a:defRPr sz="5895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7"/>
          </p:nvPr>
        </p:nvSpPr>
        <p:spPr>
          <a:xfrm>
            <a:off x="1381135" y="7010400"/>
            <a:ext cx="5656263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 defTabSz="496590">
              <a:defRPr/>
            </a:pPr>
            <a:r>
              <a:rPr lang="en-US" smtClean="0"/>
              <a:t>Abril 2020</a:t>
            </a:r>
            <a:endParaRPr lang="en-US" dirty="0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8"/>
          </p:nvPr>
        </p:nvSpPr>
        <p:spPr>
          <a:xfrm>
            <a:off x="534988" y="7010400"/>
            <a:ext cx="6858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 defTabSz="496590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56156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raportada  Fotografía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0287" y="960083"/>
            <a:ext cx="2245626" cy="666823"/>
          </a:xfrm>
          <a:prstGeom prst="rect">
            <a:avLst/>
          </a:prstGeom>
        </p:spPr>
      </p:pic>
      <p:sp>
        <p:nvSpPr>
          <p:cNvPr id="5" name="Marcador de posición de imagen 3"/>
          <p:cNvSpPr>
            <a:spLocks noGrp="1"/>
          </p:cNvSpPr>
          <p:nvPr>
            <p:ph type="pic" sz="quarter" idx="23" hasCustomPrompt="1"/>
          </p:nvPr>
        </p:nvSpPr>
        <p:spPr>
          <a:xfrm>
            <a:off x="9" y="1"/>
            <a:ext cx="7120553" cy="7562849"/>
          </a:xfrm>
          <a:prstGeom prst="rect">
            <a:avLst/>
          </a:prstGeom>
          <a:solidFill>
            <a:schemeClr val="accent1"/>
          </a:solidFill>
        </p:spPr>
        <p:txBody>
          <a:bodyPr vert="horz" lIns="99551" tIns="49775" rIns="99551" bIns="49775"/>
          <a:lstStyle>
            <a:lvl1pPr marL="0" indent="0" algn="l">
              <a:buNone/>
              <a:defRPr sz="2398" i="1" baseline="0">
                <a:solidFill>
                  <a:srgbClr val="FFFFFF"/>
                </a:solidFill>
                <a:latin typeface="Gloriola"/>
                <a:cs typeface="Gloriola"/>
              </a:defRPr>
            </a:lvl1pPr>
          </a:lstStyle>
          <a:p>
            <a:pPr lvl="0"/>
            <a:r>
              <a:rPr lang="es-ES_tradnl" noProof="0" dirty="0" smtClean="0"/>
              <a:t>Drag picture to placeholder or click icon to add a image</a:t>
            </a:r>
            <a:endParaRPr lang="es-ES" noProof="0" dirty="0"/>
          </a:p>
        </p:txBody>
      </p:sp>
      <p:sp>
        <p:nvSpPr>
          <p:cNvPr id="6" name="Rectangle 5"/>
          <p:cNvSpPr/>
          <p:nvPr userDrawn="1"/>
        </p:nvSpPr>
        <p:spPr>
          <a:xfrm>
            <a:off x="5607618" y="0"/>
            <a:ext cx="1512943" cy="7562848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96590"/>
            <a:endParaRPr lang="en-US" sz="1998" dirty="0">
              <a:solidFill>
                <a:srgbClr val="0364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93551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raportada Fotografía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660" y="409548"/>
            <a:ext cx="2245626" cy="666823"/>
          </a:xfrm>
          <a:prstGeom prst="rect">
            <a:avLst/>
          </a:prstGeom>
        </p:spPr>
      </p:pic>
      <p:sp>
        <p:nvSpPr>
          <p:cNvPr id="5" name="Marcador de posición de imagen 3"/>
          <p:cNvSpPr>
            <a:spLocks noGrp="1"/>
          </p:cNvSpPr>
          <p:nvPr>
            <p:ph type="pic" sz="quarter" idx="23" hasCustomPrompt="1"/>
          </p:nvPr>
        </p:nvSpPr>
        <p:spPr>
          <a:xfrm>
            <a:off x="0" y="2234677"/>
            <a:ext cx="10688638" cy="5328174"/>
          </a:xfrm>
          <a:prstGeom prst="rect">
            <a:avLst/>
          </a:prstGeom>
          <a:solidFill>
            <a:schemeClr val="accent1"/>
          </a:solidFill>
        </p:spPr>
        <p:txBody>
          <a:bodyPr vert="horz" lIns="99551" tIns="49775" rIns="99551" bIns="49775"/>
          <a:lstStyle>
            <a:lvl1pPr marL="0" indent="0" algn="l">
              <a:buNone/>
              <a:defRPr sz="2398" i="1" baseline="0">
                <a:solidFill>
                  <a:srgbClr val="FFFFFF"/>
                </a:solidFill>
                <a:latin typeface="Gloriola"/>
                <a:cs typeface="Gloriola"/>
              </a:defRPr>
            </a:lvl1pPr>
          </a:lstStyle>
          <a:p>
            <a:pPr lvl="0"/>
            <a:r>
              <a:rPr lang="es-ES_tradnl" noProof="0" dirty="0" smtClean="0"/>
              <a:t>Drag picture to placeholder or click icon to add a image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65096876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1 C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059146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19"/>
          <p:cNvSpPr>
            <a:spLocks noGrp="1"/>
          </p:cNvSpPr>
          <p:nvPr>
            <p:ph type="body" sz="quarter" idx="13"/>
          </p:nvPr>
        </p:nvSpPr>
        <p:spPr>
          <a:xfrm>
            <a:off x="714377" y="4785123"/>
            <a:ext cx="4094835" cy="990417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198" b="0" cap="none" baseline="0">
                <a:solidFill>
                  <a:srgbClr val="0E5C48"/>
                </a:solidFill>
                <a:latin typeface="Gloriola"/>
                <a:cs typeface="Gloriola"/>
              </a:defRPr>
            </a:lvl1pPr>
            <a:lvl2pPr>
              <a:defRPr sz="5894" b="1">
                <a:solidFill>
                  <a:srgbClr val="E42312"/>
                </a:solidFill>
              </a:defRPr>
            </a:lvl2pPr>
            <a:lvl3pPr>
              <a:defRPr sz="5894" b="1">
                <a:solidFill>
                  <a:srgbClr val="E42312"/>
                </a:solidFill>
              </a:defRPr>
            </a:lvl3pPr>
            <a:lvl4pPr>
              <a:defRPr sz="5894" b="1">
                <a:solidFill>
                  <a:srgbClr val="E42312"/>
                </a:solidFill>
              </a:defRPr>
            </a:lvl4pPr>
            <a:lvl5pPr>
              <a:defRPr sz="5894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714375" y="5987140"/>
            <a:ext cx="4231754" cy="285387"/>
          </a:xfrm>
          <a:prstGeom prst="rect">
            <a:avLst/>
          </a:prstGeom>
        </p:spPr>
        <p:txBody>
          <a:bodyPr lIns="99551" tIns="49775" rIns="99551" bIns="49775"/>
          <a:lstStyle>
            <a:lvl1pPr marL="0" indent="0" algn="l">
              <a:spcBef>
                <a:spcPts val="0"/>
              </a:spcBef>
              <a:buNone/>
              <a:defRPr sz="1398" b="0" i="0" cap="none" baseline="0">
                <a:solidFill>
                  <a:srgbClr val="353D37"/>
                </a:solidFill>
                <a:latin typeface="Gloriola"/>
                <a:cs typeface="Gloriola"/>
              </a:defRPr>
            </a:lvl1pPr>
            <a:lvl2pPr marL="4971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4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914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886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82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80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772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 smtClean="0"/>
              <a:t>Haga clic para modificar el estilo de subtítulo</a:t>
            </a:r>
            <a:endParaRPr lang="es-ES" dirty="0"/>
          </a:p>
        </p:txBody>
      </p:sp>
      <p:sp>
        <p:nvSpPr>
          <p:cNvPr id="5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714375" y="6282638"/>
            <a:ext cx="4237524" cy="28098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00" b="0" cap="none" baseline="0">
                <a:solidFill>
                  <a:srgbClr val="353D37"/>
                </a:solidFill>
                <a:latin typeface="Gloriola"/>
                <a:cs typeface="Gloriola"/>
              </a:defRPr>
            </a:lvl1pPr>
            <a:lvl2pPr>
              <a:defRPr sz="5894" b="1">
                <a:solidFill>
                  <a:srgbClr val="E42312"/>
                </a:solidFill>
              </a:defRPr>
            </a:lvl2pPr>
            <a:lvl3pPr>
              <a:defRPr sz="5894" b="1">
                <a:solidFill>
                  <a:srgbClr val="E42312"/>
                </a:solidFill>
              </a:defRPr>
            </a:lvl3pPr>
            <a:lvl4pPr>
              <a:defRPr sz="5894" b="1">
                <a:solidFill>
                  <a:srgbClr val="E42312"/>
                </a:solidFill>
              </a:defRPr>
            </a:lvl4pPr>
            <a:lvl5pPr>
              <a:defRPr sz="5894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texto 19"/>
          <p:cNvSpPr>
            <a:spLocks noGrp="1"/>
          </p:cNvSpPr>
          <p:nvPr>
            <p:ph type="body" sz="quarter" idx="15"/>
          </p:nvPr>
        </p:nvSpPr>
        <p:spPr>
          <a:xfrm>
            <a:off x="714375" y="6563624"/>
            <a:ext cx="4237524" cy="28098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00" b="0" cap="none" baseline="0">
                <a:solidFill>
                  <a:srgbClr val="353D37"/>
                </a:solidFill>
                <a:latin typeface="Gloriola"/>
                <a:cs typeface="Gloriola"/>
              </a:defRPr>
            </a:lvl1pPr>
            <a:lvl2pPr>
              <a:defRPr sz="5894" b="1">
                <a:solidFill>
                  <a:srgbClr val="E42312"/>
                </a:solidFill>
              </a:defRPr>
            </a:lvl2pPr>
            <a:lvl3pPr>
              <a:defRPr sz="5894" b="1">
                <a:solidFill>
                  <a:srgbClr val="E42312"/>
                </a:solidFill>
              </a:defRPr>
            </a:lvl3pPr>
            <a:lvl4pPr>
              <a:defRPr sz="5894" b="1">
                <a:solidFill>
                  <a:srgbClr val="E42312"/>
                </a:solidFill>
              </a:defRPr>
            </a:lvl4pPr>
            <a:lvl5pPr>
              <a:defRPr sz="5894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Marcador de posición de imagen 3"/>
          <p:cNvSpPr>
            <a:spLocks noGrp="1"/>
          </p:cNvSpPr>
          <p:nvPr>
            <p:ph type="pic" sz="quarter" idx="23" hasCustomPrompt="1"/>
          </p:nvPr>
        </p:nvSpPr>
        <p:spPr>
          <a:xfrm>
            <a:off x="0" y="1"/>
            <a:ext cx="10688638" cy="4107652"/>
          </a:xfrm>
          <a:prstGeom prst="rect">
            <a:avLst/>
          </a:prstGeom>
          <a:solidFill>
            <a:srgbClr val="A39E97"/>
          </a:solidFill>
        </p:spPr>
        <p:txBody>
          <a:bodyPr vert="horz" lIns="99551" tIns="49775" rIns="99551" bIns="49775"/>
          <a:lstStyle>
            <a:lvl1pPr marL="0" indent="0" algn="l" rtl="0">
              <a:buNone/>
              <a:defRPr sz="2398" i="1" baseline="0">
                <a:solidFill>
                  <a:srgbClr val="FFFFFF"/>
                </a:solidFill>
                <a:latin typeface="Gloriola"/>
                <a:cs typeface="Gloriola"/>
              </a:defRPr>
            </a:lvl1pPr>
          </a:lstStyle>
          <a:p>
            <a:pPr lvl="0"/>
            <a:r>
              <a:rPr lang="es-ES_tradnl" noProof="0" dirty="0" smtClean="0"/>
              <a:t>Arrastre la imagen al marcador de posición o haga clic en el icono para agregar</a:t>
            </a:r>
            <a:endParaRPr lang="es-ES" noProof="0" dirty="0"/>
          </a:p>
        </p:txBody>
      </p:sp>
      <p:sp>
        <p:nvSpPr>
          <p:cNvPr id="9" name="Rectangle 6"/>
          <p:cNvSpPr/>
          <p:nvPr userDrawn="1"/>
        </p:nvSpPr>
        <p:spPr>
          <a:xfrm>
            <a:off x="0" y="3066255"/>
            <a:ext cx="10688638" cy="1041400"/>
          </a:xfrm>
          <a:prstGeom prst="rect">
            <a:avLst/>
          </a:prstGeom>
          <a:solidFill>
            <a:schemeClr val="bg1">
              <a:alpha val="73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330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798" kern="0" dirty="0">
              <a:solidFill>
                <a:srgbClr val="036456"/>
              </a:solidFill>
              <a:latin typeface=""/>
              <a:cs typeface="+mn-cs"/>
            </a:endParaRPr>
          </a:p>
        </p:txBody>
      </p: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6440" y="5925721"/>
            <a:ext cx="3206337" cy="121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61805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Í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19"/>
          <p:cNvSpPr>
            <a:spLocks noGrp="1"/>
          </p:cNvSpPr>
          <p:nvPr>
            <p:ph type="body" sz="quarter" idx="13" hasCustomPrompt="1"/>
          </p:nvPr>
        </p:nvSpPr>
        <p:spPr>
          <a:xfrm>
            <a:off x="536024" y="675983"/>
            <a:ext cx="11716941" cy="1130168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6800" b="0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ÍNDICE</a:t>
            </a:r>
          </a:p>
        </p:txBody>
      </p:sp>
      <p:sp>
        <p:nvSpPr>
          <p:cNvPr id="11" name="Marcador de texto 19"/>
          <p:cNvSpPr>
            <a:spLocks noGrp="1"/>
          </p:cNvSpPr>
          <p:nvPr>
            <p:ph type="body" sz="quarter" idx="14" hasCustomPrompt="1"/>
          </p:nvPr>
        </p:nvSpPr>
        <p:spPr>
          <a:xfrm>
            <a:off x="638136" y="2177116"/>
            <a:ext cx="4786354" cy="31830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 b="1" i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</a:t>
            </a:r>
          </a:p>
        </p:txBody>
      </p:sp>
      <p:sp>
        <p:nvSpPr>
          <p:cNvPr id="12" name="Marcador de texto 19"/>
          <p:cNvSpPr>
            <a:spLocks noGrp="1"/>
          </p:cNvSpPr>
          <p:nvPr>
            <p:ph type="body" sz="quarter" idx="17" hasCustomPrompt="1"/>
          </p:nvPr>
        </p:nvSpPr>
        <p:spPr>
          <a:xfrm>
            <a:off x="638136" y="2647822"/>
            <a:ext cx="4786354" cy="31830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marR="0" indent="0" algn="l" defTabSz="496888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600" b="1" i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marL="0" marR="0" lvl="0" indent="0" algn="l" defTabSz="496888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s-ES_tradnl" dirty="0" smtClean="0"/>
              <a:t>Haga clic para modificar el estilo de texto</a:t>
            </a:r>
          </a:p>
          <a:p>
            <a:pPr lvl="0"/>
            <a:endParaRPr lang="es-ES_tradnl" dirty="0" smtClean="0"/>
          </a:p>
        </p:txBody>
      </p:sp>
      <p:sp>
        <p:nvSpPr>
          <p:cNvPr id="13" name="Marcador de texto 19"/>
          <p:cNvSpPr>
            <a:spLocks noGrp="1"/>
          </p:cNvSpPr>
          <p:nvPr>
            <p:ph type="body" sz="quarter" idx="18" hasCustomPrompt="1"/>
          </p:nvPr>
        </p:nvSpPr>
        <p:spPr>
          <a:xfrm>
            <a:off x="638136" y="3146433"/>
            <a:ext cx="4786354" cy="31830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marR="0" indent="0" algn="l" defTabSz="496888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600" b="1" i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marL="0" marR="0" lvl="0" indent="0" algn="l" defTabSz="496888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s-ES_tradnl" dirty="0" smtClean="0"/>
              <a:t>Haga clic para modificar el estilo de texto</a:t>
            </a:r>
          </a:p>
          <a:p>
            <a:pPr lvl="0"/>
            <a:endParaRPr lang="es-ES_tradnl" dirty="0" smtClean="0"/>
          </a:p>
        </p:txBody>
      </p:sp>
      <p:sp>
        <p:nvSpPr>
          <p:cNvPr id="14" name="Marcador de texto 19"/>
          <p:cNvSpPr>
            <a:spLocks noGrp="1"/>
          </p:cNvSpPr>
          <p:nvPr>
            <p:ph type="body" sz="quarter" idx="19" hasCustomPrompt="1"/>
          </p:nvPr>
        </p:nvSpPr>
        <p:spPr>
          <a:xfrm>
            <a:off x="638136" y="3617139"/>
            <a:ext cx="4786354" cy="31830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marR="0" indent="0" algn="l" defTabSz="496888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600" b="1" i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marL="0" marR="0" lvl="0" indent="0" algn="l" defTabSz="496888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s-ES_tradnl" dirty="0" smtClean="0"/>
              <a:t>Haga clic para modificar el estilo de texto</a:t>
            </a:r>
          </a:p>
          <a:p>
            <a:pPr lvl="0"/>
            <a:endParaRPr lang="es-ES_tradnl" dirty="0" smtClean="0"/>
          </a:p>
        </p:txBody>
      </p:sp>
      <p:sp>
        <p:nvSpPr>
          <p:cNvPr id="15" name="Marcador de texto 19"/>
          <p:cNvSpPr>
            <a:spLocks noGrp="1"/>
          </p:cNvSpPr>
          <p:nvPr>
            <p:ph type="body" sz="quarter" idx="20" hasCustomPrompt="1"/>
          </p:nvPr>
        </p:nvSpPr>
        <p:spPr>
          <a:xfrm>
            <a:off x="638136" y="4097495"/>
            <a:ext cx="4786354" cy="31830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marR="0" indent="0" algn="l" defTabSz="496888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600" b="1" i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marL="0" marR="0" lvl="0" indent="0" algn="l" defTabSz="496888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s-ES_tradnl" dirty="0" smtClean="0"/>
              <a:t>Haga clic para modificar el estilo de texto</a:t>
            </a:r>
          </a:p>
          <a:p>
            <a:pPr lvl="0"/>
            <a:endParaRPr lang="es-ES_tradnl" dirty="0" smtClean="0"/>
          </a:p>
        </p:txBody>
      </p:sp>
      <p:sp>
        <p:nvSpPr>
          <p:cNvPr id="16" name="Marcador de texto 19"/>
          <p:cNvSpPr>
            <a:spLocks noGrp="1"/>
          </p:cNvSpPr>
          <p:nvPr>
            <p:ph type="body" sz="quarter" idx="21" hasCustomPrompt="1"/>
          </p:nvPr>
        </p:nvSpPr>
        <p:spPr>
          <a:xfrm>
            <a:off x="638136" y="4568201"/>
            <a:ext cx="4786354" cy="31830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marR="0" indent="0" algn="l" defTabSz="496888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600" b="1" i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marL="0" marR="0" lvl="0" indent="0" algn="l" defTabSz="496888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s-ES_tradnl" dirty="0" smtClean="0"/>
              <a:t>Haga clic para modificar el estilo de texto</a:t>
            </a:r>
          </a:p>
          <a:p>
            <a:pPr lvl="0"/>
            <a:endParaRPr lang="es-ES_tradnl" dirty="0" smtClean="0"/>
          </a:p>
        </p:txBody>
      </p:sp>
      <p:sp>
        <p:nvSpPr>
          <p:cNvPr id="17" name="Marcador de texto 19"/>
          <p:cNvSpPr>
            <a:spLocks noGrp="1"/>
          </p:cNvSpPr>
          <p:nvPr>
            <p:ph type="body" sz="quarter" idx="22" hasCustomPrompt="1"/>
          </p:nvPr>
        </p:nvSpPr>
        <p:spPr>
          <a:xfrm>
            <a:off x="638136" y="5066812"/>
            <a:ext cx="4786354" cy="31830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marR="0" indent="0" algn="l" defTabSz="496888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600" b="1" i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marL="0" marR="0" lvl="0" indent="0" algn="l" defTabSz="496888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s-ES_tradnl" dirty="0" smtClean="0"/>
              <a:t>Haga clic para modificar el estilo de texto</a:t>
            </a:r>
          </a:p>
          <a:p>
            <a:pPr lvl="0"/>
            <a:endParaRPr lang="es-ES_tradnl" dirty="0" smtClean="0"/>
          </a:p>
        </p:txBody>
      </p:sp>
      <p:sp>
        <p:nvSpPr>
          <p:cNvPr id="18" name="Marcador de texto 19"/>
          <p:cNvSpPr>
            <a:spLocks noGrp="1"/>
          </p:cNvSpPr>
          <p:nvPr>
            <p:ph type="body" sz="quarter" idx="23" hasCustomPrompt="1"/>
          </p:nvPr>
        </p:nvSpPr>
        <p:spPr>
          <a:xfrm>
            <a:off x="638136" y="5537518"/>
            <a:ext cx="4786354" cy="31830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marR="0" indent="0" algn="l" defTabSz="496888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600" b="1" i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marL="0" marR="0" lvl="0" indent="0" algn="l" defTabSz="496888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s-ES_tradnl" dirty="0" smtClean="0"/>
              <a:t>Haga clic para modificar el estilo de texto</a:t>
            </a:r>
          </a:p>
          <a:p>
            <a:pPr lvl="0"/>
            <a:endParaRPr lang="es-ES_tradnl" dirty="0" smtClean="0"/>
          </a:p>
        </p:txBody>
      </p:sp>
      <p:sp>
        <p:nvSpPr>
          <p:cNvPr id="19" name="Marcador de texto 19"/>
          <p:cNvSpPr>
            <a:spLocks noGrp="1"/>
          </p:cNvSpPr>
          <p:nvPr>
            <p:ph type="body" sz="quarter" idx="24" hasCustomPrompt="1"/>
          </p:nvPr>
        </p:nvSpPr>
        <p:spPr>
          <a:xfrm>
            <a:off x="6004427" y="2177116"/>
            <a:ext cx="4308483" cy="31830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i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0</a:t>
            </a:r>
          </a:p>
        </p:txBody>
      </p:sp>
      <p:sp>
        <p:nvSpPr>
          <p:cNvPr id="20" name="Marcador de texto 19"/>
          <p:cNvSpPr>
            <a:spLocks noGrp="1"/>
          </p:cNvSpPr>
          <p:nvPr>
            <p:ph type="body" sz="quarter" idx="25" hasCustomPrompt="1"/>
          </p:nvPr>
        </p:nvSpPr>
        <p:spPr>
          <a:xfrm>
            <a:off x="6004427" y="2647822"/>
            <a:ext cx="4308483" cy="31830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i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0</a:t>
            </a:r>
          </a:p>
        </p:txBody>
      </p:sp>
      <p:sp>
        <p:nvSpPr>
          <p:cNvPr id="21" name="Marcador de texto 19"/>
          <p:cNvSpPr>
            <a:spLocks noGrp="1"/>
          </p:cNvSpPr>
          <p:nvPr>
            <p:ph type="body" sz="quarter" idx="26" hasCustomPrompt="1"/>
          </p:nvPr>
        </p:nvSpPr>
        <p:spPr>
          <a:xfrm>
            <a:off x="6004427" y="3150471"/>
            <a:ext cx="4308483" cy="31830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i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0</a:t>
            </a:r>
          </a:p>
        </p:txBody>
      </p:sp>
      <p:sp>
        <p:nvSpPr>
          <p:cNvPr id="22" name="Marcador de texto 19"/>
          <p:cNvSpPr>
            <a:spLocks noGrp="1"/>
          </p:cNvSpPr>
          <p:nvPr>
            <p:ph type="body" sz="quarter" idx="27" hasCustomPrompt="1"/>
          </p:nvPr>
        </p:nvSpPr>
        <p:spPr>
          <a:xfrm>
            <a:off x="6004427" y="3621177"/>
            <a:ext cx="4308483" cy="31830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i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0</a:t>
            </a:r>
          </a:p>
        </p:txBody>
      </p:sp>
      <p:sp>
        <p:nvSpPr>
          <p:cNvPr id="23" name="Marcador de texto 19"/>
          <p:cNvSpPr>
            <a:spLocks noGrp="1"/>
          </p:cNvSpPr>
          <p:nvPr>
            <p:ph type="body" sz="quarter" idx="28" hasCustomPrompt="1"/>
          </p:nvPr>
        </p:nvSpPr>
        <p:spPr>
          <a:xfrm>
            <a:off x="5991664" y="4097495"/>
            <a:ext cx="4308483" cy="31830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i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0</a:t>
            </a:r>
          </a:p>
        </p:txBody>
      </p:sp>
      <p:sp>
        <p:nvSpPr>
          <p:cNvPr id="24" name="Marcador de texto 19"/>
          <p:cNvSpPr>
            <a:spLocks noGrp="1"/>
          </p:cNvSpPr>
          <p:nvPr>
            <p:ph type="body" sz="quarter" idx="29" hasCustomPrompt="1"/>
          </p:nvPr>
        </p:nvSpPr>
        <p:spPr>
          <a:xfrm>
            <a:off x="5991664" y="4568201"/>
            <a:ext cx="4308483" cy="31830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i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0</a:t>
            </a:r>
          </a:p>
        </p:txBody>
      </p:sp>
      <p:sp>
        <p:nvSpPr>
          <p:cNvPr id="25" name="Marcador de texto 19"/>
          <p:cNvSpPr>
            <a:spLocks noGrp="1"/>
          </p:cNvSpPr>
          <p:nvPr>
            <p:ph type="body" sz="quarter" idx="30" hasCustomPrompt="1"/>
          </p:nvPr>
        </p:nvSpPr>
        <p:spPr>
          <a:xfrm>
            <a:off x="5991664" y="5066812"/>
            <a:ext cx="4308483" cy="31830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i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0</a:t>
            </a:r>
          </a:p>
        </p:txBody>
      </p:sp>
      <p:sp>
        <p:nvSpPr>
          <p:cNvPr id="26" name="Marcador de texto 19"/>
          <p:cNvSpPr>
            <a:spLocks noGrp="1"/>
          </p:cNvSpPr>
          <p:nvPr>
            <p:ph type="body" sz="quarter" idx="31" hasCustomPrompt="1"/>
          </p:nvPr>
        </p:nvSpPr>
        <p:spPr>
          <a:xfrm>
            <a:off x="5991664" y="5537518"/>
            <a:ext cx="4308483" cy="31830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i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0</a:t>
            </a:r>
          </a:p>
        </p:txBody>
      </p:sp>
      <p:sp>
        <p:nvSpPr>
          <p:cNvPr id="29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486956" y="7010400"/>
            <a:ext cx="5656263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>
              <a:defRPr/>
            </a:pPr>
            <a:r>
              <a:rPr lang="en-US" smtClean="0"/>
              <a:t>Abril 2020</a:t>
            </a:r>
            <a:endParaRPr lang="en-US" dirty="0"/>
          </a:p>
        </p:txBody>
      </p:sp>
      <p:sp>
        <p:nvSpPr>
          <p:cNvPr id="30" name="Date Placeholder 14"/>
          <p:cNvSpPr>
            <a:spLocks noGrp="1"/>
          </p:cNvSpPr>
          <p:nvPr>
            <p:ph type="dt" sz="half" idx="2"/>
          </p:nvPr>
        </p:nvSpPr>
        <p:spPr>
          <a:xfrm>
            <a:off x="640819" y="7010400"/>
            <a:ext cx="6858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 smtClean="0">
                <a:solidFill>
                  <a:srgbClr val="4D4C4C"/>
                </a:solidFill>
                <a:latin typeface="Gloriola SemiBold Regular"/>
                <a:cs typeface="Gloriola SemiBold Regular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69641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486956" y="7010400"/>
            <a:ext cx="5656263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>
              <a:defRPr/>
            </a:pPr>
            <a:r>
              <a:rPr lang="en-US" smtClean="0"/>
              <a:t>Abril 2020</a:t>
            </a:r>
            <a:endParaRPr lang="en-US" dirty="0"/>
          </a:p>
        </p:txBody>
      </p:sp>
      <p:sp>
        <p:nvSpPr>
          <p:cNvPr id="5" name="Date Placeholder 14"/>
          <p:cNvSpPr>
            <a:spLocks noGrp="1"/>
          </p:cNvSpPr>
          <p:nvPr>
            <p:ph type="dt" sz="half" idx="2"/>
          </p:nvPr>
        </p:nvSpPr>
        <p:spPr>
          <a:xfrm>
            <a:off x="640819" y="7010400"/>
            <a:ext cx="6858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 smtClean="0">
                <a:solidFill>
                  <a:srgbClr val="4D4C4C"/>
                </a:solidFill>
                <a:latin typeface="Gloriola SemiBold Regular"/>
                <a:cs typeface="Gloriola SemiBold Regular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65841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C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arcador de texto 19"/>
          <p:cNvSpPr>
            <a:spLocks noGrp="1"/>
          </p:cNvSpPr>
          <p:nvPr>
            <p:ph type="body" sz="quarter" idx="13"/>
          </p:nvPr>
        </p:nvSpPr>
        <p:spPr>
          <a:xfrm>
            <a:off x="612608" y="1086916"/>
            <a:ext cx="9332570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18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612608" y="1509467"/>
            <a:ext cx="9332570" cy="5222320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7" name="Marcador de texto 19"/>
          <p:cNvSpPr>
            <a:spLocks noGrp="1"/>
          </p:cNvSpPr>
          <p:nvPr>
            <p:ph type="body" sz="quarter" idx="12"/>
          </p:nvPr>
        </p:nvSpPr>
        <p:spPr>
          <a:xfrm>
            <a:off x="612609" y="506103"/>
            <a:ext cx="7218670" cy="34504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486956" y="7010400"/>
            <a:ext cx="5656263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>
              <a:defRPr/>
            </a:pPr>
            <a:r>
              <a:rPr lang="en-US" smtClean="0"/>
              <a:t>Abril 2020</a:t>
            </a:r>
            <a:endParaRPr lang="en-US" dirty="0"/>
          </a:p>
        </p:txBody>
      </p:sp>
      <p:sp>
        <p:nvSpPr>
          <p:cNvPr id="11" name="Date Placeholder 14"/>
          <p:cNvSpPr>
            <a:spLocks noGrp="1"/>
          </p:cNvSpPr>
          <p:nvPr>
            <p:ph type="dt" sz="half" idx="2"/>
          </p:nvPr>
        </p:nvSpPr>
        <p:spPr>
          <a:xfrm>
            <a:off x="640819" y="7010400"/>
            <a:ext cx="6858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 smtClean="0">
                <a:solidFill>
                  <a:srgbClr val="4D4C4C"/>
                </a:solidFill>
                <a:latin typeface="Gloriola SemiBold Regular"/>
                <a:cs typeface="Gloriola SemiBold Regular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01982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a 2 párraf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Marcador de texto 19"/>
          <p:cNvSpPr>
            <a:spLocks noGrp="1"/>
          </p:cNvSpPr>
          <p:nvPr>
            <p:ph type="body" sz="quarter" idx="13"/>
          </p:nvPr>
        </p:nvSpPr>
        <p:spPr>
          <a:xfrm>
            <a:off x="612608" y="1086916"/>
            <a:ext cx="9332570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19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612608" y="1509467"/>
            <a:ext cx="9332570" cy="221036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20" name="Marcador de texto 19"/>
          <p:cNvSpPr>
            <a:spLocks noGrp="1"/>
          </p:cNvSpPr>
          <p:nvPr>
            <p:ph type="body" sz="quarter" idx="19"/>
          </p:nvPr>
        </p:nvSpPr>
        <p:spPr>
          <a:xfrm>
            <a:off x="612608" y="4063891"/>
            <a:ext cx="9332570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21" name="Marcador de texto 19"/>
          <p:cNvSpPr>
            <a:spLocks noGrp="1"/>
          </p:cNvSpPr>
          <p:nvPr>
            <p:ph type="body" sz="quarter" idx="20"/>
          </p:nvPr>
        </p:nvSpPr>
        <p:spPr>
          <a:xfrm>
            <a:off x="612608" y="4486441"/>
            <a:ext cx="9332570" cy="2241383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9" name="Marcador de texto 19"/>
          <p:cNvSpPr>
            <a:spLocks noGrp="1"/>
          </p:cNvSpPr>
          <p:nvPr>
            <p:ph type="body" sz="quarter" idx="12"/>
          </p:nvPr>
        </p:nvSpPr>
        <p:spPr>
          <a:xfrm>
            <a:off x="612609" y="506103"/>
            <a:ext cx="7148118" cy="34504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12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486956" y="7010400"/>
            <a:ext cx="5656263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>
              <a:defRPr/>
            </a:pPr>
            <a:r>
              <a:rPr lang="en-US" smtClean="0"/>
              <a:t>Abril 2020</a:t>
            </a:r>
            <a:endParaRPr lang="en-US" dirty="0"/>
          </a:p>
        </p:txBody>
      </p:sp>
      <p:sp>
        <p:nvSpPr>
          <p:cNvPr id="13" name="Date Placeholder 14"/>
          <p:cNvSpPr>
            <a:spLocks noGrp="1"/>
          </p:cNvSpPr>
          <p:nvPr>
            <p:ph type="dt" sz="half" idx="2"/>
          </p:nvPr>
        </p:nvSpPr>
        <p:spPr>
          <a:xfrm>
            <a:off x="640819" y="7010400"/>
            <a:ext cx="6858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 smtClean="0">
                <a:solidFill>
                  <a:srgbClr val="4D4C4C"/>
                </a:solidFill>
                <a:latin typeface="Gloriola SemiBold Regular"/>
                <a:cs typeface="Gloriola SemiBold Regular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72137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a 1 Destac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texto 19"/>
          <p:cNvSpPr>
            <a:spLocks noGrp="1"/>
          </p:cNvSpPr>
          <p:nvPr>
            <p:ph type="body" sz="quarter" idx="13"/>
          </p:nvPr>
        </p:nvSpPr>
        <p:spPr>
          <a:xfrm>
            <a:off x="612608" y="1086916"/>
            <a:ext cx="9332570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15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612608" y="1509467"/>
            <a:ext cx="9332570" cy="2939064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19" name="Marcador de texto 19"/>
          <p:cNvSpPr>
            <a:spLocks noGrp="1"/>
          </p:cNvSpPr>
          <p:nvPr>
            <p:ph type="body" sz="quarter" idx="20"/>
          </p:nvPr>
        </p:nvSpPr>
        <p:spPr>
          <a:xfrm>
            <a:off x="615617" y="5128783"/>
            <a:ext cx="9329561" cy="159904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13" name="Marcador de texto 19"/>
          <p:cNvSpPr>
            <a:spLocks noGrp="1"/>
          </p:cNvSpPr>
          <p:nvPr>
            <p:ph type="body" sz="quarter" idx="23"/>
          </p:nvPr>
        </p:nvSpPr>
        <p:spPr>
          <a:xfrm>
            <a:off x="612608" y="4713649"/>
            <a:ext cx="9332570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14" name="Marcador de texto 19"/>
          <p:cNvSpPr>
            <a:spLocks noGrp="1"/>
          </p:cNvSpPr>
          <p:nvPr>
            <p:ph type="body" sz="quarter" idx="12"/>
          </p:nvPr>
        </p:nvSpPr>
        <p:spPr>
          <a:xfrm>
            <a:off x="612609" y="506103"/>
            <a:ext cx="7277463" cy="34504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17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486956" y="7010400"/>
            <a:ext cx="5656263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>
              <a:defRPr/>
            </a:pPr>
            <a:r>
              <a:rPr lang="en-US" smtClean="0"/>
              <a:t>Abril 2020</a:t>
            </a:r>
            <a:endParaRPr lang="en-US" dirty="0"/>
          </a:p>
        </p:txBody>
      </p:sp>
      <p:sp>
        <p:nvSpPr>
          <p:cNvPr id="18" name="Date Placeholder 14"/>
          <p:cNvSpPr>
            <a:spLocks noGrp="1"/>
          </p:cNvSpPr>
          <p:nvPr>
            <p:ph type="dt" sz="half" idx="2"/>
          </p:nvPr>
        </p:nvSpPr>
        <p:spPr>
          <a:xfrm>
            <a:off x="640819" y="7010400"/>
            <a:ext cx="6858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 smtClean="0">
                <a:solidFill>
                  <a:srgbClr val="4D4C4C"/>
                </a:solidFill>
                <a:latin typeface="Gloriola SemiBold Regular"/>
                <a:cs typeface="Gloriola SemiBold Regular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4886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adill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 descr="Portadilla_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88638" cy="756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Marcador de texto 19"/>
          <p:cNvSpPr>
            <a:spLocks noGrp="1"/>
          </p:cNvSpPr>
          <p:nvPr>
            <p:ph type="body" sz="quarter" idx="13" hasCustomPrompt="1"/>
          </p:nvPr>
        </p:nvSpPr>
        <p:spPr>
          <a:xfrm>
            <a:off x="480759" y="311233"/>
            <a:ext cx="72322680" cy="1890609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0" b="0" cap="all" baseline="0">
                <a:solidFill>
                  <a:srgbClr val="0E5C48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0</a:t>
            </a:r>
          </a:p>
        </p:txBody>
      </p:sp>
      <p:sp>
        <p:nvSpPr>
          <p:cNvPr id="26" name="Marcador de texto 19"/>
          <p:cNvSpPr>
            <a:spLocks noGrp="1"/>
          </p:cNvSpPr>
          <p:nvPr>
            <p:ph type="body" sz="quarter" idx="14" hasCustomPrompt="1"/>
          </p:nvPr>
        </p:nvSpPr>
        <p:spPr>
          <a:xfrm>
            <a:off x="480759" y="2815333"/>
            <a:ext cx="2554319" cy="241720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 b="0" i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</a:t>
            </a:r>
          </a:p>
        </p:txBody>
      </p:sp>
      <p:sp>
        <p:nvSpPr>
          <p:cNvPr id="27" name="Marcador de texto 19"/>
          <p:cNvSpPr>
            <a:spLocks noGrp="1"/>
          </p:cNvSpPr>
          <p:nvPr>
            <p:ph type="body" sz="quarter" idx="24" hasCustomPrompt="1"/>
          </p:nvPr>
        </p:nvSpPr>
        <p:spPr>
          <a:xfrm>
            <a:off x="3138769" y="2815334"/>
            <a:ext cx="2293740" cy="241717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 i="0" baseline="0">
                <a:solidFill>
                  <a:srgbClr val="0E5C48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texto</a:t>
            </a:r>
          </a:p>
        </p:txBody>
      </p:sp>
      <p:sp>
        <p:nvSpPr>
          <p:cNvPr id="28" name="Marcador de texto 19"/>
          <p:cNvSpPr>
            <a:spLocks noGrp="1"/>
          </p:cNvSpPr>
          <p:nvPr>
            <p:ph type="body" sz="quarter" idx="25" hasCustomPrompt="1"/>
          </p:nvPr>
        </p:nvSpPr>
        <p:spPr>
          <a:xfrm>
            <a:off x="480759" y="3057052"/>
            <a:ext cx="2554319" cy="241720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 b="0" i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</a:t>
            </a:r>
          </a:p>
        </p:txBody>
      </p:sp>
      <p:sp>
        <p:nvSpPr>
          <p:cNvPr id="29" name="Marcador de texto 19"/>
          <p:cNvSpPr>
            <a:spLocks noGrp="1"/>
          </p:cNvSpPr>
          <p:nvPr>
            <p:ph type="body" sz="quarter" idx="26" hasCustomPrompt="1"/>
          </p:nvPr>
        </p:nvSpPr>
        <p:spPr>
          <a:xfrm>
            <a:off x="3138769" y="3057053"/>
            <a:ext cx="2293740" cy="241717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 i="0" baseline="0">
                <a:solidFill>
                  <a:srgbClr val="0E5C48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texto</a:t>
            </a:r>
          </a:p>
        </p:txBody>
      </p:sp>
      <p:sp>
        <p:nvSpPr>
          <p:cNvPr id="30" name="Marcador de texto 19"/>
          <p:cNvSpPr>
            <a:spLocks noGrp="1"/>
          </p:cNvSpPr>
          <p:nvPr>
            <p:ph type="body" sz="quarter" idx="27" hasCustomPrompt="1"/>
          </p:nvPr>
        </p:nvSpPr>
        <p:spPr>
          <a:xfrm>
            <a:off x="480759" y="3298770"/>
            <a:ext cx="2554319" cy="241720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 b="0" i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</a:t>
            </a:r>
          </a:p>
        </p:txBody>
      </p:sp>
      <p:sp>
        <p:nvSpPr>
          <p:cNvPr id="31" name="Marcador de texto 19"/>
          <p:cNvSpPr>
            <a:spLocks noGrp="1"/>
          </p:cNvSpPr>
          <p:nvPr>
            <p:ph type="body" sz="quarter" idx="28" hasCustomPrompt="1"/>
          </p:nvPr>
        </p:nvSpPr>
        <p:spPr>
          <a:xfrm>
            <a:off x="3138769" y="3298771"/>
            <a:ext cx="2293740" cy="241717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 i="0" baseline="0">
                <a:solidFill>
                  <a:srgbClr val="0E5C48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texto</a:t>
            </a:r>
          </a:p>
        </p:txBody>
      </p:sp>
      <p:sp>
        <p:nvSpPr>
          <p:cNvPr id="32" name="Marcador de texto 19"/>
          <p:cNvSpPr>
            <a:spLocks noGrp="1"/>
          </p:cNvSpPr>
          <p:nvPr>
            <p:ph type="body" sz="quarter" idx="29" hasCustomPrompt="1"/>
          </p:nvPr>
        </p:nvSpPr>
        <p:spPr>
          <a:xfrm>
            <a:off x="480759" y="3540489"/>
            <a:ext cx="2554319" cy="241720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 b="0" i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</a:t>
            </a:r>
          </a:p>
        </p:txBody>
      </p:sp>
      <p:sp>
        <p:nvSpPr>
          <p:cNvPr id="33" name="Marcador de texto 19"/>
          <p:cNvSpPr>
            <a:spLocks noGrp="1"/>
          </p:cNvSpPr>
          <p:nvPr>
            <p:ph type="body" sz="quarter" idx="30" hasCustomPrompt="1"/>
          </p:nvPr>
        </p:nvSpPr>
        <p:spPr>
          <a:xfrm>
            <a:off x="3138769" y="3540490"/>
            <a:ext cx="2293740" cy="241717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 i="0" baseline="0">
                <a:solidFill>
                  <a:srgbClr val="0E5C48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texto</a:t>
            </a:r>
          </a:p>
        </p:txBody>
      </p:sp>
      <p:sp>
        <p:nvSpPr>
          <p:cNvPr id="34" name="Marcador de texto 19"/>
          <p:cNvSpPr>
            <a:spLocks noGrp="1"/>
          </p:cNvSpPr>
          <p:nvPr>
            <p:ph type="body" sz="quarter" idx="31" hasCustomPrompt="1"/>
          </p:nvPr>
        </p:nvSpPr>
        <p:spPr>
          <a:xfrm>
            <a:off x="480759" y="3782208"/>
            <a:ext cx="2554319" cy="241720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 b="0" i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</a:t>
            </a:r>
          </a:p>
        </p:txBody>
      </p:sp>
      <p:sp>
        <p:nvSpPr>
          <p:cNvPr id="35" name="Marcador de texto 19"/>
          <p:cNvSpPr>
            <a:spLocks noGrp="1"/>
          </p:cNvSpPr>
          <p:nvPr>
            <p:ph type="body" sz="quarter" idx="32" hasCustomPrompt="1"/>
          </p:nvPr>
        </p:nvSpPr>
        <p:spPr>
          <a:xfrm>
            <a:off x="3138769" y="3782209"/>
            <a:ext cx="2293740" cy="241717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 i="0" baseline="0">
                <a:solidFill>
                  <a:srgbClr val="0E5C48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texto</a:t>
            </a:r>
          </a:p>
        </p:txBody>
      </p:sp>
      <p:sp>
        <p:nvSpPr>
          <p:cNvPr id="36" name="Marcador de texto 19"/>
          <p:cNvSpPr>
            <a:spLocks noGrp="1"/>
          </p:cNvSpPr>
          <p:nvPr>
            <p:ph type="body" sz="quarter" idx="33" hasCustomPrompt="1"/>
          </p:nvPr>
        </p:nvSpPr>
        <p:spPr>
          <a:xfrm>
            <a:off x="480759" y="4023926"/>
            <a:ext cx="2554319" cy="241720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 b="0" i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</a:t>
            </a:r>
          </a:p>
        </p:txBody>
      </p:sp>
      <p:sp>
        <p:nvSpPr>
          <p:cNvPr id="37" name="Marcador de texto 19"/>
          <p:cNvSpPr>
            <a:spLocks noGrp="1"/>
          </p:cNvSpPr>
          <p:nvPr>
            <p:ph type="body" sz="quarter" idx="34" hasCustomPrompt="1"/>
          </p:nvPr>
        </p:nvSpPr>
        <p:spPr>
          <a:xfrm>
            <a:off x="3138769" y="4023927"/>
            <a:ext cx="2293740" cy="241717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 i="0" baseline="0">
                <a:solidFill>
                  <a:srgbClr val="0E5C48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texto</a:t>
            </a:r>
          </a:p>
        </p:txBody>
      </p:sp>
      <p:sp>
        <p:nvSpPr>
          <p:cNvPr id="38" name="Marcador de texto 19"/>
          <p:cNvSpPr>
            <a:spLocks noGrp="1"/>
          </p:cNvSpPr>
          <p:nvPr>
            <p:ph type="body" sz="quarter" idx="35"/>
          </p:nvPr>
        </p:nvSpPr>
        <p:spPr>
          <a:xfrm>
            <a:off x="480760" y="2320125"/>
            <a:ext cx="5480890" cy="546090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83232645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19"/>
          <p:cNvSpPr>
            <a:spLocks noGrp="1"/>
          </p:cNvSpPr>
          <p:nvPr>
            <p:ph type="body" sz="quarter" idx="13" hasCustomPrompt="1"/>
          </p:nvPr>
        </p:nvSpPr>
        <p:spPr>
          <a:xfrm>
            <a:off x="612608" y="1086916"/>
            <a:ext cx="4571654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texto</a:t>
            </a:r>
          </a:p>
        </p:txBody>
      </p:sp>
      <p:sp>
        <p:nvSpPr>
          <p:cNvPr id="8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612608" y="1509467"/>
            <a:ext cx="4571654" cy="521698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10" name="Marcador de texto 19"/>
          <p:cNvSpPr>
            <a:spLocks noGrp="1"/>
          </p:cNvSpPr>
          <p:nvPr>
            <p:ph type="body" sz="quarter" idx="19" hasCustomPrompt="1"/>
          </p:nvPr>
        </p:nvSpPr>
        <p:spPr>
          <a:xfrm>
            <a:off x="5449582" y="1086916"/>
            <a:ext cx="4571654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marR="0" indent="0" algn="l" defTabSz="496888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2400" b="0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marL="0" marR="0" lvl="0" indent="0" algn="l" defTabSz="496888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s-ES_tradnl" dirty="0" smtClean="0"/>
              <a:t>Haga clic para modificar el texto</a:t>
            </a:r>
          </a:p>
          <a:p>
            <a:pPr lvl="0"/>
            <a:endParaRPr lang="es-ES_tradnl" dirty="0" smtClean="0"/>
          </a:p>
        </p:txBody>
      </p:sp>
      <p:sp>
        <p:nvSpPr>
          <p:cNvPr id="11" name="Marcador de texto 19"/>
          <p:cNvSpPr>
            <a:spLocks noGrp="1"/>
          </p:cNvSpPr>
          <p:nvPr>
            <p:ph type="body" sz="quarter" idx="20"/>
          </p:nvPr>
        </p:nvSpPr>
        <p:spPr>
          <a:xfrm>
            <a:off x="5449582" y="1509467"/>
            <a:ext cx="4571654" cy="521698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14" name="Marcador de texto 19"/>
          <p:cNvSpPr>
            <a:spLocks noGrp="1"/>
          </p:cNvSpPr>
          <p:nvPr>
            <p:ph type="body" sz="quarter" idx="12"/>
          </p:nvPr>
        </p:nvSpPr>
        <p:spPr>
          <a:xfrm>
            <a:off x="612609" y="506103"/>
            <a:ext cx="7183394" cy="34504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16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486956" y="7010400"/>
            <a:ext cx="5656263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>
              <a:defRPr/>
            </a:pPr>
            <a:r>
              <a:rPr lang="en-US" smtClean="0"/>
              <a:t>Abril 2020</a:t>
            </a:r>
            <a:endParaRPr lang="en-US" dirty="0"/>
          </a:p>
        </p:txBody>
      </p:sp>
      <p:sp>
        <p:nvSpPr>
          <p:cNvPr id="17" name="Date Placeholder 14"/>
          <p:cNvSpPr>
            <a:spLocks noGrp="1"/>
          </p:cNvSpPr>
          <p:nvPr>
            <p:ph type="dt" sz="half" idx="2"/>
          </p:nvPr>
        </p:nvSpPr>
        <p:spPr>
          <a:xfrm>
            <a:off x="640819" y="7010400"/>
            <a:ext cx="6858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 smtClean="0">
                <a:solidFill>
                  <a:srgbClr val="4D4C4C"/>
                </a:solidFill>
                <a:latin typeface="Gloriola SemiBold Regular"/>
                <a:cs typeface="Gloriola SemiBold Regular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6925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as 1 Destac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19"/>
          <p:cNvSpPr>
            <a:spLocks noGrp="1"/>
          </p:cNvSpPr>
          <p:nvPr>
            <p:ph type="body" sz="quarter" idx="13" hasCustomPrompt="1"/>
          </p:nvPr>
        </p:nvSpPr>
        <p:spPr>
          <a:xfrm>
            <a:off x="612608" y="1086916"/>
            <a:ext cx="4571654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texto</a:t>
            </a:r>
          </a:p>
        </p:txBody>
      </p:sp>
      <p:sp>
        <p:nvSpPr>
          <p:cNvPr id="8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612608" y="1509466"/>
            <a:ext cx="4571654" cy="521430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10" name="Marcador de texto 19"/>
          <p:cNvSpPr>
            <a:spLocks noGrp="1"/>
          </p:cNvSpPr>
          <p:nvPr>
            <p:ph type="body" sz="quarter" idx="19" hasCustomPrompt="1"/>
          </p:nvPr>
        </p:nvSpPr>
        <p:spPr>
          <a:xfrm>
            <a:off x="5449582" y="1086916"/>
            <a:ext cx="4571654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texto</a:t>
            </a:r>
          </a:p>
        </p:txBody>
      </p:sp>
      <p:sp>
        <p:nvSpPr>
          <p:cNvPr id="11" name="Marcador de texto 19"/>
          <p:cNvSpPr>
            <a:spLocks noGrp="1"/>
          </p:cNvSpPr>
          <p:nvPr>
            <p:ph type="body" sz="quarter" idx="20"/>
          </p:nvPr>
        </p:nvSpPr>
        <p:spPr>
          <a:xfrm>
            <a:off x="5449582" y="1509467"/>
            <a:ext cx="4571654" cy="255736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12" name="Marcador de texto 19"/>
          <p:cNvSpPr>
            <a:spLocks noGrp="1"/>
          </p:cNvSpPr>
          <p:nvPr>
            <p:ph type="body" sz="quarter" idx="12"/>
          </p:nvPr>
        </p:nvSpPr>
        <p:spPr>
          <a:xfrm>
            <a:off x="612609" y="506103"/>
            <a:ext cx="7124601" cy="34504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15" name="Marcador de texto 19"/>
          <p:cNvSpPr>
            <a:spLocks noGrp="1"/>
          </p:cNvSpPr>
          <p:nvPr>
            <p:ph type="body" sz="quarter" idx="25" hasCustomPrompt="1"/>
          </p:nvPr>
        </p:nvSpPr>
        <p:spPr>
          <a:xfrm>
            <a:off x="5449582" y="4431929"/>
            <a:ext cx="4571654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texto</a:t>
            </a:r>
          </a:p>
        </p:txBody>
      </p:sp>
      <p:sp>
        <p:nvSpPr>
          <p:cNvPr id="19" name="Marcador de texto 19"/>
          <p:cNvSpPr>
            <a:spLocks noGrp="1"/>
          </p:cNvSpPr>
          <p:nvPr>
            <p:ph type="body" sz="quarter" idx="26"/>
          </p:nvPr>
        </p:nvSpPr>
        <p:spPr>
          <a:xfrm>
            <a:off x="5449582" y="4854480"/>
            <a:ext cx="4571654" cy="186929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18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486956" y="7010400"/>
            <a:ext cx="5656263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>
              <a:defRPr/>
            </a:pPr>
            <a:r>
              <a:rPr lang="en-US" smtClean="0"/>
              <a:t>Abril 2020</a:t>
            </a:r>
            <a:endParaRPr lang="en-US" dirty="0"/>
          </a:p>
        </p:txBody>
      </p:sp>
      <p:sp>
        <p:nvSpPr>
          <p:cNvPr id="20" name="Date Placeholder 14"/>
          <p:cNvSpPr>
            <a:spLocks noGrp="1"/>
          </p:cNvSpPr>
          <p:nvPr>
            <p:ph type="dt" sz="half" idx="2"/>
          </p:nvPr>
        </p:nvSpPr>
        <p:spPr>
          <a:xfrm>
            <a:off x="640819" y="7010400"/>
            <a:ext cx="6858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 smtClean="0">
                <a:solidFill>
                  <a:srgbClr val="4D4C4C"/>
                </a:solidFill>
                <a:latin typeface="Gloriola SemiBold Regular"/>
                <a:cs typeface="Gloriola SemiBold Regular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71479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as 4 Secci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texto 19"/>
          <p:cNvSpPr>
            <a:spLocks noGrp="1"/>
          </p:cNvSpPr>
          <p:nvPr>
            <p:ph type="body" sz="quarter" idx="19" hasCustomPrompt="1"/>
          </p:nvPr>
        </p:nvSpPr>
        <p:spPr>
          <a:xfrm>
            <a:off x="5449582" y="1086916"/>
            <a:ext cx="4571654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texto</a:t>
            </a:r>
          </a:p>
        </p:txBody>
      </p:sp>
      <p:sp>
        <p:nvSpPr>
          <p:cNvPr id="11" name="Marcador de texto 19"/>
          <p:cNvSpPr>
            <a:spLocks noGrp="1"/>
          </p:cNvSpPr>
          <p:nvPr>
            <p:ph type="body" sz="quarter" idx="20"/>
          </p:nvPr>
        </p:nvSpPr>
        <p:spPr>
          <a:xfrm>
            <a:off x="5449582" y="1509467"/>
            <a:ext cx="4571654" cy="227976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23" name="Marcador de texto 19"/>
          <p:cNvSpPr>
            <a:spLocks noGrp="1"/>
          </p:cNvSpPr>
          <p:nvPr>
            <p:ph type="body" sz="quarter" idx="21" hasCustomPrompt="1"/>
          </p:nvPr>
        </p:nvSpPr>
        <p:spPr>
          <a:xfrm>
            <a:off x="5449582" y="4021455"/>
            <a:ext cx="4571654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texto</a:t>
            </a:r>
          </a:p>
        </p:txBody>
      </p:sp>
      <p:sp>
        <p:nvSpPr>
          <p:cNvPr id="24" name="Marcador de texto 19"/>
          <p:cNvSpPr>
            <a:spLocks noGrp="1"/>
          </p:cNvSpPr>
          <p:nvPr>
            <p:ph type="body" sz="quarter" idx="22"/>
          </p:nvPr>
        </p:nvSpPr>
        <p:spPr>
          <a:xfrm>
            <a:off x="5449582" y="4444006"/>
            <a:ext cx="4571654" cy="227976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25" name="Marcador de texto 19"/>
          <p:cNvSpPr>
            <a:spLocks noGrp="1"/>
          </p:cNvSpPr>
          <p:nvPr>
            <p:ph type="body" sz="quarter" idx="23" hasCustomPrompt="1"/>
          </p:nvPr>
        </p:nvSpPr>
        <p:spPr>
          <a:xfrm>
            <a:off x="612608" y="1078621"/>
            <a:ext cx="4571654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texto</a:t>
            </a:r>
          </a:p>
        </p:txBody>
      </p:sp>
      <p:sp>
        <p:nvSpPr>
          <p:cNvPr id="26" name="Marcador de texto 19"/>
          <p:cNvSpPr>
            <a:spLocks noGrp="1"/>
          </p:cNvSpPr>
          <p:nvPr>
            <p:ph type="body" sz="quarter" idx="24"/>
          </p:nvPr>
        </p:nvSpPr>
        <p:spPr>
          <a:xfrm>
            <a:off x="612608" y="1501172"/>
            <a:ext cx="4571654" cy="227976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27" name="Marcador de texto 19"/>
          <p:cNvSpPr>
            <a:spLocks noGrp="1"/>
          </p:cNvSpPr>
          <p:nvPr>
            <p:ph type="body" sz="quarter" idx="25" hasCustomPrompt="1"/>
          </p:nvPr>
        </p:nvSpPr>
        <p:spPr>
          <a:xfrm>
            <a:off x="612608" y="4013160"/>
            <a:ext cx="4571654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texto</a:t>
            </a:r>
          </a:p>
        </p:txBody>
      </p:sp>
      <p:sp>
        <p:nvSpPr>
          <p:cNvPr id="28" name="Marcador de texto 19"/>
          <p:cNvSpPr>
            <a:spLocks noGrp="1"/>
          </p:cNvSpPr>
          <p:nvPr>
            <p:ph type="body" sz="quarter" idx="26"/>
          </p:nvPr>
        </p:nvSpPr>
        <p:spPr>
          <a:xfrm>
            <a:off x="612608" y="4435711"/>
            <a:ext cx="4571654" cy="227976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15" name="Marcador de texto 19"/>
          <p:cNvSpPr>
            <a:spLocks noGrp="1"/>
          </p:cNvSpPr>
          <p:nvPr>
            <p:ph type="body" sz="quarter" idx="12"/>
          </p:nvPr>
        </p:nvSpPr>
        <p:spPr>
          <a:xfrm>
            <a:off x="612609" y="506103"/>
            <a:ext cx="7077566" cy="34504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17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486956" y="7010400"/>
            <a:ext cx="5656263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>
              <a:defRPr/>
            </a:pPr>
            <a:r>
              <a:rPr lang="en-US" smtClean="0"/>
              <a:t>Abril 2020</a:t>
            </a:r>
            <a:endParaRPr lang="en-US" dirty="0"/>
          </a:p>
        </p:txBody>
      </p:sp>
      <p:sp>
        <p:nvSpPr>
          <p:cNvPr id="18" name="Date Placeholder 14"/>
          <p:cNvSpPr>
            <a:spLocks noGrp="1"/>
          </p:cNvSpPr>
          <p:nvPr>
            <p:ph type="dt" sz="half" idx="2"/>
          </p:nvPr>
        </p:nvSpPr>
        <p:spPr>
          <a:xfrm>
            <a:off x="640819" y="7010400"/>
            <a:ext cx="6858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 smtClean="0">
                <a:solidFill>
                  <a:srgbClr val="4D4C4C"/>
                </a:solidFill>
                <a:latin typeface="Gloriola SemiBold Regular"/>
                <a:cs typeface="Gloriola SemiBold Regular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24045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as 1 Fotografí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19"/>
          <p:cNvSpPr>
            <a:spLocks noGrp="1"/>
          </p:cNvSpPr>
          <p:nvPr>
            <p:ph type="body" sz="quarter" idx="13" hasCustomPrompt="1"/>
          </p:nvPr>
        </p:nvSpPr>
        <p:spPr>
          <a:xfrm>
            <a:off x="612608" y="1086916"/>
            <a:ext cx="4571654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rgbClr val="016557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texto</a:t>
            </a:r>
          </a:p>
        </p:txBody>
      </p:sp>
      <p:sp>
        <p:nvSpPr>
          <p:cNvPr id="8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612608" y="1509466"/>
            <a:ext cx="4571654" cy="521430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18" name="Marcador de posición de imagen 3"/>
          <p:cNvSpPr>
            <a:spLocks noGrp="1"/>
          </p:cNvSpPr>
          <p:nvPr>
            <p:ph type="pic" sz="quarter" idx="23" hasCustomPrompt="1"/>
          </p:nvPr>
        </p:nvSpPr>
        <p:spPr>
          <a:xfrm>
            <a:off x="5449582" y="1086916"/>
            <a:ext cx="4571654" cy="5636855"/>
          </a:xfrm>
          <a:prstGeom prst="rect">
            <a:avLst/>
          </a:prstGeom>
          <a:solidFill>
            <a:schemeClr val="accent1"/>
          </a:solidFill>
        </p:spPr>
        <p:txBody>
          <a:bodyPr vert="horz" lIns="99551" tIns="49775" rIns="99551" bIns="49775"/>
          <a:lstStyle>
            <a:lvl1pPr marL="0" indent="0" algn="l" rtl="0">
              <a:buNone/>
              <a:defRPr sz="2400" i="1" baseline="0">
                <a:solidFill>
                  <a:srgbClr val="FFFFFF"/>
                </a:solidFill>
                <a:latin typeface="Gloriola"/>
                <a:cs typeface="Gloriola"/>
              </a:defRPr>
            </a:lvl1pPr>
          </a:lstStyle>
          <a:p>
            <a:pPr lvl="0"/>
            <a:r>
              <a:rPr lang="es-ES_tradnl" noProof="0" dirty="0" smtClean="0"/>
              <a:t>Arrastre la imagen al marcador de posición o haga clic en el icono para agregar</a:t>
            </a:r>
            <a:endParaRPr lang="es-ES" noProof="0" dirty="0"/>
          </a:p>
        </p:txBody>
      </p:sp>
      <p:sp>
        <p:nvSpPr>
          <p:cNvPr id="11" name="Marcador de texto 19"/>
          <p:cNvSpPr>
            <a:spLocks noGrp="1"/>
          </p:cNvSpPr>
          <p:nvPr>
            <p:ph type="body" sz="quarter" idx="12"/>
          </p:nvPr>
        </p:nvSpPr>
        <p:spPr>
          <a:xfrm>
            <a:off x="612609" y="506103"/>
            <a:ext cx="7159877" cy="34504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486956" y="7010400"/>
            <a:ext cx="5656263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>
              <a:defRPr/>
            </a:pPr>
            <a:r>
              <a:rPr lang="en-US" smtClean="0"/>
              <a:t>Abril 2020</a:t>
            </a:r>
            <a:endParaRPr lang="en-US" dirty="0"/>
          </a:p>
        </p:txBody>
      </p:sp>
      <p:sp>
        <p:nvSpPr>
          <p:cNvPr id="14" name="Date Placeholder 14"/>
          <p:cNvSpPr>
            <a:spLocks noGrp="1"/>
          </p:cNvSpPr>
          <p:nvPr>
            <p:ph type="dt" sz="half" idx="2"/>
          </p:nvPr>
        </p:nvSpPr>
        <p:spPr>
          <a:xfrm>
            <a:off x="640819" y="7010400"/>
            <a:ext cx="6858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 smtClean="0">
                <a:solidFill>
                  <a:srgbClr val="4D4C4C"/>
                </a:solidFill>
                <a:latin typeface="Gloriola SemiBold Regular"/>
                <a:cs typeface="Gloriola SemiBold Regular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67354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as 1 Fotografía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19"/>
          <p:cNvSpPr>
            <a:spLocks noGrp="1"/>
          </p:cNvSpPr>
          <p:nvPr>
            <p:ph type="body" sz="quarter" idx="13" hasCustomPrompt="1"/>
          </p:nvPr>
        </p:nvSpPr>
        <p:spPr>
          <a:xfrm>
            <a:off x="612608" y="1086916"/>
            <a:ext cx="4571654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texto</a:t>
            </a:r>
          </a:p>
        </p:txBody>
      </p:sp>
      <p:sp>
        <p:nvSpPr>
          <p:cNvPr id="8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612608" y="1509466"/>
            <a:ext cx="4571654" cy="521430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18" name="Marcador de posición de imagen 3"/>
          <p:cNvSpPr>
            <a:spLocks noGrp="1"/>
          </p:cNvSpPr>
          <p:nvPr>
            <p:ph type="pic" sz="quarter" idx="23" hasCustomPrompt="1"/>
          </p:nvPr>
        </p:nvSpPr>
        <p:spPr>
          <a:xfrm>
            <a:off x="5449582" y="0"/>
            <a:ext cx="5239056" cy="7562850"/>
          </a:xfrm>
          <a:prstGeom prst="rect">
            <a:avLst/>
          </a:prstGeom>
          <a:solidFill>
            <a:srgbClr val="A39E99"/>
          </a:solidFill>
        </p:spPr>
        <p:txBody>
          <a:bodyPr vert="horz" lIns="99551" tIns="49775" rIns="99551" bIns="49775"/>
          <a:lstStyle>
            <a:lvl1pPr marL="0" indent="0" algn="l" rtl="0">
              <a:buNone/>
              <a:defRPr sz="2400" i="1" baseline="0">
                <a:solidFill>
                  <a:schemeClr val="bg1"/>
                </a:solidFill>
                <a:latin typeface="Gloriola"/>
                <a:cs typeface="Gloriola"/>
              </a:defRPr>
            </a:lvl1pPr>
          </a:lstStyle>
          <a:p>
            <a:pPr lvl="0"/>
            <a:r>
              <a:rPr lang="es-ES_tradnl" noProof="0" dirty="0" smtClean="0"/>
              <a:t>Arrastre la imagen al marcador de posición o haga clic en el icono para agregar</a:t>
            </a:r>
            <a:endParaRPr lang="es-ES" noProof="0" dirty="0"/>
          </a:p>
        </p:txBody>
      </p:sp>
      <p:sp>
        <p:nvSpPr>
          <p:cNvPr id="11" name="Marcador de texto 19"/>
          <p:cNvSpPr>
            <a:spLocks noGrp="1"/>
          </p:cNvSpPr>
          <p:nvPr>
            <p:ph type="body" sz="quarter" idx="26"/>
          </p:nvPr>
        </p:nvSpPr>
        <p:spPr>
          <a:xfrm>
            <a:off x="612609" y="506103"/>
            <a:ext cx="4571653" cy="34504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486957" y="7010400"/>
            <a:ext cx="3697306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>
              <a:defRPr/>
            </a:pPr>
            <a:r>
              <a:rPr lang="en-US" smtClean="0"/>
              <a:t>Abril 2020</a:t>
            </a:r>
            <a:endParaRPr lang="en-US" dirty="0"/>
          </a:p>
        </p:txBody>
      </p:sp>
      <p:sp>
        <p:nvSpPr>
          <p:cNvPr id="14" name="Date Placeholder 14"/>
          <p:cNvSpPr>
            <a:spLocks noGrp="1"/>
          </p:cNvSpPr>
          <p:nvPr>
            <p:ph type="dt" sz="half" idx="2"/>
          </p:nvPr>
        </p:nvSpPr>
        <p:spPr>
          <a:xfrm>
            <a:off x="640819" y="7010400"/>
            <a:ext cx="6858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 smtClean="0">
                <a:solidFill>
                  <a:srgbClr val="4D4C4C"/>
                </a:solidFill>
                <a:latin typeface="Gloriola SemiBold Regular"/>
                <a:cs typeface="Gloriola SemiBold Regular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156796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Gran fotografí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19"/>
          <p:cNvSpPr>
            <a:spLocks noGrp="1"/>
          </p:cNvSpPr>
          <p:nvPr>
            <p:ph type="body" sz="quarter" idx="13"/>
          </p:nvPr>
        </p:nvSpPr>
        <p:spPr>
          <a:xfrm>
            <a:off x="612607" y="1022960"/>
            <a:ext cx="7916789" cy="310084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9" name="Marcador de posición de imagen 3"/>
          <p:cNvSpPr>
            <a:spLocks noGrp="1"/>
          </p:cNvSpPr>
          <p:nvPr>
            <p:ph type="pic" sz="quarter" idx="23" hasCustomPrompt="1"/>
          </p:nvPr>
        </p:nvSpPr>
        <p:spPr>
          <a:xfrm>
            <a:off x="0" y="1509467"/>
            <a:ext cx="10688638" cy="5214304"/>
          </a:xfrm>
          <a:prstGeom prst="rect">
            <a:avLst/>
          </a:prstGeom>
          <a:solidFill>
            <a:srgbClr val="A39E99"/>
          </a:solidFill>
        </p:spPr>
        <p:txBody>
          <a:bodyPr vert="horz" lIns="99551" tIns="49775" rIns="99551" bIns="49775"/>
          <a:lstStyle>
            <a:lvl1pPr marL="0" indent="0" algn="l" rtl="0">
              <a:buNone/>
              <a:defRPr sz="2400" i="1" baseline="0">
                <a:solidFill>
                  <a:schemeClr val="bg1"/>
                </a:solidFill>
                <a:latin typeface="Gloriola"/>
                <a:cs typeface="Gloriola"/>
              </a:defRPr>
            </a:lvl1pPr>
          </a:lstStyle>
          <a:p>
            <a:pPr lvl="0"/>
            <a:r>
              <a:rPr lang="es-ES_tradnl" noProof="0" dirty="0" smtClean="0"/>
              <a:t>Arrastre la imagen al marcador de posición o haga clic en el icono para agregar</a:t>
            </a:r>
            <a:endParaRPr lang="es-ES" noProof="0" dirty="0"/>
          </a:p>
        </p:txBody>
      </p:sp>
      <p:sp>
        <p:nvSpPr>
          <p:cNvPr id="10" name="Marcador de texto 19"/>
          <p:cNvSpPr>
            <a:spLocks noGrp="1"/>
          </p:cNvSpPr>
          <p:nvPr>
            <p:ph type="body" sz="quarter" idx="26"/>
          </p:nvPr>
        </p:nvSpPr>
        <p:spPr>
          <a:xfrm>
            <a:off x="612609" y="506103"/>
            <a:ext cx="7206911" cy="34504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12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486956" y="7010400"/>
            <a:ext cx="5656263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>
              <a:defRPr/>
            </a:pPr>
            <a:r>
              <a:rPr lang="en-US" smtClean="0"/>
              <a:t>Abril 2020</a:t>
            </a:r>
            <a:endParaRPr lang="en-US" dirty="0"/>
          </a:p>
        </p:txBody>
      </p:sp>
      <p:sp>
        <p:nvSpPr>
          <p:cNvPr id="13" name="Date Placeholder 14"/>
          <p:cNvSpPr>
            <a:spLocks noGrp="1"/>
          </p:cNvSpPr>
          <p:nvPr>
            <p:ph type="dt" sz="half" idx="2"/>
          </p:nvPr>
        </p:nvSpPr>
        <p:spPr>
          <a:xfrm>
            <a:off x="640819" y="7010400"/>
            <a:ext cx="6858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 smtClean="0">
                <a:solidFill>
                  <a:srgbClr val="4D4C4C"/>
                </a:solidFill>
                <a:latin typeface="Gloriola SemiBold Regular"/>
                <a:cs typeface="Gloriola SemiBold Regular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85067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Gran fotografí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19"/>
          <p:cNvSpPr>
            <a:spLocks noGrp="1"/>
          </p:cNvSpPr>
          <p:nvPr>
            <p:ph type="body" sz="quarter" idx="13"/>
          </p:nvPr>
        </p:nvSpPr>
        <p:spPr>
          <a:xfrm>
            <a:off x="612607" y="1086916"/>
            <a:ext cx="7253947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10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612607" y="1509466"/>
            <a:ext cx="9452843" cy="173400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12" name="Marcador de posición de imagen 3"/>
          <p:cNvSpPr>
            <a:spLocks noGrp="1"/>
          </p:cNvSpPr>
          <p:nvPr>
            <p:ph type="pic" sz="quarter" idx="26" hasCustomPrompt="1"/>
          </p:nvPr>
        </p:nvSpPr>
        <p:spPr>
          <a:xfrm>
            <a:off x="0" y="3558371"/>
            <a:ext cx="10688638" cy="3165399"/>
          </a:xfrm>
          <a:prstGeom prst="rect">
            <a:avLst/>
          </a:prstGeom>
          <a:solidFill>
            <a:srgbClr val="A39E99"/>
          </a:solidFill>
        </p:spPr>
        <p:txBody>
          <a:bodyPr vert="horz" lIns="99551" tIns="49775" rIns="99551" bIns="49775"/>
          <a:lstStyle>
            <a:lvl1pPr marL="0" indent="0" algn="l" rtl="0">
              <a:buNone/>
              <a:defRPr sz="2400" i="1" baseline="0">
                <a:solidFill>
                  <a:schemeClr val="bg1"/>
                </a:solidFill>
                <a:latin typeface="Gloriola"/>
                <a:cs typeface="Gloriola"/>
              </a:defRPr>
            </a:lvl1pPr>
          </a:lstStyle>
          <a:p>
            <a:pPr lvl="0"/>
            <a:r>
              <a:rPr lang="es-ES_tradnl" noProof="0" dirty="0" smtClean="0"/>
              <a:t>Arrastre la imagen al marcador de posición o haga clic en el icono para agregar</a:t>
            </a:r>
            <a:endParaRPr lang="es-ES" noProof="0" dirty="0"/>
          </a:p>
        </p:txBody>
      </p:sp>
      <p:sp>
        <p:nvSpPr>
          <p:cNvPr id="9" name="Marcador de texto 19"/>
          <p:cNvSpPr>
            <a:spLocks noGrp="1"/>
          </p:cNvSpPr>
          <p:nvPr>
            <p:ph type="body" sz="quarter" idx="12"/>
          </p:nvPr>
        </p:nvSpPr>
        <p:spPr>
          <a:xfrm>
            <a:off x="612609" y="506103"/>
            <a:ext cx="7253946" cy="34504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486956" y="7010400"/>
            <a:ext cx="5656263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>
              <a:defRPr/>
            </a:pPr>
            <a:r>
              <a:rPr lang="en-US" smtClean="0"/>
              <a:t>Abril 2020</a:t>
            </a:r>
            <a:endParaRPr lang="en-US" dirty="0"/>
          </a:p>
        </p:txBody>
      </p:sp>
      <p:sp>
        <p:nvSpPr>
          <p:cNvPr id="14" name="Date Placeholder 14"/>
          <p:cNvSpPr>
            <a:spLocks noGrp="1"/>
          </p:cNvSpPr>
          <p:nvPr>
            <p:ph type="dt" sz="half" idx="2"/>
          </p:nvPr>
        </p:nvSpPr>
        <p:spPr>
          <a:xfrm>
            <a:off x="640819" y="7010400"/>
            <a:ext cx="6858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 smtClean="0">
                <a:solidFill>
                  <a:srgbClr val="4D4C4C"/>
                </a:solidFill>
                <a:latin typeface="Gloriola SemiBold Regular"/>
                <a:cs typeface="Gloriola SemiBold Regular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65460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Fotografía 1 Destac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ción de imagen 3"/>
          <p:cNvSpPr>
            <a:spLocks noGrp="1"/>
          </p:cNvSpPr>
          <p:nvPr>
            <p:ph type="pic" sz="quarter" idx="26" hasCustomPrompt="1"/>
          </p:nvPr>
        </p:nvSpPr>
        <p:spPr>
          <a:xfrm>
            <a:off x="0" y="1509467"/>
            <a:ext cx="6949378" cy="5214304"/>
          </a:xfrm>
          <a:prstGeom prst="rect">
            <a:avLst/>
          </a:prstGeom>
          <a:solidFill>
            <a:srgbClr val="A39E99"/>
          </a:solidFill>
        </p:spPr>
        <p:txBody>
          <a:bodyPr vert="horz" lIns="99551" tIns="49775" rIns="99551" bIns="49775"/>
          <a:lstStyle>
            <a:lvl1pPr marL="0" indent="0" algn="l" rtl="0">
              <a:buNone/>
              <a:defRPr sz="2400" i="1" baseline="0">
                <a:solidFill>
                  <a:schemeClr val="bg1"/>
                </a:solidFill>
                <a:latin typeface="Gloriola"/>
                <a:cs typeface="Gloriola"/>
              </a:defRPr>
            </a:lvl1pPr>
          </a:lstStyle>
          <a:p>
            <a:pPr lvl="0"/>
            <a:r>
              <a:rPr lang="es-ES_tradnl" noProof="0" dirty="0" smtClean="0"/>
              <a:t>Arrastre la imagen al marcador de posición o haga clic en el icono para agregar</a:t>
            </a:r>
            <a:endParaRPr lang="es-ES" noProof="0" dirty="0"/>
          </a:p>
        </p:txBody>
      </p:sp>
      <p:sp>
        <p:nvSpPr>
          <p:cNvPr id="8" name="Rectangle 6"/>
          <p:cNvSpPr/>
          <p:nvPr userDrawn="1"/>
        </p:nvSpPr>
        <p:spPr>
          <a:xfrm>
            <a:off x="6949378" y="1509467"/>
            <a:ext cx="3751019" cy="5214304"/>
          </a:xfrm>
          <a:prstGeom prst="rect">
            <a:avLst/>
          </a:prstGeom>
          <a:solidFill>
            <a:srgbClr val="0165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Gloriola"/>
              <a:cs typeface="Gloriola"/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27" hasCustomPrompt="1"/>
          </p:nvPr>
        </p:nvSpPr>
        <p:spPr>
          <a:xfrm>
            <a:off x="7361238" y="1987550"/>
            <a:ext cx="3021012" cy="195189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000">
                <a:solidFill>
                  <a:srgbClr val="FFFFFF"/>
                </a:solidFill>
                <a:latin typeface="Gloriola"/>
                <a:cs typeface="Gloriola"/>
              </a:defRPr>
            </a:lvl1pPr>
            <a:lvl2pPr marL="498475" indent="0">
              <a:buNone/>
              <a:defRPr sz="3000">
                <a:solidFill>
                  <a:srgbClr val="FFFFFF"/>
                </a:solidFill>
                <a:latin typeface="Arial"/>
                <a:cs typeface="Arial"/>
              </a:defRPr>
            </a:lvl2pPr>
            <a:lvl3pPr marL="995363" indent="0">
              <a:buNone/>
              <a:defRPr sz="3000">
                <a:solidFill>
                  <a:srgbClr val="FFFFFF"/>
                </a:solidFill>
                <a:latin typeface="Arial"/>
                <a:cs typeface="Arial"/>
              </a:defRPr>
            </a:lvl3pPr>
            <a:lvl4pPr marL="1493838" indent="0">
              <a:buNone/>
              <a:defRPr sz="3000">
                <a:solidFill>
                  <a:srgbClr val="FFFFFF"/>
                </a:solidFill>
                <a:latin typeface="Arial"/>
                <a:cs typeface="Arial"/>
              </a:defRPr>
            </a:lvl4pPr>
            <a:lvl5pPr marL="1990725" indent="0">
              <a:buNone/>
              <a:defRPr sz="30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s-ES_tradnl" dirty="0" smtClean="0"/>
              <a:t>Haga clic para modificar el texto</a:t>
            </a:r>
            <a:endParaRPr lang="es-ES" dirty="0"/>
          </a:p>
        </p:txBody>
      </p:sp>
      <p:sp>
        <p:nvSpPr>
          <p:cNvPr id="11" name="Marcador de texto 2"/>
          <p:cNvSpPr>
            <a:spLocks noGrp="1"/>
          </p:cNvSpPr>
          <p:nvPr>
            <p:ph type="body" sz="quarter" idx="28"/>
          </p:nvPr>
        </p:nvSpPr>
        <p:spPr>
          <a:xfrm>
            <a:off x="7361238" y="4174823"/>
            <a:ext cx="3021012" cy="216356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>
                <a:solidFill>
                  <a:srgbClr val="FFFFFF"/>
                </a:solidFill>
                <a:latin typeface="Gloriola"/>
                <a:cs typeface="Gloriola"/>
              </a:defRPr>
            </a:lvl1pPr>
            <a:lvl2pPr marL="498475" indent="0">
              <a:buNone/>
              <a:defRPr sz="3000">
                <a:solidFill>
                  <a:srgbClr val="FFFFFF"/>
                </a:solidFill>
                <a:latin typeface="Arial"/>
                <a:cs typeface="Arial"/>
              </a:defRPr>
            </a:lvl2pPr>
            <a:lvl3pPr marL="995363" indent="0">
              <a:buNone/>
              <a:defRPr sz="3000">
                <a:solidFill>
                  <a:srgbClr val="FFFFFF"/>
                </a:solidFill>
                <a:latin typeface="Arial"/>
                <a:cs typeface="Arial"/>
              </a:defRPr>
            </a:lvl3pPr>
            <a:lvl4pPr marL="1493838" indent="0">
              <a:buNone/>
              <a:defRPr sz="3000">
                <a:solidFill>
                  <a:srgbClr val="FFFFFF"/>
                </a:solidFill>
                <a:latin typeface="Arial"/>
                <a:cs typeface="Arial"/>
              </a:defRPr>
            </a:lvl4pPr>
            <a:lvl5pPr marL="1990725" indent="0">
              <a:buNone/>
              <a:defRPr sz="30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endParaRPr lang="es-ES" dirty="0"/>
          </a:p>
        </p:txBody>
      </p:sp>
      <p:sp>
        <p:nvSpPr>
          <p:cNvPr id="12" name="Marcador de texto 19"/>
          <p:cNvSpPr>
            <a:spLocks noGrp="1"/>
          </p:cNvSpPr>
          <p:nvPr>
            <p:ph type="body" sz="quarter" idx="13"/>
          </p:nvPr>
        </p:nvSpPr>
        <p:spPr>
          <a:xfrm>
            <a:off x="612607" y="946200"/>
            <a:ext cx="7253947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15" name="Marcador de texto 19"/>
          <p:cNvSpPr>
            <a:spLocks noGrp="1"/>
          </p:cNvSpPr>
          <p:nvPr>
            <p:ph type="body" sz="quarter" idx="12"/>
          </p:nvPr>
        </p:nvSpPr>
        <p:spPr>
          <a:xfrm>
            <a:off x="612609" y="506103"/>
            <a:ext cx="7253946" cy="34504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16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486956" y="7010400"/>
            <a:ext cx="5656263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>
              <a:defRPr/>
            </a:pPr>
            <a:r>
              <a:rPr lang="en-US" smtClean="0"/>
              <a:t>Abril 2020</a:t>
            </a:r>
            <a:endParaRPr lang="en-US" dirty="0"/>
          </a:p>
        </p:txBody>
      </p:sp>
      <p:sp>
        <p:nvSpPr>
          <p:cNvPr id="17" name="Date Placeholder 14"/>
          <p:cNvSpPr>
            <a:spLocks noGrp="1"/>
          </p:cNvSpPr>
          <p:nvPr>
            <p:ph type="dt" sz="half" idx="2"/>
          </p:nvPr>
        </p:nvSpPr>
        <p:spPr>
          <a:xfrm>
            <a:off x="640819" y="7010400"/>
            <a:ext cx="6858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 smtClean="0">
                <a:solidFill>
                  <a:srgbClr val="4D4C4C"/>
                </a:solidFill>
                <a:latin typeface="Gloriola SemiBold Regular"/>
                <a:cs typeface="Gloriola SemiBold Regular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59075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n destac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texto 19"/>
          <p:cNvSpPr>
            <a:spLocks noGrp="1"/>
          </p:cNvSpPr>
          <p:nvPr>
            <p:ph type="body" sz="quarter" idx="13"/>
          </p:nvPr>
        </p:nvSpPr>
        <p:spPr>
          <a:xfrm>
            <a:off x="612609" y="2120974"/>
            <a:ext cx="9332570" cy="1578038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4000" b="0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15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612608" y="3980102"/>
            <a:ext cx="9332570" cy="683569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500" b="0" cap="all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8" name="Marcador de texto 19"/>
          <p:cNvSpPr>
            <a:spLocks noGrp="1"/>
          </p:cNvSpPr>
          <p:nvPr>
            <p:ph type="body" sz="quarter" idx="12"/>
          </p:nvPr>
        </p:nvSpPr>
        <p:spPr>
          <a:xfrm>
            <a:off x="612609" y="506103"/>
            <a:ext cx="7265705" cy="34504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486956" y="7010400"/>
            <a:ext cx="5656263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>
              <a:defRPr/>
            </a:pPr>
            <a:r>
              <a:rPr lang="en-US" smtClean="0"/>
              <a:t>Abril 2020</a:t>
            </a:r>
            <a:endParaRPr lang="en-US" dirty="0"/>
          </a:p>
        </p:txBody>
      </p:sp>
      <p:sp>
        <p:nvSpPr>
          <p:cNvPr id="12" name="Date Placeholder 14"/>
          <p:cNvSpPr>
            <a:spLocks noGrp="1"/>
          </p:cNvSpPr>
          <p:nvPr>
            <p:ph type="dt" sz="half" idx="2"/>
          </p:nvPr>
        </p:nvSpPr>
        <p:spPr>
          <a:xfrm>
            <a:off x="640819" y="7010400"/>
            <a:ext cx="6858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 smtClean="0">
                <a:solidFill>
                  <a:srgbClr val="4D4C4C"/>
                </a:solidFill>
                <a:latin typeface="Gloriola SemiBold Regular"/>
                <a:cs typeface="Gloriola SemiBold Regular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09659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+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abla 3"/>
          <p:cNvSpPr>
            <a:spLocks noGrp="1"/>
          </p:cNvSpPr>
          <p:nvPr>
            <p:ph type="tbl" sz="quarter" idx="16"/>
          </p:nvPr>
        </p:nvSpPr>
        <p:spPr>
          <a:xfrm>
            <a:off x="612607" y="3296494"/>
            <a:ext cx="9332571" cy="3580098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buNone/>
              <a:defRPr sz="2300">
                <a:solidFill>
                  <a:srgbClr val="888B8D"/>
                </a:solidFill>
                <a:latin typeface="Gloriola"/>
                <a:cs typeface="Gloriola"/>
              </a:defRPr>
            </a:lvl1pPr>
          </a:lstStyle>
          <a:p>
            <a:pPr lvl="0"/>
            <a:r>
              <a:rPr lang="es-ES_tradnl" noProof="0" dirty="0" smtClean="0"/>
              <a:t>Haga clic en el icono para agregar una tabla</a:t>
            </a:r>
            <a:endParaRPr lang="es-ES" noProof="0" dirty="0"/>
          </a:p>
        </p:txBody>
      </p:sp>
      <p:sp>
        <p:nvSpPr>
          <p:cNvPr id="13" name="Marcador de texto 19"/>
          <p:cNvSpPr>
            <a:spLocks noGrp="1"/>
          </p:cNvSpPr>
          <p:nvPr>
            <p:ph type="body" sz="quarter" idx="13"/>
          </p:nvPr>
        </p:nvSpPr>
        <p:spPr>
          <a:xfrm>
            <a:off x="612608" y="1086916"/>
            <a:ext cx="9332570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14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612608" y="1509467"/>
            <a:ext cx="9332570" cy="1592707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9" name="Marcador de texto 19"/>
          <p:cNvSpPr>
            <a:spLocks noGrp="1"/>
          </p:cNvSpPr>
          <p:nvPr>
            <p:ph type="body" sz="quarter" idx="19"/>
          </p:nvPr>
        </p:nvSpPr>
        <p:spPr>
          <a:xfrm>
            <a:off x="612609" y="506103"/>
            <a:ext cx="7336257" cy="34504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11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486956" y="7010400"/>
            <a:ext cx="5656263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>
              <a:defRPr/>
            </a:pPr>
            <a:r>
              <a:rPr lang="en-US" smtClean="0"/>
              <a:t>Abril 2020</a:t>
            </a:r>
            <a:endParaRPr lang="en-US" dirty="0"/>
          </a:p>
        </p:txBody>
      </p:sp>
      <p:sp>
        <p:nvSpPr>
          <p:cNvPr id="12" name="Date Placeholder 14"/>
          <p:cNvSpPr>
            <a:spLocks noGrp="1"/>
          </p:cNvSpPr>
          <p:nvPr>
            <p:ph type="dt" sz="half" idx="2"/>
          </p:nvPr>
        </p:nvSpPr>
        <p:spPr>
          <a:xfrm>
            <a:off x="640819" y="7010400"/>
            <a:ext cx="6858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 smtClean="0">
                <a:solidFill>
                  <a:srgbClr val="4D4C4C"/>
                </a:solidFill>
                <a:latin typeface="Gloriola SemiBold Regular"/>
                <a:cs typeface="Gloriola SemiBold Regular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3957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Portadilla_2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88638" cy="756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112508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Abril 2020</a:t>
            </a:r>
            <a:endParaRPr lang="en-U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Marcador de texto 19"/>
          <p:cNvSpPr>
            <a:spLocks noGrp="1"/>
          </p:cNvSpPr>
          <p:nvPr>
            <p:ph type="body" sz="quarter" idx="13"/>
          </p:nvPr>
        </p:nvSpPr>
        <p:spPr>
          <a:xfrm>
            <a:off x="612608" y="1086916"/>
            <a:ext cx="9332570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6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612608" y="1509467"/>
            <a:ext cx="9332570" cy="2939064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7" name="Marcador de texto 19"/>
          <p:cNvSpPr>
            <a:spLocks noGrp="1"/>
          </p:cNvSpPr>
          <p:nvPr>
            <p:ph type="body" sz="quarter" idx="19"/>
          </p:nvPr>
        </p:nvSpPr>
        <p:spPr>
          <a:xfrm>
            <a:off x="612609" y="506103"/>
            <a:ext cx="7336257" cy="34504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8" name="Rectangle 6"/>
          <p:cNvSpPr/>
          <p:nvPr userDrawn="1"/>
        </p:nvSpPr>
        <p:spPr>
          <a:xfrm>
            <a:off x="612607" y="4597978"/>
            <a:ext cx="9272755" cy="1960231"/>
          </a:xfrm>
          <a:prstGeom prst="rect">
            <a:avLst/>
          </a:prstGeom>
          <a:solidFill>
            <a:srgbClr val="0165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Gloriola"/>
              <a:cs typeface="Gloriola"/>
            </a:endParaRPr>
          </a:p>
        </p:txBody>
      </p:sp>
      <p:sp>
        <p:nvSpPr>
          <p:cNvPr id="9" name="Rectangle 7"/>
          <p:cNvSpPr/>
          <p:nvPr userDrawn="1"/>
        </p:nvSpPr>
        <p:spPr>
          <a:xfrm>
            <a:off x="9018905" y="4597978"/>
            <a:ext cx="866458" cy="1960231"/>
          </a:xfrm>
          <a:prstGeom prst="rect">
            <a:avLst/>
          </a:prstGeom>
          <a:solidFill>
            <a:srgbClr val="FFFFFF">
              <a:alpha val="6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Gloriola"/>
              <a:cs typeface="Gloriola"/>
            </a:endParaRPr>
          </a:p>
        </p:txBody>
      </p:sp>
      <p:sp>
        <p:nvSpPr>
          <p:cNvPr id="10" name="Marcador de texto 19"/>
          <p:cNvSpPr>
            <a:spLocks noGrp="1"/>
          </p:cNvSpPr>
          <p:nvPr>
            <p:ph type="body" sz="quarter" idx="20" hasCustomPrompt="1"/>
          </p:nvPr>
        </p:nvSpPr>
        <p:spPr>
          <a:xfrm>
            <a:off x="883057" y="4897005"/>
            <a:ext cx="7783088" cy="571178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rgbClr val="FFFFFF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TEXTO</a:t>
            </a:r>
          </a:p>
        </p:txBody>
      </p:sp>
      <p:sp>
        <p:nvSpPr>
          <p:cNvPr id="11" name="Marcador de texto 19"/>
          <p:cNvSpPr>
            <a:spLocks noGrp="1"/>
          </p:cNvSpPr>
          <p:nvPr>
            <p:ph type="body" sz="quarter" idx="21" hasCustomPrompt="1"/>
          </p:nvPr>
        </p:nvSpPr>
        <p:spPr>
          <a:xfrm>
            <a:off x="883057" y="5567298"/>
            <a:ext cx="7783088" cy="782850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baseline="0">
                <a:solidFill>
                  <a:srgbClr val="FFFFFF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texto</a:t>
            </a:r>
          </a:p>
        </p:txBody>
      </p:sp>
    </p:spTree>
    <p:extLst>
      <p:ext uri="{BB962C8B-B14F-4D97-AF65-F5344CB8AC3E}">
        <p14:creationId xmlns:p14="http://schemas.microsoft.com/office/powerpoint/2010/main" val="385532344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Abril 2020</a:t>
            </a:r>
            <a:endParaRPr lang="en-U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Marcador de texto 19"/>
          <p:cNvSpPr>
            <a:spLocks noGrp="1"/>
          </p:cNvSpPr>
          <p:nvPr>
            <p:ph type="body" sz="quarter" idx="13"/>
          </p:nvPr>
        </p:nvSpPr>
        <p:spPr>
          <a:xfrm>
            <a:off x="612608" y="1086916"/>
            <a:ext cx="4949246" cy="939970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6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612608" y="2026885"/>
            <a:ext cx="4949246" cy="475836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7" name="Marcador de texto 19"/>
          <p:cNvSpPr>
            <a:spLocks noGrp="1"/>
          </p:cNvSpPr>
          <p:nvPr>
            <p:ph type="body" sz="quarter" idx="19" hasCustomPrompt="1"/>
          </p:nvPr>
        </p:nvSpPr>
        <p:spPr>
          <a:xfrm>
            <a:off x="612609" y="506103"/>
            <a:ext cx="6936462" cy="34504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texto</a:t>
            </a:r>
          </a:p>
        </p:txBody>
      </p:sp>
      <p:sp>
        <p:nvSpPr>
          <p:cNvPr id="8" name="Rectangle 6"/>
          <p:cNvSpPr/>
          <p:nvPr userDrawn="1"/>
        </p:nvSpPr>
        <p:spPr>
          <a:xfrm>
            <a:off x="5761753" y="1086916"/>
            <a:ext cx="4123610" cy="5698334"/>
          </a:xfrm>
          <a:prstGeom prst="rect">
            <a:avLst/>
          </a:prstGeom>
          <a:solidFill>
            <a:srgbClr val="0165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Gloriola"/>
              <a:cs typeface="Gloriola"/>
            </a:endParaRPr>
          </a:p>
        </p:txBody>
      </p:sp>
      <p:sp>
        <p:nvSpPr>
          <p:cNvPr id="9" name="Rectangle 7"/>
          <p:cNvSpPr/>
          <p:nvPr userDrawn="1"/>
        </p:nvSpPr>
        <p:spPr>
          <a:xfrm rot="16200000">
            <a:off x="7390331" y="4290215"/>
            <a:ext cx="866458" cy="4123611"/>
          </a:xfrm>
          <a:prstGeom prst="rect">
            <a:avLst/>
          </a:prstGeom>
          <a:solidFill>
            <a:srgbClr val="FFFFFF">
              <a:alpha val="6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Gloriola"/>
              <a:cs typeface="Gloriola"/>
            </a:endParaRPr>
          </a:p>
        </p:txBody>
      </p:sp>
      <p:sp>
        <p:nvSpPr>
          <p:cNvPr id="10" name="Marcador de texto 19"/>
          <p:cNvSpPr>
            <a:spLocks noGrp="1"/>
          </p:cNvSpPr>
          <p:nvPr>
            <p:ph type="body" sz="quarter" idx="21" hasCustomPrompt="1"/>
          </p:nvPr>
        </p:nvSpPr>
        <p:spPr>
          <a:xfrm>
            <a:off x="5993822" y="3556418"/>
            <a:ext cx="3542465" cy="2029360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800" b="0" baseline="0">
                <a:solidFill>
                  <a:srgbClr val="FFFFFF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texto</a:t>
            </a:r>
          </a:p>
        </p:txBody>
      </p:sp>
      <p:sp>
        <p:nvSpPr>
          <p:cNvPr id="11" name="Marcador de texto 19"/>
          <p:cNvSpPr>
            <a:spLocks noGrp="1"/>
          </p:cNvSpPr>
          <p:nvPr>
            <p:ph type="body" sz="quarter" idx="22" hasCustomPrompt="1"/>
          </p:nvPr>
        </p:nvSpPr>
        <p:spPr>
          <a:xfrm>
            <a:off x="5993822" y="1345626"/>
            <a:ext cx="3542465" cy="2029360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rgbClr val="FFFFFF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texto</a:t>
            </a:r>
          </a:p>
        </p:txBody>
      </p:sp>
    </p:spTree>
    <p:extLst>
      <p:ext uri="{BB962C8B-B14F-4D97-AF65-F5344CB8AC3E}">
        <p14:creationId xmlns:p14="http://schemas.microsoft.com/office/powerpoint/2010/main" val="357568792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Abril 2020</a:t>
            </a:r>
            <a:endParaRPr lang="en-U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Marcador de texto 19"/>
          <p:cNvSpPr>
            <a:spLocks noGrp="1"/>
          </p:cNvSpPr>
          <p:nvPr>
            <p:ph type="body" sz="quarter" idx="13"/>
          </p:nvPr>
        </p:nvSpPr>
        <p:spPr>
          <a:xfrm>
            <a:off x="612608" y="1086916"/>
            <a:ext cx="4949246" cy="939970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6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612608" y="2026885"/>
            <a:ext cx="4949246" cy="475836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7" name="Marcador de texto 19"/>
          <p:cNvSpPr>
            <a:spLocks noGrp="1"/>
          </p:cNvSpPr>
          <p:nvPr>
            <p:ph type="body" sz="quarter" idx="19" hasCustomPrompt="1"/>
          </p:nvPr>
        </p:nvSpPr>
        <p:spPr>
          <a:xfrm>
            <a:off x="612609" y="506103"/>
            <a:ext cx="6936462" cy="34504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texto</a:t>
            </a:r>
          </a:p>
        </p:txBody>
      </p:sp>
      <p:sp>
        <p:nvSpPr>
          <p:cNvPr id="11" name="Marcador de posición de imagen 9"/>
          <p:cNvSpPr>
            <a:spLocks noGrp="1"/>
          </p:cNvSpPr>
          <p:nvPr>
            <p:ph type="pic" sz="quarter" idx="20"/>
          </p:nvPr>
        </p:nvSpPr>
        <p:spPr>
          <a:xfrm>
            <a:off x="5761038" y="1087438"/>
            <a:ext cx="4124325" cy="5697537"/>
          </a:xfrm>
          <a:prstGeom prst="rect">
            <a:avLst/>
          </a:prstGeom>
          <a:solidFill>
            <a:srgbClr val="A39E97"/>
          </a:solidFill>
        </p:spPr>
        <p:txBody>
          <a:bodyPr vert="horz"/>
          <a:lstStyle>
            <a:lvl1pPr marL="0" indent="0">
              <a:buNone/>
              <a:defRPr>
                <a:solidFill>
                  <a:srgbClr val="FFFFFF"/>
                </a:solidFill>
                <a:latin typeface="Gloriola"/>
              </a:defRPr>
            </a:lvl1pPr>
          </a:lstStyle>
          <a:p>
            <a:endParaRPr lang="es-ES" dirty="0"/>
          </a:p>
        </p:txBody>
      </p:sp>
      <p:sp>
        <p:nvSpPr>
          <p:cNvPr id="12" name="Rectangle 7"/>
          <p:cNvSpPr/>
          <p:nvPr userDrawn="1"/>
        </p:nvSpPr>
        <p:spPr>
          <a:xfrm>
            <a:off x="5749279" y="1087438"/>
            <a:ext cx="866458" cy="5697812"/>
          </a:xfrm>
          <a:prstGeom prst="rect">
            <a:avLst/>
          </a:prstGeom>
          <a:solidFill>
            <a:srgbClr val="FFFFFF">
              <a:alpha val="6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Gloriola"/>
              <a:cs typeface="Gloriola"/>
            </a:endParaRPr>
          </a:p>
        </p:txBody>
      </p:sp>
    </p:spTree>
    <p:extLst>
      <p:ext uri="{BB962C8B-B14F-4D97-AF65-F5344CB8AC3E}">
        <p14:creationId xmlns:p14="http://schemas.microsoft.com/office/powerpoint/2010/main" val="382164543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Abril 2020</a:t>
            </a:r>
            <a:endParaRPr lang="en-U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Marcador de texto 19"/>
          <p:cNvSpPr>
            <a:spLocks noGrp="1"/>
          </p:cNvSpPr>
          <p:nvPr>
            <p:ph type="body" sz="quarter" idx="19" hasCustomPrompt="1"/>
          </p:nvPr>
        </p:nvSpPr>
        <p:spPr>
          <a:xfrm>
            <a:off x="612609" y="506103"/>
            <a:ext cx="6936462" cy="34504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texto</a:t>
            </a:r>
          </a:p>
        </p:txBody>
      </p:sp>
      <p:sp>
        <p:nvSpPr>
          <p:cNvPr id="6" name="Marcador de posición de imagen 9"/>
          <p:cNvSpPr>
            <a:spLocks noGrp="1"/>
          </p:cNvSpPr>
          <p:nvPr>
            <p:ph type="pic" sz="quarter" idx="20"/>
          </p:nvPr>
        </p:nvSpPr>
        <p:spPr>
          <a:xfrm>
            <a:off x="5338440" y="1087438"/>
            <a:ext cx="4546924" cy="5697537"/>
          </a:xfrm>
          <a:prstGeom prst="rect">
            <a:avLst/>
          </a:prstGeom>
          <a:solidFill>
            <a:srgbClr val="A39E97"/>
          </a:solidFill>
        </p:spPr>
        <p:txBody>
          <a:bodyPr vert="horz"/>
          <a:lstStyle>
            <a:lvl1pPr marL="0" indent="0">
              <a:buNone/>
              <a:defRPr>
                <a:solidFill>
                  <a:srgbClr val="FFFFFF"/>
                </a:solidFill>
                <a:latin typeface="Gloriola"/>
              </a:defRPr>
            </a:lvl1pPr>
          </a:lstStyle>
          <a:p>
            <a:endParaRPr lang="es-ES" dirty="0"/>
          </a:p>
        </p:txBody>
      </p:sp>
      <p:sp>
        <p:nvSpPr>
          <p:cNvPr id="7" name="Marcador de posición de imagen 9"/>
          <p:cNvSpPr>
            <a:spLocks noGrp="1"/>
          </p:cNvSpPr>
          <p:nvPr>
            <p:ph type="pic" sz="quarter" idx="21"/>
          </p:nvPr>
        </p:nvSpPr>
        <p:spPr>
          <a:xfrm>
            <a:off x="617301" y="1087438"/>
            <a:ext cx="4462448" cy="5697537"/>
          </a:xfrm>
          <a:prstGeom prst="rect">
            <a:avLst/>
          </a:prstGeom>
          <a:solidFill>
            <a:srgbClr val="A39E97"/>
          </a:solidFill>
        </p:spPr>
        <p:txBody>
          <a:bodyPr vert="horz"/>
          <a:lstStyle>
            <a:lvl1pPr marL="0" indent="0">
              <a:buNone/>
              <a:defRPr>
                <a:solidFill>
                  <a:srgbClr val="FFFFFF"/>
                </a:solidFill>
                <a:latin typeface="Gloriola"/>
              </a:defRPr>
            </a:lvl1pPr>
          </a:lstStyle>
          <a:p>
            <a:endParaRPr lang="es-ES" dirty="0"/>
          </a:p>
        </p:txBody>
      </p:sp>
      <p:sp>
        <p:nvSpPr>
          <p:cNvPr id="8" name="Rectangle 6"/>
          <p:cNvSpPr/>
          <p:nvPr userDrawn="1"/>
        </p:nvSpPr>
        <p:spPr>
          <a:xfrm>
            <a:off x="5338440" y="4692054"/>
            <a:ext cx="4546923" cy="2093195"/>
          </a:xfrm>
          <a:prstGeom prst="rect">
            <a:avLst/>
          </a:prstGeom>
          <a:solidFill>
            <a:srgbClr val="0165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Gloriola"/>
              <a:cs typeface="Gloriola"/>
            </a:endParaRPr>
          </a:p>
        </p:txBody>
      </p:sp>
      <p:sp>
        <p:nvSpPr>
          <p:cNvPr id="9" name="Rectangle 6"/>
          <p:cNvSpPr/>
          <p:nvPr userDrawn="1"/>
        </p:nvSpPr>
        <p:spPr>
          <a:xfrm>
            <a:off x="612610" y="5632817"/>
            <a:ext cx="4467140" cy="1152432"/>
          </a:xfrm>
          <a:prstGeom prst="rect">
            <a:avLst/>
          </a:prstGeom>
          <a:solidFill>
            <a:srgbClr val="0165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Gloriola"/>
              <a:cs typeface="Gloriola"/>
            </a:endParaRPr>
          </a:p>
        </p:txBody>
      </p:sp>
      <p:sp>
        <p:nvSpPr>
          <p:cNvPr id="10" name="Marcador de texto 19"/>
          <p:cNvSpPr>
            <a:spLocks noGrp="1"/>
          </p:cNvSpPr>
          <p:nvPr>
            <p:ph type="body" sz="quarter" idx="22" hasCustomPrompt="1"/>
          </p:nvPr>
        </p:nvSpPr>
        <p:spPr>
          <a:xfrm>
            <a:off x="902315" y="5770569"/>
            <a:ext cx="3906984" cy="767732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800" b="0" baseline="0">
                <a:solidFill>
                  <a:srgbClr val="FFFFFF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texto</a:t>
            </a:r>
          </a:p>
        </p:txBody>
      </p:sp>
      <p:sp>
        <p:nvSpPr>
          <p:cNvPr id="11" name="Marcador de texto 19"/>
          <p:cNvSpPr>
            <a:spLocks noGrp="1"/>
          </p:cNvSpPr>
          <p:nvPr>
            <p:ph type="body" sz="quarter" idx="23" hasCustomPrompt="1"/>
          </p:nvPr>
        </p:nvSpPr>
        <p:spPr>
          <a:xfrm>
            <a:off x="5595579" y="6020881"/>
            <a:ext cx="3906984" cy="517420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800" b="0" baseline="0">
                <a:solidFill>
                  <a:srgbClr val="FFFFFF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texto</a:t>
            </a:r>
          </a:p>
        </p:txBody>
      </p:sp>
      <p:sp>
        <p:nvSpPr>
          <p:cNvPr id="12" name="Marcador de texto 19"/>
          <p:cNvSpPr>
            <a:spLocks noGrp="1"/>
          </p:cNvSpPr>
          <p:nvPr>
            <p:ph type="body" sz="quarter" idx="24" hasCustomPrompt="1"/>
          </p:nvPr>
        </p:nvSpPr>
        <p:spPr>
          <a:xfrm>
            <a:off x="5595579" y="4885241"/>
            <a:ext cx="3906984" cy="1029803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rgbClr val="FFFFFF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texto</a:t>
            </a:r>
          </a:p>
        </p:txBody>
      </p:sp>
    </p:spTree>
    <p:extLst>
      <p:ext uri="{BB962C8B-B14F-4D97-AF65-F5344CB8AC3E}">
        <p14:creationId xmlns:p14="http://schemas.microsoft.com/office/powerpoint/2010/main" val="286823240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Abril 2020</a:t>
            </a:r>
            <a:endParaRPr lang="en-U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/>
          <p:nvPr userDrawn="1"/>
        </p:nvSpPr>
        <p:spPr>
          <a:xfrm>
            <a:off x="5761752" y="0"/>
            <a:ext cx="4926885" cy="7562850"/>
          </a:xfrm>
          <a:prstGeom prst="rect">
            <a:avLst/>
          </a:prstGeom>
          <a:solidFill>
            <a:srgbClr val="0165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Gloriola"/>
              <a:cs typeface="Gloriola"/>
            </a:endParaRPr>
          </a:p>
        </p:txBody>
      </p:sp>
      <p:sp>
        <p:nvSpPr>
          <p:cNvPr id="6" name="Marcador de texto 19"/>
          <p:cNvSpPr>
            <a:spLocks noGrp="1"/>
          </p:cNvSpPr>
          <p:nvPr>
            <p:ph type="body" sz="quarter" idx="21" hasCustomPrompt="1"/>
          </p:nvPr>
        </p:nvSpPr>
        <p:spPr>
          <a:xfrm>
            <a:off x="7008171" y="3556418"/>
            <a:ext cx="3292429" cy="2029360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800" b="0" baseline="0">
                <a:solidFill>
                  <a:srgbClr val="FFFFFF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texto</a:t>
            </a:r>
          </a:p>
        </p:txBody>
      </p:sp>
      <p:sp>
        <p:nvSpPr>
          <p:cNvPr id="7" name="Marcador de texto 19"/>
          <p:cNvSpPr>
            <a:spLocks noGrp="1"/>
          </p:cNvSpPr>
          <p:nvPr>
            <p:ph type="body" sz="quarter" idx="22" hasCustomPrompt="1"/>
          </p:nvPr>
        </p:nvSpPr>
        <p:spPr>
          <a:xfrm>
            <a:off x="7008171" y="1345626"/>
            <a:ext cx="3292429" cy="1864727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rgbClr val="FFFFFF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texto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5761038" y="0"/>
            <a:ext cx="866458" cy="7562850"/>
          </a:xfrm>
          <a:prstGeom prst="rect">
            <a:avLst/>
          </a:prstGeom>
          <a:solidFill>
            <a:srgbClr val="FFFFFF">
              <a:alpha val="6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Gloriola"/>
              <a:cs typeface="Gloriola"/>
            </a:endParaRPr>
          </a:p>
        </p:txBody>
      </p:sp>
      <p:sp>
        <p:nvSpPr>
          <p:cNvPr id="9" name="Marcador de texto 19"/>
          <p:cNvSpPr>
            <a:spLocks noGrp="1"/>
          </p:cNvSpPr>
          <p:nvPr>
            <p:ph type="body" sz="quarter" idx="13"/>
          </p:nvPr>
        </p:nvSpPr>
        <p:spPr>
          <a:xfrm>
            <a:off x="612608" y="1086916"/>
            <a:ext cx="4949246" cy="939970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10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612608" y="2026885"/>
            <a:ext cx="4949246" cy="475836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11" name="Marcador de texto 19"/>
          <p:cNvSpPr>
            <a:spLocks noGrp="1"/>
          </p:cNvSpPr>
          <p:nvPr>
            <p:ph type="body" sz="quarter" idx="19" hasCustomPrompt="1"/>
          </p:nvPr>
        </p:nvSpPr>
        <p:spPr>
          <a:xfrm>
            <a:off x="612609" y="506103"/>
            <a:ext cx="4949245" cy="34504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texto</a:t>
            </a:r>
          </a:p>
        </p:txBody>
      </p:sp>
    </p:spTree>
    <p:extLst>
      <p:ext uri="{BB962C8B-B14F-4D97-AF65-F5344CB8AC3E}">
        <p14:creationId xmlns:p14="http://schemas.microsoft.com/office/powerpoint/2010/main" val="307283670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solidFill>
          <a:srgbClr val="005D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C6595498-03EE-D44B-8623-1248A56F75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4435" b="14435"/>
          <a:stretch/>
        </p:blipFill>
        <p:spPr>
          <a:xfrm>
            <a:off x="1" y="0"/>
            <a:ext cx="10688638" cy="7562850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07B37DEB-CCCB-754E-A262-C7EDDAAA1C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4081" y="0"/>
            <a:ext cx="6224559" cy="756285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00CBE33E-5882-DD4E-9D73-36422C393C2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3670" y="0"/>
            <a:ext cx="6224559" cy="7562850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FA414B29-0906-B14D-9F6D-BAC616FACE3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391" y="6391767"/>
            <a:ext cx="1565101" cy="748235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07BF65C8-02B3-AB40-827A-CC0AD860BE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10188" y="4600071"/>
            <a:ext cx="4476653" cy="1347396"/>
          </a:xfrm>
        </p:spPr>
        <p:txBody>
          <a:bodyPr anchor="b">
            <a:normAutofit/>
          </a:bodyPr>
          <a:lstStyle>
            <a:lvl1pPr algn="r">
              <a:defRPr sz="2805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</a:t>
            </a:r>
            <a:br>
              <a:rPr lang="es-ES" dirty="0"/>
            </a:br>
            <a:r>
              <a:rPr lang="es-ES" dirty="0"/>
              <a:t>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107209361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F06C6F91-C37C-9A4D-9E64-6BB9B71D53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5338" y="0"/>
            <a:ext cx="6224559" cy="756285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A6A3E77-E604-5445-8036-1784A34127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4081" y="0"/>
            <a:ext cx="6224559" cy="7562850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07BF65C8-02B3-AB40-827A-CC0AD860B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278" y="1135988"/>
            <a:ext cx="9218950" cy="3145935"/>
          </a:xfrm>
        </p:spPr>
        <p:txBody>
          <a:bodyPr anchor="b"/>
          <a:lstStyle>
            <a:lvl1pPr>
              <a:defRPr sz="5260">
                <a:solidFill>
                  <a:srgbClr val="005D4D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D12662AE-A2C3-E04A-92CE-32CDD2EA33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9278" y="4311685"/>
            <a:ext cx="9218950" cy="2115182"/>
          </a:xfrm>
        </p:spPr>
        <p:txBody>
          <a:bodyPr/>
          <a:lstStyle>
            <a:lvl1pPr marL="0" indent="0">
              <a:buNone/>
              <a:defRPr sz="2104">
                <a:solidFill>
                  <a:srgbClr val="444E47"/>
                </a:solidFill>
              </a:defRPr>
            </a:lvl1pPr>
            <a:lvl2pPr marL="400806" indent="0">
              <a:buNone/>
              <a:defRPr sz="1753">
                <a:solidFill>
                  <a:schemeClr val="tx1">
                    <a:tint val="75000"/>
                  </a:schemeClr>
                </a:solidFill>
              </a:defRPr>
            </a:lvl2pPr>
            <a:lvl3pPr marL="801612" indent="0">
              <a:buNone/>
              <a:defRPr sz="1578">
                <a:solidFill>
                  <a:schemeClr val="tx1">
                    <a:tint val="75000"/>
                  </a:schemeClr>
                </a:solidFill>
              </a:defRPr>
            </a:lvl3pPr>
            <a:lvl4pPr marL="1202418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4pPr>
            <a:lvl5pPr marL="1603223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5pPr>
            <a:lvl6pPr marL="2004029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6pPr>
            <a:lvl7pPr marL="2404834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7pPr>
            <a:lvl8pPr marL="2805641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8pPr>
            <a:lvl9pPr marL="3206447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20C903A5-B88F-BA40-B38D-011729F003D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159" y="6793609"/>
            <a:ext cx="1286875" cy="61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1624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2ABFE1AF-AE02-FE41-B86C-E499794264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2085" y="0"/>
            <a:ext cx="6224559" cy="756285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CAD34B-9E4C-FD40-9445-98EBFB3B4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844" y="1462153"/>
            <a:ext cx="9218950" cy="5349666"/>
          </a:xfrm>
        </p:spPr>
        <p:txBody>
          <a:bodyPr/>
          <a:lstStyle>
            <a:lvl1pPr>
              <a:defRPr sz="2104">
                <a:solidFill>
                  <a:srgbClr val="444E47"/>
                </a:solidFill>
              </a:defRPr>
            </a:lvl1pPr>
            <a:lvl2pPr>
              <a:defRPr sz="1753">
                <a:solidFill>
                  <a:srgbClr val="444E47"/>
                </a:solidFill>
              </a:defRPr>
            </a:lvl2pPr>
            <a:lvl3pPr>
              <a:defRPr sz="1403">
                <a:solidFill>
                  <a:srgbClr val="444E47"/>
                </a:solidFill>
              </a:defRPr>
            </a:lvl3pPr>
            <a:lvl4pPr>
              <a:defRPr sz="1403">
                <a:solidFill>
                  <a:srgbClr val="444E47"/>
                </a:solidFill>
              </a:defRPr>
            </a:lvl4pPr>
            <a:lvl5pPr>
              <a:defRPr sz="1052">
                <a:solidFill>
                  <a:srgbClr val="444E47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BA00C2A9-02FF-604D-AC0E-9F359842A8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406" y="0"/>
            <a:ext cx="6224559" cy="756285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F7E4BA0-6FB0-2949-A961-FD6F0E964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15" name="Marcador de pie de página 4">
            <a:extLst>
              <a:ext uri="{FF2B5EF4-FFF2-40B4-BE49-F238E27FC236}">
                <a16:creationId xmlns:a16="http://schemas.microsoft.com/office/drawing/2014/main" id="{1E5C49A7-0497-3B40-ACF7-BD3252EDCE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4846" y="6942533"/>
            <a:ext cx="3811438" cy="402652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l">
              <a:defRPr sz="10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/>
              <a:t>Plantilla Presentación</a:t>
            </a:r>
            <a:endParaRPr lang="es-ES" dirty="0"/>
          </a:p>
        </p:txBody>
      </p:sp>
      <p:sp>
        <p:nvSpPr>
          <p:cNvPr id="16" name="Marcador de número de diapositiva 5">
            <a:extLst>
              <a:ext uri="{FF2B5EF4-FFF2-40B4-BE49-F238E27FC236}">
                <a16:creationId xmlns:a16="http://schemas.microsoft.com/office/drawing/2014/main" id="{5731ADE4-EE22-8B40-9B24-CA53A0A3B6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5443" y="6942533"/>
            <a:ext cx="1097753" cy="402652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ctr">
              <a:defRPr sz="10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04212B-2961-5E46-ABAE-D0295A4DEE57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20C903A5-B88F-BA40-B38D-011729F003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159" y="6793609"/>
            <a:ext cx="1286875" cy="61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9044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7E4BA0-6FB0-2949-A961-FD6F0E964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CAD34B-9E4C-FD40-9445-98EBFB3B47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104">
                <a:solidFill>
                  <a:srgbClr val="444E47"/>
                </a:solidFill>
              </a:defRPr>
            </a:lvl1pPr>
            <a:lvl2pPr>
              <a:defRPr>
                <a:solidFill>
                  <a:srgbClr val="444E47"/>
                </a:solidFill>
              </a:defRPr>
            </a:lvl2pPr>
            <a:lvl3pPr>
              <a:defRPr>
                <a:solidFill>
                  <a:srgbClr val="444E47"/>
                </a:solidFill>
              </a:defRPr>
            </a:lvl3pPr>
            <a:lvl4pPr>
              <a:defRPr>
                <a:solidFill>
                  <a:srgbClr val="444E47"/>
                </a:solidFill>
              </a:defRPr>
            </a:lvl4pPr>
            <a:lvl5pPr>
              <a:defRPr>
                <a:solidFill>
                  <a:srgbClr val="444E47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</a:t>
            </a:r>
            <a:r>
              <a:rPr lang="es-ES" dirty="0" err="1"/>
              <a:t>nivelv</a:t>
            </a:r>
            <a:endParaRPr lang="es-ES" dirty="0"/>
          </a:p>
        </p:txBody>
      </p:sp>
      <p:sp>
        <p:nvSpPr>
          <p:cNvPr id="11" name="Marcador de pie de página 4">
            <a:extLst>
              <a:ext uri="{FF2B5EF4-FFF2-40B4-BE49-F238E27FC236}">
                <a16:creationId xmlns:a16="http://schemas.microsoft.com/office/drawing/2014/main" id="{082B9443-A9C6-AF48-A0ED-8A9218ACAA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4846" y="6942533"/>
            <a:ext cx="3811438" cy="402652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l">
              <a:defRPr sz="10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/>
              <a:t>Plantilla Presentación</a:t>
            </a:r>
          </a:p>
        </p:txBody>
      </p:sp>
      <p:sp>
        <p:nvSpPr>
          <p:cNvPr id="12" name="Marcador de número de diapositiva 5">
            <a:extLst>
              <a:ext uri="{FF2B5EF4-FFF2-40B4-BE49-F238E27FC236}">
                <a16:creationId xmlns:a16="http://schemas.microsoft.com/office/drawing/2014/main" id="{A6D4EECC-3CA5-A746-92DF-28EF67628F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5443" y="6942533"/>
            <a:ext cx="1097753" cy="402652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ctr">
              <a:defRPr sz="10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04212B-2961-5E46-ABAE-D0295A4DEE57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0C903A5-B88F-BA40-B38D-011729F00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159" y="6793609"/>
            <a:ext cx="1286875" cy="61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64830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FDBF258E-D1BB-5C43-BB5D-758515BF6D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5338" y="0"/>
            <a:ext cx="6224559" cy="756285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8D4E2AA-900D-2C43-867E-3EF2D7F3BE6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4081" y="0"/>
            <a:ext cx="6224559" cy="7562850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E3BC7FA6-A6A7-7E42-AB01-4157E3AAB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276" y="1135988"/>
            <a:ext cx="6999945" cy="3145935"/>
          </a:xfrm>
        </p:spPr>
        <p:txBody>
          <a:bodyPr anchor="b">
            <a:normAutofit/>
          </a:bodyPr>
          <a:lstStyle>
            <a:lvl1pPr>
              <a:defRPr sz="4033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id="{A05DF1EB-28C8-994C-B296-67A1D5D279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9276" y="4311685"/>
            <a:ext cx="6999945" cy="2115182"/>
          </a:xfrm>
        </p:spPr>
        <p:txBody>
          <a:bodyPr/>
          <a:lstStyle>
            <a:lvl1pPr marL="0" indent="0">
              <a:buNone/>
              <a:defRPr sz="2104">
                <a:solidFill>
                  <a:srgbClr val="444E47"/>
                </a:solidFill>
              </a:defRPr>
            </a:lvl1pPr>
            <a:lvl2pPr marL="400806" indent="0">
              <a:buNone/>
              <a:defRPr sz="1753">
                <a:solidFill>
                  <a:schemeClr val="tx1">
                    <a:tint val="75000"/>
                  </a:schemeClr>
                </a:solidFill>
              </a:defRPr>
            </a:lvl2pPr>
            <a:lvl3pPr marL="801612" indent="0">
              <a:buNone/>
              <a:defRPr sz="1578">
                <a:solidFill>
                  <a:schemeClr val="tx1">
                    <a:tint val="75000"/>
                  </a:schemeClr>
                </a:solidFill>
              </a:defRPr>
            </a:lvl3pPr>
            <a:lvl4pPr marL="1202418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4pPr>
            <a:lvl5pPr marL="1603223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5pPr>
            <a:lvl6pPr marL="2004029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6pPr>
            <a:lvl7pPr marL="2404834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7pPr>
            <a:lvl8pPr marL="2805641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8pPr>
            <a:lvl9pPr marL="3206447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0C903A5-B88F-BA40-B38D-011729F003D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159" y="6793609"/>
            <a:ext cx="1286875" cy="61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936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Portadill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rtadilla_3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319" y="0"/>
            <a:ext cx="10688638" cy="756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ubtítulo 2"/>
          <p:cNvSpPr>
            <a:spLocks noGrp="1"/>
          </p:cNvSpPr>
          <p:nvPr>
            <p:ph type="subTitle" idx="1"/>
          </p:nvPr>
        </p:nvSpPr>
        <p:spPr>
          <a:xfrm>
            <a:off x="392737" y="2559041"/>
            <a:ext cx="4941263" cy="285387"/>
          </a:xfrm>
          <a:prstGeom prst="rect">
            <a:avLst/>
          </a:prstGeom>
        </p:spPr>
        <p:txBody>
          <a:bodyPr lIns="99551" tIns="49775" rIns="99551" bIns="49775"/>
          <a:lstStyle>
            <a:lvl1pPr marL="0" indent="0" algn="l">
              <a:spcBef>
                <a:spcPts val="0"/>
              </a:spcBef>
              <a:buNone/>
              <a:defRPr sz="1400" b="1" i="0" cap="none" baseline="0">
                <a:solidFill>
                  <a:schemeClr val="bg1"/>
                </a:solidFill>
                <a:latin typeface="Gloriola"/>
                <a:cs typeface="Gloriola"/>
              </a:defRPr>
            </a:lvl1pPr>
            <a:lvl2pPr marL="497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55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93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910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887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86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84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82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 dirty="0"/>
          </a:p>
        </p:txBody>
      </p:sp>
      <p:sp>
        <p:nvSpPr>
          <p:cNvPr id="11" name="Marcador de texto 19"/>
          <p:cNvSpPr>
            <a:spLocks noGrp="1"/>
          </p:cNvSpPr>
          <p:nvPr>
            <p:ph type="body" sz="quarter" idx="13"/>
          </p:nvPr>
        </p:nvSpPr>
        <p:spPr>
          <a:xfrm>
            <a:off x="387344" y="1367238"/>
            <a:ext cx="4094835" cy="990417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bg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387344" y="2864753"/>
            <a:ext cx="4237525" cy="28098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00" b="0" cap="none" baseline="0">
                <a:solidFill>
                  <a:srgbClr val="FFFFFF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3" name="Marcador de texto 19"/>
          <p:cNvSpPr>
            <a:spLocks noGrp="1"/>
          </p:cNvSpPr>
          <p:nvPr>
            <p:ph type="body" sz="quarter" idx="15"/>
          </p:nvPr>
        </p:nvSpPr>
        <p:spPr>
          <a:xfrm>
            <a:off x="387344" y="3145739"/>
            <a:ext cx="4237525" cy="28098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00" b="0" cap="none" baseline="0">
                <a:solidFill>
                  <a:srgbClr val="FFFFFF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5663" y="534602"/>
            <a:ext cx="3557059" cy="88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92415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09E61227-B7AA-E74E-A7BE-72BE727895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8599" b="35990"/>
          <a:stretch/>
        </p:blipFill>
        <p:spPr>
          <a:xfrm>
            <a:off x="0" y="-1"/>
            <a:ext cx="10688638" cy="756285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4E3C089F-C352-7640-AC90-651DDF5F3F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8820" y="0"/>
            <a:ext cx="6224559" cy="756285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4C23D05A-FB5B-874C-9E0C-44FB8EA7CE7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9230" y="0"/>
            <a:ext cx="6224559" cy="7562850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14BBCAB5-08DA-6D4D-9D66-E76A8B959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4373" y="553621"/>
            <a:ext cx="4363545" cy="1328688"/>
          </a:xfrm>
        </p:spPr>
        <p:txBody>
          <a:bodyPr anchor="b">
            <a:normAutofit/>
          </a:bodyPr>
          <a:lstStyle>
            <a:lvl1pPr algn="r">
              <a:defRPr sz="2805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2838FCAA-66EC-6943-A0CB-A5AFE23E49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1797" y="2160476"/>
            <a:ext cx="4388695" cy="1145430"/>
          </a:xfrm>
        </p:spPr>
        <p:txBody>
          <a:bodyPr/>
          <a:lstStyle>
            <a:lvl1pPr marL="0" indent="0" algn="r">
              <a:buNone/>
              <a:defRPr sz="2104">
                <a:solidFill>
                  <a:schemeClr val="bg1"/>
                </a:solidFill>
              </a:defRPr>
            </a:lvl1pPr>
            <a:lvl2pPr marL="400806" indent="0">
              <a:buNone/>
              <a:defRPr sz="1753">
                <a:solidFill>
                  <a:schemeClr val="tx1">
                    <a:tint val="75000"/>
                  </a:schemeClr>
                </a:solidFill>
              </a:defRPr>
            </a:lvl2pPr>
            <a:lvl3pPr marL="801612" indent="0">
              <a:buNone/>
              <a:defRPr sz="1578">
                <a:solidFill>
                  <a:schemeClr val="tx1">
                    <a:tint val="75000"/>
                  </a:schemeClr>
                </a:solidFill>
              </a:defRPr>
            </a:lvl3pPr>
            <a:lvl4pPr marL="1202418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4pPr>
            <a:lvl5pPr marL="1603223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5pPr>
            <a:lvl6pPr marL="2004029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6pPr>
            <a:lvl7pPr marL="2404834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7pPr>
            <a:lvl8pPr marL="2805641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8pPr>
            <a:lvl9pPr marL="3206447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A414B29-0906-B14D-9F6D-BAC616FACE3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391" y="6391767"/>
            <a:ext cx="1565101" cy="74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90416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92728148-3D97-A545-BF68-3DAF417C82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6113" t="27133"/>
          <a:stretch/>
        </p:blipFill>
        <p:spPr>
          <a:xfrm>
            <a:off x="0" y="1"/>
            <a:ext cx="10688638" cy="756285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B6B390F9-D400-6D40-A14B-E4D1CD403B9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4081" y="0"/>
            <a:ext cx="6224559" cy="7562850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C4A40099-BF44-E04C-84C7-6C67B850825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3670" y="0"/>
            <a:ext cx="6224559" cy="7562850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B4810FF7-9D01-A640-A71A-9F8A0BDB0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4373" y="553621"/>
            <a:ext cx="4363545" cy="1328688"/>
          </a:xfrm>
        </p:spPr>
        <p:txBody>
          <a:bodyPr anchor="b">
            <a:normAutofit/>
          </a:bodyPr>
          <a:lstStyle>
            <a:lvl1pPr algn="r">
              <a:defRPr sz="2805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17" name="Marcador de texto 2">
            <a:extLst>
              <a:ext uri="{FF2B5EF4-FFF2-40B4-BE49-F238E27FC236}">
                <a16:creationId xmlns:a16="http://schemas.microsoft.com/office/drawing/2014/main" id="{2A428E42-2571-4E40-93BD-174BBF03ED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1797" y="2160476"/>
            <a:ext cx="4388695" cy="1145430"/>
          </a:xfrm>
        </p:spPr>
        <p:txBody>
          <a:bodyPr/>
          <a:lstStyle>
            <a:lvl1pPr marL="0" indent="0" algn="r">
              <a:buNone/>
              <a:defRPr sz="2104">
                <a:solidFill>
                  <a:schemeClr val="bg1"/>
                </a:solidFill>
              </a:defRPr>
            </a:lvl1pPr>
            <a:lvl2pPr marL="400806" indent="0">
              <a:buNone/>
              <a:defRPr sz="1753">
                <a:solidFill>
                  <a:schemeClr val="tx1">
                    <a:tint val="75000"/>
                  </a:schemeClr>
                </a:solidFill>
              </a:defRPr>
            </a:lvl2pPr>
            <a:lvl3pPr marL="801612" indent="0">
              <a:buNone/>
              <a:defRPr sz="1578">
                <a:solidFill>
                  <a:schemeClr val="tx1">
                    <a:tint val="75000"/>
                  </a:schemeClr>
                </a:solidFill>
              </a:defRPr>
            </a:lvl3pPr>
            <a:lvl4pPr marL="1202418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4pPr>
            <a:lvl5pPr marL="1603223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5pPr>
            <a:lvl6pPr marL="2004029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6pPr>
            <a:lvl7pPr marL="2404834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7pPr>
            <a:lvl8pPr marL="2805641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8pPr>
            <a:lvl9pPr marL="3206447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A414B29-0906-B14D-9F6D-BAC616FACE3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391" y="6391767"/>
            <a:ext cx="1565101" cy="74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04816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3432973C-0507-F144-B56A-0ABE064327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632" t="6535" r="1561"/>
          <a:stretch/>
        </p:blipFill>
        <p:spPr>
          <a:xfrm>
            <a:off x="0" y="0"/>
            <a:ext cx="10688638" cy="756285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72A5E2E-48B6-9E47-81AB-BE5DF5C9BA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4081" y="0"/>
            <a:ext cx="6224559" cy="756285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C4F6089-E99F-B54D-BB87-2C92E9CC100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3670" y="0"/>
            <a:ext cx="6224559" cy="7562850"/>
          </a:xfrm>
          <a:prstGeom prst="rect">
            <a:avLst/>
          </a:prstGeom>
        </p:spPr>
      </p:pic>
      <p:sp>
        <p:nvSpPr>
          <p:cNvPr id="17" name="Título 1">
            <a:extLst>
              <a:ext uri="{FF2B5EF4-FFF2-40B4-BE49-F238E27FC236}">
                <a16:creationId xmlns:a16="http://schemas.microsoft.com/office/drawing/2014/main" id="{66A5812D-C5F1-4E4A-9425-0484BC70B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4373" y="553621"/>
            <a:ext cx="4363545" cy="1328688"/>
          </a:xfrm>
        </p:spPr>
        <p:txBody>
          <a:bodyPr anchor="b">
            <a:normAutofit/>
          </a:bodyPr>
          <a:lstStyle>
            <a:lvl1pPr algn="r">
              <a:defRPr sz="2805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18" name="Marcador de texto 2">
            <a:extLst>
              <a:ext uri="{FF2B5EF4-FFF2-40B4-BE49-F238E27FC236}">
                <a16:creationId xmlns:a16="http://schemas.microsoft.com/office/drawing/2014/main" id="{1321F145-2C92-9A4D-86A6-9C404BB82E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1797" y="2160476"/>
            <a:ext cx="4388695" cy="1145430"/>
          </a:xfrm>
        </p:spPr>
        <p:txBody>
          <a:bodyPr/>
          <a:lstStyle>
            <a:lvl1pPr marL="0" indent="0" algn="r">
              <a:buNone/>
              <a:defRPr sz="2104">
                <a:solidFill>
                  <a:schemeClr val="bg1"/>
                </a:solidFill>
              </a:defRPr>
            </a:lvl1pPr>
            <a:lvl2pPr marL="400806" indent="0">
              <a:buNone/>
              <a:defRPr sz="1753">
                <a:solidFill>
                  <a:schemeClr val="tx1">
                    <a:tint val="75000"/>
                  </a:schemeClr>
                </a:solidFill>
              </a:defRPr>
            </a:lvl2pPr>
            <a:lvl3pPr marL="801612" indent="0">
              <a:buNone/>
              <a:defRPr sz="1578">
                <a:solidFill>
                  <a:schemeClr val="tx1">
                    <a:tint val="75000"/>
                  </a:schemeClr>
                </a:solidFill>
              </a:defRPr>
            </a:lvl3pPr>
            <a:lvl4pPr marL="1202418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4pPr>
            <a:lvl5pPr marL="1603223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5pPr>
            <a:lvl6pPr marL="2004029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6pPr>
            <a:lvl7pPr marL="2404834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7pPr>
            <a:lvl8pPr marL="2805641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8pPr>
            <a:lvl9pPr marL="3206447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A414B29-0906-B14D-9F6D-BAC616FACE3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391" y="6391767"/>
            <a:ext cx="1565101" cy="74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72907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D6DF99F0-9E28-6547-836B-92DFDE1E4D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0435"/>
          <a:stretch/>
        </p:blipFill>
        <p:spPr>
          <a:xfrm>
            <a:off x="0" y="0"/>
            <a:ext cx="10688638" cy="756285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72A5E2E-48B6-9E47-81AB-BE5DF5C9BA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4081" y="0"/>
            <a:ext cx="6224559" cy="756285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C4F6089-E99F-B54D-BB87-2C92E9CC100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3670" y="0"/>
            <a:ext cx="6224559" cy="7562850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BF988ADA-B061-2841-9F43-6210F658A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4373" y="553621"/>
            <a:ext cx="4363545" cy="1328688"/>
          </a:xfrm>
        </p:spPr>
        <p:txBody>
          <a:bodyPr anchor="b">
            <a:normAutofit/>
          </a:bodyPr>
          <a:lstStyle>
            <a:lvl1pPr algn="r">
              <a:defRPr sz="2805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id="{F933B886-22F9-1644-9E03-D67B21432E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1797" y="2160476"/>
            <a:ext cx="4388695" cy="1145430"/>
          </a:xfrm>
        </p:spPr>
        <p:txBody>
          <a:bodyPr/>
          <a:lstStyle>
            <a:lvl1pPr marL="0" indent="0" algn="r">
              <a:buNone/>
              <a:defRPr sz="2104">
                <a:solidFill>
                  <a:schemeClr val="bg1"/>
                </a:solidFill>
              </a:defRPr>
            </a:lvl1pPr>
            <a:lvl2pPr marL="400806" indent="0">
              <a:buNone/>
              <a:defRPr sz="1753">
                <a:solidFill>
                  <a:schemeClr val="tx1">
                    <a:tint val="75000"/>
                  </a:schemeClr>
                </a:solidFill>
              </a:defRPr>
            </a:lvl2pPr>
            <a:lvl3pPr marL="801612" indent="0">
              <a:buNone/>
              <a:defRPr sz="1578">
                <a:solidFill>
                  <a:schemeClr val="tx1">
                    <a:tint val="75000"/>
                  </a:schemeClr>
                </a:solidFill>
              </a:defRPr>
            </a:lvl3pPr>
            <a:lvl4pPr marL="1202418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4pPr>
            <a:lvl5pPr marL="1603223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5pPr>
            <a:lvl6pPr marL="2004029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6pPr>
            <a:lvl7pPr marL="2404834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7pPr>
            <a:lvl8pPr marL="2805641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8pPr>
            <a:lvl9pPr marL="3206447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A414B29-0906-B14D-9F6D-BAC616FACE3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391" y="6391767"/>
            <a:ext cx="1565101" cy="74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91279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072DFC88-5113-F747-A44E-E02F48623D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86" t="27074"/>
          <a:stretch/>
        </p:blipFill>
        <p:spPr>
          <a:xfrm>
            <a:off x="0" y="-1"/>
            <a:ext cx="10688638" cy="756285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72A5E2E-48B6-9E47-81AB-BE5DF5C9BA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4081" y="0"/>
            <a:ext cx="6224559" cy="756285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C4F6089-E99F-B54D-BB87-2C92E9CC100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3670" y="0"/>
            <a:ext cx="6224559" cy="7562850"/>
          </a:xfrm>
          <a:prstGeom prst="rect">
            <a:avLst/>
          </a:prstGeom>
        </p:spPr>
      </p:pic>
      <p:sp>
        <p:nvSpPr>
          <p:cNvPr id="17" name="Título 1">
            <a:extLst>
              <a:ext uri="{FF2B5EF4-FFF2-40B4-BE49-F238E27FC236}">
                <a16:creationId xmlns:a16="http://schemas.microsoft.com/office/drawing/2014/main" id="{66A5812D-C5F1-4E4A-9425-0484BC70B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4373" y="553621"/>
            <a:ext cx="4363545" cy="1328688"/>
          </a:xfrm>
        </p:spPr>
        <p:txBody>
          <a:bodyPr anchor="b">
            <a:normAutofit/>
          </a:bodyPr>
          <a:lstStyle>
            <a:lvl1pPr algn="r">
              <a:defRPr sz="2805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18" name="Marcador de texto 2">
            <a:extLst>
              <a:ext uri="{FF2B5EF4-FFF2-40B4-BE49-F238E27FC236}">
                <a16:creationId xmlns:a16="http://schemas.microsoft.com/office/drawing/2014/main" id="{1321F145-2C92-9A4D-86A6-9C404BB82E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1797" y="2160476"/>
            <a:ext cx="4388695" cy="1145430"/>
          </a:xfrm>
        </p:spPr>
        <p:txBody>
          <a:bodyPr/>
          <a:lstStyle>
            <a:lvl1pPr marL="0" indent="0" algn="r">
              <a:buNone/>
              <a:defRPr sz="2104">
                <a:solidFill>
                  <a:schemeClr val="bg1"/>
                </a:solidFill>
              </a:defRPr>
            </a:lvl1pPr>
            <a:lvl2pPr marL="400806" indent="0">
              <a:buNone/>
              <a:defRPr sz="1753">
                <a:solidFill>
                  <a:schemeClr val="tx1">
                    <a:tint val="75000"/>
                  </a:schemeClr>
                </a:solidFill>
              </a:defRPr>
            </a:lvl2pPr>
            <a:lvl3pPr marL="801612" indent="0">
              <a:buNone/>
              <a:defRPr sz="1578">
                <a:solidFill>
                  <a:schemeClr val="tx1">
                    <a:tint val="75000"/>
                  </a:schemeClr>
                </a:solidFill>
              </a:defRPr>
            </a:lvl3pPr>
            <a:lvl4pPr marL="1202418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4pPr>
            <a:lvl5pPr marL="1603223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5pPr>
            <a:lvl6pPr marL="2004029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6pPr>
            <a:lvl7pPr marL="2404834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7pPr>
            <a:lvl8pPr marL="2805641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8pPr>
            <a:lvl9pPr marL="3206447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A414B29-0906-B14D-9F6D-BAC616FACE3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391" y="6391767"/>
            <a:ext cx="1565101" cy="74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37357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3DAF5F46-F49F-2642-B705-3AEEFF1CD4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603" t="2690" r="-87"/>
          <a:stretch/>
        </p:blipFill>
        <p:spPr>
          <a:xfrm>
            <a:off x="1" y="0"/>
            <a:ext cx="10688637" cy="756285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72A5E2E-48B6-9E47-81AB-BE5DF5C9BA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4081" y="0"/>
            <a:ext cx="6224559" cy="756285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C4F6089-E99F-B54D-BB87-2C92E9CC100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3670" y="0"/>
            <a:ext cx="6224559" cy="7562850"/>
          </a:xfrm>
          <a:prstGeom prst="rect">
            <a:avLst/>
          </a:prstGeom>
        </p:spPr>
      </p:pic>
      <p:sp>
        <p:nvSpPr>
          <p:cNvPr id="17" name="Título 1">
            <a:extLst>
              <a:ext uri="{FF2B5EF4-FFF2-40B4-BE49-F238E27FC236}">
                <a16:creationId xmlns:a16="http://schemas.microsoft.com/office/drawing/2014/main" id="{66A5812D-C5F1-4E4A-9425-0484BC70B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4373" y="553621"/>
            <a:ext cx="4363545" cy="1328688"/>
          </a:xfrm>
        </p:spPr>
        <p:txBody>
          <a:bodyPr anchor="b">
            <a:normAutofit/>
          </a:bodyPr>
          <a:lstStyle>
            <a:lvl1pPr algn="r">
              <a:defRPr sz="2805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18" name="Marcador de texto 2">
            <a:extLst>
              <a:ext uri="{FF2B5EF4-FFF2-40B4-BE49-F238E27FC236}">
                <a16:creationId xmlns:a16="http://schemas.microsoft.com/office/drawing/2014/main" id="{1321F145-2C92-9A4D-86A6-9C404BB82E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1797" y="2160476"/>
            <a:ext cx="4388695" cy="1145430"/>
          </a:xfrm>
        </p:spPr>
        <p:txBody>
          <a:bodyPr/>
          <a:lstStyle>
            <a:lvl1pPr marL="0" indent="0" algn="r">
              <a:buNone/>
              <a:defRPr sz="2104">
                <a:solidFill>
                  <a:schemeClr val="bg1"/>
                </a:solidFill>
              </a:defRPr>
            </a:lvl1pPr>
            <a:lvl2pPr marL="400806" indent="0">
              <a:buNone/>
              <a:defRPr sz="1753">
                <a:solidFill>
                  <a:schemeClr val="tx1">
                    <a:tint val="75000"/>
                  </a:schemeClr>
                </a:solidFill>
              </a:defRPr>
            </a:lvl2pPr>
            <a:lvl3pPr marL="801612" indent="0">
              <a:buNone/>
              <a:defRPr sz="1578">
                <a:solidFill>
                  <a:schemeClr val="tx1">
                    <a:tint val="75000"/>
                  </a:schemeClr>
                </a:solidFill>
              </a:defRPr>
            </a:lvl3pPr>
            <a:lvl4pPr marL="1202418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4pPr>
            <a:lvl5pPr marL="1603223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5pPr>
            <a:lvl6pPr marL="2004029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6pPr>
            <a:lvl7pPr marL="2404834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7pPr>
            <a:lvl8pPr marL="2805641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8pPr>
            <a:lvl9pPr marL="3206447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A414B29-0906-B14D-9F6D-BAC616FACE3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391" y="6391767"/>
            <a:ext cx="1565101" cy="74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34188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C9F30686-1D07-5342-B022-3DC394396A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467" t="6276" r="-238" b="2685"/>
          <a:stretch/>
        </p:blipFill>
        <p:spPr>
          <a:xfrm>
            <a:off x="-1" y="-1"/>
            <a:ext cx="10767813" cy="75911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72A5E2E-48B6-9E47-81AB-BE5DF5C9BA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4081" y="0"/>
            <a:ext cx="6224559" cy="756285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C4F6089-E99F-B54D-BB87-2C92E9CC100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3670" y="0"/>
            <a:ext cx="6224559" cy="7562850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BF988ADA-B061-2841-9F43-6210F658A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4373" y="553621"/>
            <a:ext cx="4363545" cy="1328688"/>
          </a:xfrm>
        </p:spPr>
        <p:txBody>
          <a:bodyPr anchor="b">
            <a:normAutofit/>
          </a:bodyPr>
          <a:lstStyle>
            <a:lvl1pPr algn="r">
              <a:defRPr sz="2805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id="{F933B886-22F9-1644-9E03-D67B21432E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1797" y="2160476"/>
            <a:ext cx="4388695" cy="1145430"/>
          </a:xfrm>
        </p:spPr>
        <p:txBody>
          <a:bodyPr/>
          <a:lstStyle>
            <a:lvl1pPr marL="0" indent="0" algn="r">
              <a:buNone/>
              <a:defRPr sz="2104">
                <a:solidFill>
                  <a:schemeClr val="bg1"/>
                </a:solidFill>
              </a:defRPr>
            </a:lvl1pPr>
            <a:lvl2pPr marL="400806" indent="0">
              <a:buNone/>
              <a:defRPr sz="1753">
                <a:solidFill>
                  <a:schemeClr val="tx1">
                    <a:tint val="75000"/>
                  </a:schemeClr>
                </a:solidFill>
              </a:defRPr>
            </a:lvl2pPr>
            <a:lvl3pPr marL="801612" indent="0">
              <a:buNone/>
              <a:defRPr sz="1578">
                <a:solidFill>
                  <a:schemeClr val="tx1">
                    <a:tint val="75000"/>
                  </a:schemeClr>
                </a:solidFill>
              </a:defRPr>
            </a:lvl3pPr>
            <a:lvl4pPr marL="1202418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4pPr>
            <a:lvl5pPr marL="1603223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5pPr>
            <a:lvl6pPr marL="2004029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6pPr>
            <a:lvl7pPr marL="2404834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7pPr>
            <a:lvl8pPr marL="2805641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8pPr>
            <a:lvl9pPr marL="3206447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A414B29-0906-B14D-9F6D-BAC616FACE3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391" y="6391767"/>
            <a:ext cx="1565101" cy="74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97002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B00AD78-695F-2641-8B00-F7F233906D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933" b="18150"/>
          <a:stretch/>
        </p:blipFill>
        <p:spPr>
          <a:xfrm>
            <a:off x="-7325" y="0"/>
            <a:ext cx="10694132" cy="756285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72A5E2E-48B6-9E47-81AB-BE5DF5C9BA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4081" y="0"/>
            <a:ext cx="6224559" cy="756285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C4F6089-E99F-B54D-BB87-2C92E9CC100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3670" y="0"/>
            <a:ext cx="6224559" cy="7562850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BF988ADA-B061-2841-9F43-6210F658A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4373" y="553621"/>
            <a:ext cx="4363545" cy="1328688"/>
          </a:xfrm>
        </p:spPr>
        <p:txBody>
          <a:bodyPr anchor="b">
            <a:normAutofit/>
          </a:bodyPr>
          <a:lstStyle>
            <a:lvl1pPr algn="r">
              <a:defRPr sz="2805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id="{F933B886-22F9-1644-9E03-D67B21432E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1797" y="2160476"/>
            <a:ext cx="4388695" cy="1145430"/>
          </a:xfrm>
        </p:spPr>
        <p:txBody>
          <a:bodyPr/>
          <a:lstStyle>
            <a:lvl1pPr marL="0" indent="0" algn="r">
              <a:buNone/>
              <a:defRPr sz="2104">
                <a:solidFill>
                  <a:schemeClr val="bg1"/>
                </a:solidFill>
              </a:defRPr>
            </a:lvl1pPr>
            <a:lvl2pPr marL="400806" indent="0">
              <a:buNone/>
              <a:defRPr sz="1753">
                <a:solidFill>
                  <a:schemeClr val="tx1">
                    <a:tint val="75000"/>
                  </a:schemeClr>
                </a:solidFill>
              </a:defRPr>
            </a:lvl2pPr>
            <a:lvl3pPr marL="801612" indent="0">
              <a:buNone/>
              <a:defRPr sz="1578">
                <a:solidFill>
                  <a:schemeClr val="tx1">
                    <a:tint val="75000"/>
                  </a:schemeClr>
                </a:solidFill>
              </a:defRPr>
            </a:lvl3pPr>
            <a:lvl4pPr marL="1202418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4pPr>
            <a:lvl5pPr marL="1603223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5pPr>
            <a:lvl6pPr marL="2004029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6pPr>
            <a:lvl7pPr marL="2404834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7pPr>
            <a:lvl8pPr marL="2805641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8pPr>
            <a:lvl9pPr marL="3206447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A414B29-0906-B14D-9F6D-BAC616FACE3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391" y="6391767"/>
            <a:ext cx="1565101" cy="74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16365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posición de imagen 2">
            <a:extLst>
              <a:ext uri="{FF2B5EF4-FFF2-40B4-BE49-F238E27FC236}">
                <a16:creationId xmlns:a16="http://schemas.microsoft.com/office/drawing/2014/main" id="{2E52A977-D7B3-6844-AC3E-221AC02126B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0"/>
            <a:ext cx="10688638" cy="7562850"/>
          </a:xfrm>
        </p:spPr>
        <p:txBody>
          <a:bodyPr/>
          <a:lstStyle>
            <a:lvl1pPr marL="0" indent="0">
              <a:buNone/>
              <a:defRPr sz="2805"/>
            </a:lvl1pPr>
            <a:lvl2pPr marL="400806" indent="0">
              <a:buNone/>
              <a:defRPr sz="2455"/>
            </a:lvl2pPr>
            <a:lvl3pPr marL="801612" indent="0">
              <a:buNone/>
              <a:defRPr sz="2104"/>
            </a:lvl3pPr>
            <a:lvl4pPr marL="1202418" indent="0">
              <a:buNone/>
              <a:defRPr sz="1753"/>
            </a:lvl4pPr>
            <a:lvl5pPr marL="1603223" indent="0">
              <a:buNone/>
              <a:defRPr sz="1753"/>
            </a:lvl5pPr>
            <a:lvl6pPr marL="2004029" indent="0">
              <a:buNone/>
              <a:defRPr sz="1753"/>
            </a:lvl6pPr>
            <a:lvl7pPr marL="2404834" indent="0">
              <a:buNone/>
              <a:defRPr sz="1753"/>
            </a:lvl7pPr>
            <a:lvl8pPr marL="2805641" indent="0">
              <a:buNone/>
              <a:defRPr sz="1753"/>
            </a:lvl8pPr>
            <a:lvl9pPr marL="3206447" indent="0">
              <a:buNone/>
              <a:defRPr sz="1753"/>
            </a:lvl9pPr>
          </a:lstStyle>
          <a:p>
            <a:endParaRPr lang="es-ES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172A5E2E-48B6-9E47-81AB-BE5DF5C9BA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4081" y="0"/>
            <a:ext cx="6224559" cy="756285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C4F6089-E99F-B54D-BB87-2C92E9CC10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3670" y="0"/>
            <a:ext cx="6224559" cy="756285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720D9FAF-932B-8948-8459-219F6275693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83546" y="6807700"/>
            <a:ext cx="1779054" cy="332301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BF988ADA-B061-2841-9F43-6210F658A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4373" y="553621"/>
            <a:ext cx="4363545" cy="1328688"/>
          </a:xfrm>
        </p:spPr>
        <p:txBody>
          <a:bodyPr anchor="b">
            <a:normAutofit/>
          </a:bodyPr>
          <a:lstStyle>
            <a:lvl1pPr algn="r">
              <a:defRPr sz="2805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id="{F933B886-22F9-1644-9E03-D67B21432E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1797" y="2160476"/>
            <a:ext cx="4388695" cy="1145430"/>
          </a:xfrm>
        </p:spPr>
        <p:txBody>
          <a:bodyPr/>
          <a:lstStyle>
            <a:lvl1pPr marL="0" indent="0" algn="r">
              <a:buNone/>
              <a:defRPr sz="2104">
                <a:solidFill>
                  <a:schemeClr val="bg1"/>
                </a:solidFill>
              </a:defRPr>
            </a:lvl1pPr>
            <a:lvl2pPr marL="400806" indent="0">
              <a:buNone/>
              <a:defRPr sz="1753">
                <a:solidFill>
                  <a:schemeClr val="tx1">
                    <a:tint val="75000"/>
                  </a:schemeClr>
                </a:solidFill>
              </a:defRPr>
            </a:lvl2pPr>
            <a:lvl3pPr marL="801612" indent="0">
              <a:buNone/>
              <a:defRPr sz="1578">
                <a:solidFill>
                  <a:schemeClr val="tx1">
                    <a:tint val="75000"/>
                  </a:schemeClr>
                </a:solidFill>
              </a:defRPr>
            </a:lvl3pPr>
            <a:lvl4pPr marL="1202418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4pPr>
            <a:lvl5pPr marL="1603223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5pPr>
            <a:lvl6pPr marL="2004029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6pPr>
            <a:lvl7pPr marL="2404834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7pPr>
            <a:lvl8pPr marL="2805641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8pPr>
            <a:lvl9pPr marL="3206447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2DAAA9A4-C130-1A44-AECC-D2E73F422F1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661690" y="7031784"/>
            <a:ext cx="1779054" cy="33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76469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342209-ABC9-454D-B293-89C7615F4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2B87133-A45A-C046-B319-A94ADD30B9F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/>
              <a:t>Plantilla Presentación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B961ADA-2F09-2943-8483-C8FC5D7E79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04212B-2961-5E46-ABAE-D0295A4DEE57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35876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630137" y="6200114"/>
            <a:ext cx="4231754" cy="285387"/>
          </a:xfrm>
          <a:prstGeom prst="rect">
            <a:avLst/>
          </a:prstGeom>
        </p:spPr>
        <p:txBody>
          <a:bodyPr lIns="99551" tIns="49775" rIns="99551" bIns="49775"/>
          <a:lstStyle>
            <a:lvl1pPr marL="0" indent="0" algn="l">
              <a:spcBef>
                <a:spcPts val="0"/>
              </a:spcBef>
              <a:buNone/>
              <a:defRPr sz="1400" b="0" i="0" cap="none" baseline="0">
                <a:solidFill>
                  <a:srgbClr val="353D37"/>
                </a:solidFill>
                <a:latin typeface="Gloriola"/>
                <a:cs typeface="Gloriola"/>
              </a:defRPr>
            </a:lvl1pPr>
            <a:lvl2pPr marL="497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55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93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910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887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86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84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82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 smtClean="0"/>
              <a:t>Haga clic para modificar el estilo de subtítulo</a:t>
            </a:r>
            <a:endParaRPr lang="es-ES" dirty="0"/>
          </a:p>
        </p:txBody>
      </p:sp>
      <p:sp>
        <p:nvSpPr>
          <p:cNvPr id="4" name="Marcador de texto 19"/>
          <p:cNvSpPr>
            <a:spLocks noGrp="1"/>
          </p:cNvSpPr>
          <p:nvPr>
            <p:ph type="body" sz="quarter" idx="12"/>
          </p:nvPr>
        </p:nvSpPr>
        <p:spPr>
          <a:xfrm>
            <a:off x="646918" y="2411723"/>
            <a:ext cx="4656318" cy="990417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rgbClr val="0E5C48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636126" y="6485502"/>
            <a:ext cx="4237524" cy="28098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00" b="0" cap="none" baseline="0">
                <a:solidFill>
                  <a:srgbClr val="353D37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texto 19"/>
          <p:cNvSpPr>
            <a:spLocks noGrp="1"/>
          </p:cNvSpPr>
          <p:nvPr>
            <p:ph type="body" sz="quarter" idx="15"/>
          </p:nvPr>
        </p:nvSpPr>
        <p:spPr>
          <a:xfrm>
            <a:off x="636126" y="6766488"/>
            <a:ext cx="4237524" cy="28098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00" b="0" cap="none" baseline="0">
                <a:solidFill>
                  <a:srgbClr val="353D37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Marcador de posición de imagen 3"/>
          <p:cNvSpPr>
            <a:spLocks noGrp="1"/>
          </p:cNvSpPr>
          <p:nvPr>
            <p:ph type="pic" sz="quarter" idx="23" hasCustomPrompt="1"/>
          </p:nvPr>
        </p:nvSpPr>
        <p:spPr>
          <a:xfrm>
            <a:off x="5607608" y="0"/>
            <a:ext cx="5081030" cy="7562849"/>
          </a:xfrm>
          <a:prstGeom prst="rect">
            <a:avLst/>
          </a:prstGeom>
          <a:solidFill>
            <a:srgbClr val="A39E97"/>
          </a:solidFill>
        </p:spPr>
        <p:txBody>
          <a:bodyPr vert="horz" lIns="99551" tIns="49775" rIns="99551" bIns="49775"/>
          <a:lstStyle>
            <a:lvl1pPr marL="0" indent="0" algn="l" rtl="0">
              <a:buNone/>
              <a:defRPr sz="2400" i="1" baseline="0">
                <a:solidFill>
                  <a:srgbClr val="FFFFFF"/>
                </a:solidFill>
                <a:latin typeface="Gloriola"/>
                <a:cs typeface="Gloriola"/>
              </a:defRPr>
            </a:lvl1pPr>
          </a:lstStyle>
          <a:p>
            <a:pPr lvl="0"/>
            <a:r>
              <a:rPr lang="es-ES_tradnl" noProof="0" dirty="0" smtClean="0"/>
              <a:t>Arrastre la imagen al marcador de posición o haga clic en el icono para agregar</a:t>
            </a:r>
            <a:endParaRPr lang="es-ES" noProof="0" dirty="0"/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587" y="589755"/>
            <a:ext cx="4516916" cy="112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75376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76AFD35F-E07D-8245-9A0F-066CD034CE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5338" y="0"/>
            <a:ext cx="6224559" cy="756285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C40879B-EC9C-F342-B734-18AE45FFDF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4081" y="0"/>
            <a:ext cx="6224559" cy="756285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5C049A2-207E-9C4E-BD26-3804B234A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7458B7B-DFA8-C84A-B0F4-BA0EAD2B58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4844" y="2013259"/>
            <a:ext cx="4542671" cy="4798560"/>
          </a:xfrm>
        </p:spPr>
        <p:txBody>
          <a:bodyPr/>
          <a:lstStyle>
            <a:lvl1pPr>
              <a:defRPr>
                <a:solidFill>
                  <a:srgbClr val="444E47"/>
                </a:solidFill>
              </a:defRPr>
            </a:lvl1pPr>
            <a:lvl2pPr>
              <a:defRPr>
                <a:solidFill>
                  <a:srgbClr val="444E47"/>
                </a:solidFill>
              </a:defRPr>
            </a:lvl2pPr>
            <a:lvl3pPr>
              <a:defRPr>
                <a:solidFill>
                  <a:srgbClr val="444E47"/>
                </a:solidFill>
              </a:defRPr>
            </a:lvl3pPr>
            <a:lvl4pPr>
              <a:defRPr>
                <a:solidFill>
                  <a:srgbClr val="444E47"/>
                </a:solidFill>
              </a:defRPr>
            </a:lvl4pPr>
            <a:lvl5pPr>
              <a:defRPr>
                <a:solidFill>
                  <a:srgbClr val="444E47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85DA46B-3617-EC44-A7BD-B6B5C67879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11123" y="2013259"/>
            <a:ext cx="4542671" cy="4798560"/>
          </a:xfrm>
        </p:spPr>
        <p:txBody>
          <a:bodyPr/>
          <a:lstStyle>
            <a:lvl1pPr>
              <a:defRPr>
                <a:solidFill>
                  <a:srgbClr val="444E47"/>
                </a:solidFill>
              </a:defRPr>
            </a:lvl1pPr>
            <a:lvl2pPr>
              <a:defRPr>
                <a:solidFill>
                  <a:srgbClr val="444E47"/>
                </a:solidFill>
              </a:defRPr>
            </a:lvl2pPr>
            <a:lvl3pPr>
              <a:defRPr>
                <a:solidFill>
                  <a:srgbClr val="444E47"/>
                </a:solidFill>
              </a:defRPr>
            </a:lvl3pPr>
            <a:lvl4pPr>
              <a:defRPr>
                <a:solidFill>
                  <a:srgbClr val="444E47"/>
                </a:solidFill>
              </a:defRPr>
            </a:lvl4pPr>
            <a:lvl5pPr>
              <a:defRPr>
                <a:solidFill>
                  <a:srgbClr val="444E47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12" name="Marcador de pie de página 4">
            <a:extLst>
              <a:ext uri="{FF2B5EF4-FFF2-40B4-BE49-F238E27FC236}">
                <a16:creationId xmlns:a16="http://schemas.microsoft.com/office/drawing/2014/main" id="{FF0307C5-CB38-F34A-B348-1C1C22C539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4846" y="6942533"/>
            <a:ext cx="3811438" cy="402652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l">
              <a:defRPr sz="10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/>
              <a:t>Plantilla Presentación</a:t>
            </a:r>
          </a:p>
        </p:txBody>
      </p:sp>
      <p:sp>
        <p:nvSpPr>
          <p:cNvPr id="13" name="Marcador de número de diapositiva 5">
            <a:extLst>
              <a:ext uri="{FF2B5EF4-FFF2-40B4-BE49-F238E27FC236}">
                <a16:creationId xmlns:a16="http://schemas.microsoft.com/office/drawing/2014/main" id="{8E8F3255-2721-D947-90DD-F0F87C1699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5443" y="6942533"/>
            <a:ext cx="1097753" cy="402652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ctr">
              <a:defRPr sz="10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04212B-2961-5E46-ABAE-D0295A4DEE57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20C903A5-B88F-BA40-B38D-011729F003D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159" y="6793609"/>
            <a:ext cx="1286875" cy="61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5327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C049A2-207E-9C4E-BD26-3804B234A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7458B7B-DFA8-C84A-B0F4-BA0EAD2B58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4844" y="2013259"/>
            <a:ext cx="4542671" cy="4798560"/>
          </a:xfrm>
        </p:spPr>
        <p:txBody>
          <a:bodyPr/>
          <a:lstStyle>
            <a:lvl1pPr>
              <a:defRPr>
                <a:solidFill>
                  <a:srgbClr val="444E47"/>
                </a:solidFill>
              </a:defRPr>
            </a:lvl1pPr>
            <a:lvl2pPr>
              <a:defRPr>
                <a:solidFill>
                  <a:srgbClr val="444E47"/>
                </a:solidFill>
              </a:defRPr>
            </a:lvl2pPr>
            <a:lvl3pPr>
              <a:defRPr>
                <a:solidFill>
                  <a:srgbClr val="444E47"/>
                </a:solidFill>
              </a:defRPr>
            </a:lvl3pPr>
            <a:lvl4pPr>
              <a:defRPr>
                <a:solidFill>
                  <a:srgbClr val="444E47"/>
                </a:solidFill>
              </a:defRPr>
            </a:lvl4pPr>
            <a:lvl5pPr>
              <a:defRPr>
                <a:solidFill>
                  <a:srgbClr val="444E47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85DA46B-3617-EC44-A7BD-B6B5C67879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11123" y="2013259"/>
            <a:ext cx="4542671" cy="4798560"/>
          </a:xfrm>
        </p:spPr>
        <p:txBody>
          <a:bodyPr/>
          <a:lstStyle>
            <a:lvl1pPr>
              <a:defRPr>
                <a:solidFill>
                  <a:srgbClr val="444E47"/>
                </a:solidFill>
              </a:defRPr>
            </a:lvl1pPr>
            <a:lvl2pPr>
              <a:defRPr>
                <a:solidFill>
                  <a:srgbClr val="444E47"/>
                </a:solidFill>
              </a:defRPr>
            </a:lvl2pPr>
            <a:lvl3pPr>
              <a:defRPr>
                <a:solidFill>
                  <a:srgbClr val="444E47"/>
                </a:solidFill>
              </a:defRPr>
            </a:lvl3pPr>
            <a:lvl4pPr>
              <a:defRPr>
                <a:solidFill>
                  <a:srgbClr val="444E47"/>
                </a:solidFill>
              </a:defRPr>
            </a:lvl4pPr>
            <a:lvl5pPr>
              <a:defRPr>
                <a:solidFill>
                  <a:srgbClr val="444E47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7" name="Marcador de pie de página 4">
            <a:extLst>
              <a:ext uri="{FF2B5EF4-FFF2-40B4-BE49-F238E27FC236}">
                <a16:creationId xmlns:a16="http://schemas.microsoft.com/office/drawing/2014/main" id="{C04FEAD6-BE3A-0F42-B047-243A4E70FF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4846" y="6942533"/>
            <a:ext cx="3811438" cy="402652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l">
              <a:defRPr sz="10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/>
              <a:t>Plantilla Presentación</a:t>
            </a:r>
          </a:p>
        </p:txBody>
      </p:sp>
      <p:sp>
        <p:nvSpPr>
          <p:cNvPr id="10" name="Marcador de número de diapositiva 5">
            <a:extLst>
              <a:ext uri="{FF2B5EF4-FFF2-40B4-BE49-F238E27FC236}">
                <a16:creationId xmlns:a16="http://schemas.microsoft.com/office/drawing/2014/main" id="{CC9CFB07-1A2A-F74E-B1EF-C57D116F0A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5443" y="6942533"/>
            <a:ext cx="1097753" cy="402652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ctr">
              <a:defRPr sz="10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04212B-2961-5E46-ABAE-D0295A4DEE57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0C903A5-B88F-BA40-B38D-011729F00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159" y="6793609"/>
            <a:ext cx="1286875" cy="61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41502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E151E201-DF17-9449-936A-2339143B92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5338" y="0"/>
            <a:ext cx="6224559" cy="756285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89CA8CA4-3CCD-6F4F-9497-A960AAD172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4081" y="0"/>
            <a:ext cx="6224559" cy="756285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F2644AC-4699-0E46-8528-B77E86DF0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236" y="402652"/>
            <a:ext cx="9218950" cy="146180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23DEF79-0565-8948-AF0D-2E91C9475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6237" y="1853949"/>
            <a:ext cx="4521794" cy="908592"/>
          </a:xfrm>
        </p:spPr>
        <p:txBody>
          <a:bodyPr anchor="b"/>
          <a:lstStyle>
            <a:lvl1pPr marL="0" indent="0">
              <a:buNone/>
              <a:defRPr sz="2104" b="1"/>
            </a:lvl1pPr>
            <a:lvl2pPr marL="400806" indent="0">
              <a:buNone/>
              <a:defRPr sz="1753" b="1"/>
            </a:lvl2pPr>
            <a:lvl3pPr marL="801612" indent="0">
              <a:buNone/>
              <a:defRPr sz="1578" b="1"/>
            </a:lvl3pPr>
            <a:lvl4pPr marL="1202418" indent="0">
              <a:buNone/>
              <a:defRPr sz="1403" b="1"/>
            </a:lvl4pPr>
            <a:lvl5pPr marL="1603223" indent="0">
              <a:buNone/>
              <a:defRPr sz="1403" b="1"/>
            </a:lvl5pPr>
            <a:lvl6pPr marL="2004029" indent="0">
              <a:buNone/>
              <a:defRPr sz="1403" b="1"/>
            </a:lvl6pPr>
            <a:lvl7pPr marL="2404834" indent="0">
              <a:buNone/>
              <a:defRPr sz="1403" b="1"/>
            </a:lvl7pPr>
            <a:lvl8pPr marL="2805641" indent="0">
              <a:buNone/>
              <a:defRPr sz="1403" b="1"/>
            </a:lvl8pPr>
            <a:lvl9pPr marL="3206447" indent="0">
              <a:buNone/>
              <a:defRPr sz="1403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1BE5B5D-2FD9-EE40-907F-3B0923EB0A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6237" y="2762541"/>
            <a:ext cx="4521794" cy="4063282"/>
          </a:xfrm>
        </p:spPr>
        <p:txBody>
          <a:bodyPr/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D675826-9936-1F48-BFA2-F7681F808E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11125" y="1853949"/>
            <a:ext cx="4544063" cy="908592"/>
          </a:xfrm>
        </p:spPr>
        <p:txBody>
          <a:bodyPr anchor="b"/>
          <a:lstStyle>
            <a:lvl1pPr marL="0" indent="0">
              <a:buNone/>
              <a:defRPr sz="2104" b="1"/>
            </a:lvl1pPr>
            <a:lvl2pPr marL="400806" indent="0">
              <a:buNone/>
              <a:defRPr sz="1753" b="1"/>
            </a:lvl2pPr>
            <a:lvl3pPr marL="801612" indent="0">
              <a:buNone/>
              <a:defRPr sz="1578" b="1"/>
            </a:lvl3pPr>
            <a:lvl4pPr marL="1202418" indent="0">
              <a:buNone/>
              <a:defRPr sz="1403" b="1"/>
            </a:lvl4pPr>
            <a:lvl5pPr marL="1603223" indent="0">
              <a:buNone/>
              <a:defRPr sz="1403" b="1"/>
            </a:lvl5pPr>
            <a:lvl6pPr marL="2004029" indent="0">
              <a:buNone/>
              <a:defRPr sz="1403" b="1"/>
            </a:lvl6pPr>
            <a:lvl7pPr marL="2404834" indent="0">
              <a:buNone/>
              <a:defRPr sz="1403" b="1"/>
            </a:lvl7pPr>
            <a:lvl8pPr marL="2805641" indent="0">
              <a:buNone/>
              <a:defRPr sz="1403" b="1"/>
            </a:lvl8pPr>
            <a:lvl9pPr marL="3206447" indent="0">
              <a:buNone/>
              <a:defRPr sz="1403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9EFDA92-7383-1546-BE3F-E31066D329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11125" y="2762541"/>
            <a:ext cx="4544063" cy="4063282"/>
          </a:xfrm>
        </p:spPr>
        <p:txBody>
          <a:bodyPr/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15" name="Marcador de pie de página 4">
            <a:extLst>
              <a:ext uri="{FF2B5EF4-FFF2-40B4-BE49-F238E27FC236}">
                <a16:creationId xmlns:a16="http://schemas.microsoft.com/office/drawing/2014/main" id="{4FF5A5ED-77AE-0440-AD15-F7964FE3C14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34846" y="6942533"/>
            <a:ext cx="3811438" cy="402652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l">
              <a:defRPr sz="10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/>
              <a:t>Plantilla Presentación</a:t>
            </a:r>
          </a:p>
        </p:txBody>
      </p:sp>
      <p:sp>
        <p:nvSpPr>
          <p:cNvPr id="16" name="Marcador de número de diapositiva 5">
            <a:extLst>
              <a:ext uri="{FF2B5EF4-FFF2-40B4-BE49-F238E27FC236}">
                <a16:creationId xmlns:a16="http://schemas.microsoft.com/office/drawing/2014/main" id="{5449581F-975D-CC42-884E-D8434536C1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795443" y="6942533"/>
            <a:ext cx="1097753" cy="402652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ctr">
              <a:defRPr sz="10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04212B-2961-5E46-ABAE-D0295A4DEE57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20C903A5-B88F-BA40-B38D-011729F003D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159" y="6793609"/>
            <a:ext cx="1286875" cy="61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66119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2644AC-4699-0E46-8528-B77E86DF0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236" y="402652"/>
            <a:ext cx="9218950" cy="146180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23DEF79-0565-8948-AF0D-2E91C9475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6237" y="1853949"/>
            <a:ext cx="4521794" cy="908592"/>
          </a:xfrm>
        </p:spPr>
        <p:txBody>
          <a:bodyPr anchor="b"/>
          <a:lstStyle>
            <a:lvl1pPr marL="0" indent="0">
              <a:buNone/>
              <a:defRPr sz="2104" b="1"/>
            </a:lvl1pPr>
            <a:lvl2pPr marL="400806" indent="0">
              <a:buNone/>
              <a:defRPr sz="1753" b="1"/>
            </a:lvl2pPr>
            <a:lvl3pPr marL="801612" indent="0">
              <a:buNone/>
              <a:defRPr sz="1578" b="1"/>
            </a:lvl3pPr>
            <a:lvl4pPr marL="1202418" indent="0">
              <a:buNone/>
              <a:defRPr sz="1403" b="1"/>
            </a:lvl4pPr>
            <a:lvl5pPr marL="1603223" indent="0">
              <a:buNone/>
              <a:defRPr sz="1403" b="1"/>
            </a:lvl5pPr>
            <a:lvl6pPr marL="2004029" indent="0">
              <a:buNone/>
              <a:defRPr sz="1403" b="1"/>
            </a:lvl6pPr>
            <a:lvl7pPr marL="2404834" indent="0">
              <a:buNone/>
              <a:defRPr sz="1403" b="1"/>
            </a:lvl7pPr>
            <a:lvl8pPr marL="2805641" indent="0">
              <a:buNone/>
              <a:defRPr sz="1403" b="1"/>
            </a:lvl8pPr>
            <a:lvl9pPr marL="3206447" indent="0">
              <a:buNone/>
              <a:defRPr sz="1403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1BE5B5D-2FD9-EE40-907F-3B0923EB0A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6237" y="2762541"/>
            <a:ext cx="4521794" cy="4063282"/>
          </a:xfrm>
        </p:spPr>
        <p:txBody>
          <a:bodyPr/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D675826-9936-1F48-BFA2-F7681F808E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11125" y="1853949"/>
            <a:ext cx="4544063" cy="908592"/>
          </a:xfrm>
        </p:spPr>
        <p:txBody>
          <a:bodyPr anchor="b"/>
          <a:lstStyle>
            <a:lvl1pPr marL="0" indent="0">
              <a:buNone/>
              <a:defRPr sz="2104" b="1"/>
            </a:lvl1pPr>
            <a:lvl2pPr marL="400806" indent="0">
              <a:buNone/>
              <a:defRPr sz="1753" b="1"/>
            </a:lvl2pPr>
            <a:lvl3pPr marL="801612" indent="0">
              <a:buNone/>
              <a:defRPr sz="1578" b="1"/>
            </a:lvl3pPr>
            <a:lvl4pPr marL="1202418" indent="0">
              <a:buNone/>
              <a:defRPr sz="1403" b="1"/>
            </a:lvl4pPr>
            <a:lvl5pPr marL="1603223" indent="0">
              <a:buNone/>
              <a:defRPr sz="1403" b="1"/>
            </a:lvl5pPr>
            <a:lvl6pPr marL="2004029" indent="0">
              <a:buNone/>
              <a:defRPr sz="1403" b="1"/>
            </a:lvl6pPr>
            <a:lvl7pPr marL="2404834" indent="0">
              <a:buNone/>
              <a:defRPr sz="1403" b="1"/>
            </a:lvl7pPr>
            <a:lvl8pPr marL="2805641" indent="0">
              <a:buNone/>
              <a:defRPr sz="1403" b="1"/>
            </a:lvl8pPr>
            <a:lvl9pPr marL="3206447" indent="0">
              <a:buNone/>
              <a:defRPr sz="1403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9EFDA92-7383-1546-BE3F-E31066D329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11125" y="2762541"/>
            <a:ext cx="4544063" cy="4063282"/>
          </a:xfrm>
        </p:spPr>
        <p:txBody>
          <a:bodyPr/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9" name="Marcador de pie de página 4">
            <a:extLst>
              <a:ext uri="{FF2B5EF4-FFF2-40B4-BE49-F238E27FC236}">
                <a16:creationId xmlns:a16="http://schemas.microsoft.com/office/drawing/2014/main" id="{87B00B29-1702-A242-896E-54E62EE5D2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34846" y="6942533"/>
            <a:ext cx="3811438" cy="402652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l">
              <a:defRPr sz="10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/>
              <a:t>Plantilla Presentación</a:t>
            </a:r>
          </a:p>
        </p:txBody>
      </p:sp>
      <p:sp>
        <p:nvSpPr>
          <p:cNvPr id="12" name="Marcador de número de diapositiva 5">
            <a:extLst>
              <a:ext uri="{FF2B5EF4-FFF2-40B4-BE49-F238E27FC236}">
                <a16:creationId xmlns:a16="http://schemas.microsoft.com/office/drawing/2014/main" id="{CF0F6539-A847-0540-B389-EAF579D0AB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795443" y="6942533"/>
            <a:ext cx="1097753" cy="402652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ctr">
              <a:defRPr sz="10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04212B-2961-5E46-ABAE-D0295A4DEE57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20C903A5-B88F-BA40-B38D-011729F00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159" y="6793609"/>
            <a:ext cx="1286875" cy="61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67803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FFF6DD10-69C8-3649-9B96-598D7CDE0A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5338" y="0"/>
            <a:ext cx="6224559" cy="756285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2E83F8C-49AE-6A43-8C08-903BD2F6E8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4081" y="0"/>
            <a:ext cx="6224559" cy="756285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FD75C4E-11C3-3046-942C-2CA208E67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1AAD1910-197C-954B-822E-237A7EC6CF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4846" y="6942533"/>
            <a:ext cx="3811438" cy="402652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l">
              <a:defRPr sz="10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/>
              <a:t>Plantilla Presentación</a:t>
            </a:r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24EC25DF-D1BB-6E4B-9815-18C6D44757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5443" y="6942533"/>
            <a:ext cx="1097753" cy="402652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ctr">
              <a:defRPr sz="10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04212B-2961-5E46-ABAE-D0295A4DEE57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0C903A5-B88F-BA40-B38D-011729F003D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159" y="6793609"/>
            <a:ext cx="1286875" cy="61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22117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D75C4E-11C3-3046-942C-2CA208E67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2910A1-1D30-FB46-8332-484857A422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4846" y="6942533"/>
            <a:ext cx="3811438" cy="402652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l">
              <a:defRPr sz="10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/>
              <a:t>Plantilla Presentación</a:t>
            </a:r>
          </a:p>
        </p:txBody>
      </p:sp>
      <p:sp>
        <p:nvSpPr>
          <p:cNvPr id="8" name="Marcador de número de diapositiva 5">
            <a:extLst>
              <a:ext uri="{FF2B5EF4-FFF2-40B4-BE49-F238E27FC236}">
                <a16:creationId xmlns:a16="http://schemas.microsoft.com/office/drawing/2014/main" id="{6B658FD0-A877-6243-9CB8-A20BF86918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5443" y="6942533"/>
            <a:ext cx="1097753" cy="402652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ctr">
              <a:defRPr sz="10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04212B-2961-5E46-ABAE-D0295A4DEE57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0C903A5-B88F-BA40-B38D-011729F00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159" y="6793609"/>
            <a:ext cx="1286875" cy="61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87432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pie de página 4">
            <a:extLst>
              <a:ext uri="{FF2B5EF4-FFF2-40B4-BE49-F238E27FC236}">
                <a16:creationId xmlns:a16="http://schemas.microsoft.com/office/drawing/2014/main" id="{32E3D4AF-8AF3-E143-A178-AB0BD8F445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4846" y="6942533"/>
            <a:ext cx="3811438" cy="402652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l">
              <a:defRPr sz="10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/>
              <a:t>Plantilla Presentación</a:t>
            </a:r>
          </a:p>
        </p:txBody>
      </p:sp>
      <p:sp>
        <p:nvSpPr>
          <p:cNvPr id="9" name="Marcador de número de diapositiva 5">
            <a:extLst>
              <a:ext uri="{FF2B5EF4-FFF2-40B4-BE49-F238E27FC236}">
                <a16:creationId xmlns:a16="http://schemas.microsoft.com/office/drawing/2014/main" id="{FD043A9F-3AC6-004E-B6A7-D451A22BAA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5443" y="6942533"/>
            <a:ext cx="1097753" cy="402652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ctr">
              <a:defRPr sz="10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04212B-2961-5E46-ABAE-D0295A4DEE57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0C903A5-B88F-BA40-B38D-011729F00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159" y="6793609"/>
            <a:ext cx="1286875" cy="61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61647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8F49B88-3F68-B747-A3E9-51C435B49A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5338" y="0"/>
            <a:ext cx="6224559" cy="756285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2BD43FC-BD40-FF4B-A46F-C22D40B8C0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4081" y="0"/>
            <a:ext cx="6224559" cy="7562850"/>
          </a:xfrm>
          <a:prstGeom prst="rect">
            <a:avLst/>
          </a:prstGeom>
        </p:spPr>
      </p:pic>
      <p:sp>
        <p:nvSpPr>
          <p:cNvPr id="8" name="Marcador de pie de página 4">
            <a:extLst>
              <a:ext uri="{FF2B5EF4-FFF2-40B4-BE49-F238E27FC236}">
                <a16:creationId xmlns:a16="http://schemas.microsoft.com/office/drawing/2014/main" id="{28DE879A-9072-D74C-89C3-9F20E6947B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4846" y="6942533"/>
            <a:ext cx="3811438" cy="402652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l">
              <a:defRPr sz="10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/>
              <a:t>Plantilla Presentación</a:t>
            </a:r>
          </a:p>
        </p:txBody>
      </p:sp>
      <p:sp>
        <p:nvSpPr>
          <p:cNvPr id="9" name="Marcador de número de diapositiva 5">
            <a:extLst>
              <a:ext uri="{FF2B5EF4-FFF2-40B4-BE49-F238E27FC236}">
                <a16:creationId xmlns:a16="http://schemas.microsoft.com/office/drawing/2014/main" id="{9FAD4062-0BA6-3F42-8912-CA31D694B6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5443" y="6942533"/>
            <a:ext cx="1097753" cy="402652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ctr">
              <a:defRPr sz="10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04212B-2961-5E46-ABAE-D0295A4DEE57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0C903A5-B88F-BA40-B38D-011729F003D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159" y="6793609"/>
            <a:ext cx="1286875" cy="61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53976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30BC19-7BA4-D94E-A232-F7CEF3D87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236" y="504190"/>
            <a:ext cx="3447364" cy="1764665"/>
          </a:xfrm>
        </p:spPr>
        <p:txBody>
          <a:bodyPr anchor="b"/>
          <a:lstStyle>
            <a:lvl1pPr>
              <a:defRPr sz="2805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703FF4-4ED2-564F-AB51-077E6FEA4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4063" y="1088913"/>
            <a:ext cx="5411123" cy="5374526"/>
          </a:xfrm>
        </p:spPr>
        <p:txBody>
          <a:bodyPr/>
          <a:lstStyle>
            <a:lvl1pPr>
              <a:defRPr sz="2805"/>
            </a:lvl1pPr>
            <a:lvl2pPr>
              <a:defRPr sz="2455"/>
            </a:lvl2pPr>
            <a:lvl3pPr>
              <a:defRPr sz="2104"/>
            </a:lvl3pPr>
            <a:lvl4pPr>
              <a:defRPr sz="1753"/>
            </a:lvl4pPr>
            <a:lvl5pPr>
              <a:defRPr sz="1753"/>
            </a:lvl5pPr>
            <a:lvl6pPr>
              <a:defRPr sz="1753"/>
            </a:lvl6pPr>
            <a:lvl7pPr>
              <a:defRPr sz="1753"/>
            </a:lvl7pPr>
            <a:lvl8pPr>
              <a:defRPr sz="1753"/>
            </a:lvl8pPr>
            <a:lvl9pPr>
              <a:defRPr sz="1753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D57F13A-76BE-9B4A-9630-7057FA1A48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6236" y="2268857"/>
            <a:ext cx="3447364" cy="4203335"/>
          </a:xfrm>
        </p:spPr>
        <p:txBody>
          <a:bodyPr/>
          <a:lstStyle>
            <a:lvl1pPr marL="0" indent="0">
              <a:buNone/>
              <a:defRPr sz="1403"/>
            </a:lvl1pPr>
            <a:lvl2pPr marL="400806" indent="0">
              <a:buNone/>
              <a:defRPr sz="1227"/>
            </a:lvl2pPr>
            <a:lvl3pPr marL="801612" indent="0">
              <a:buNone/>
              <a:defRPr sz="1052"/>
            </a:lvl3pPr>
            <a:lvl4pPr marL="1202418" indent="0">
              <a:buNone/>
              <a:defRPr sz="877"/>
            </a:lvl4pPr>
            <a:lvl5pPr marL="1603223" indent="0">
              <a:buNone/>
              <a:defRPr sz="877"/>
            </a:lvl5pPr>
            <a:lvl6pPr marL="2004029" indent="0">
              <a:buNone/>
              <a:defRPr sz="877"/>
            </a:lvl6pPr>
            <a:lvl7pPr marL="2404834" indent="0">
              <a:buNone/>
              <a:defRPr sz="877"/>
            </a:lvl7pPr>
            <a:lvl8pPr marL="2805641" indent="0">
              <a:buNone/>
              <a:defRPr sz="877"/>
            </a:lvl8pPr>
            <a:lvl9pPr marL="3206447" indent="0">
              <a:buNone/>
              <a:defRPr sz="877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11" name="Marcador de pie de página 4">
            <a:extLst>
              <a:ext uri="{FF2B5EF4-FFF2-40B4-BE49-F238E27FC236}">
                <a16:creationId xmlns:a16="http://schemas.microsoft.com/office/drawing/2014/main" id="{887E28C8-5CDB-C84F-892F-C33A67DF37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4846" y="6942533"/>
            <a:ext cx="3811438" cy="402652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l">
              <a:defRPr sz="10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/>
              <a:t>Plantilla Presentación</a:t>
            </a:r>
          </a:p>
        </p:txBody>
      </p:sp>
      <p:sp>
        <p:nvSpPr>
          <p:cNvPr id="12" name="Marcador de número de diapositiva 5">
            <a:extLst>
              <a:ext uri="{FF2B5EF4-FFF2-40B4-BE49-F238E27FC236}">
                <a16:creationId xmlns:a16="http://schemas.microsoft.com/office/drawing/2014/main" id="{7BDCFF5D-F97A-0148-8BF2-336831FDC1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5443" y="6942533"/>
            <a:ext cx="1097753" cy="402652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ctr">
              <a:defRPr sz="10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04212B-2961-5E46-ABAE-D0295A4DEE57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0C903A5-B88F-BA40-B38D-011729F00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159" y="6793609"/>
            <a:ext cx="1286875" cy="61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76206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ED4DA-A4A7-E44B-B1E5-420FBCD02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236" y="504190"/>
            <a:ext cx="3447364" cy="1764665"/>
          </a:xfrm>
        </p:spPr>
        <p:txBody>
          <a:bodyPr anchor="b"/>
          <a:lstStyle>
            <a:lvl1pPr>
              <a:defRPr sz="2805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65DB51F-7667-A44F-A490-C02A993C65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44063" y="1088913"/>
            <a:ext cx="5411123" cy="5374526"/>
          </a:xfrm>
        </p:spPr>
        <p:txBody>
          <a:bodyPr/>
          <a:lstStyle>
            <a:lvl1pPr marL="0" indent="0">
              <a:buNone/>
              <a:defRPr sz="2805"/>
            </a:lvl1pPr>
            <a:lvl2pPr marL="400806" indent="0">
              <a:buNone/>
              <a:defRPr sz="2455"/>
            </a:lvl2pPr>
            <a:lvl3pPr marL="801612" indent="0">
              <a:buNone/>
              <a:defRPr sz="2104"/>
            </a:lvl3pPr>
            <a:lvl4pPr marL="1202418" indent="0">
              <a:buNone/>
              <a:defRPr sz="1753"/>
            </a:lvl4pPr>
            <a:lvl5pPr marL="1603223" indent="0">
              <a:buNone/>
              <a:defRPr sz="1753"/>
            </a:lvl5pPr>
            <a:lvl6pPr marL="2004029" indent="0">
              <a:buNone/>
              <a:defRPr sz="1753"/>
            </a:lvl6pPr>
            <a:lvl7pPr marL="2404834" indent="0">
              <a:buNone/>
              <a:defRPr sz="1753"/>
            </a:lvl7pPr>
            <a:lvl8pPr marL="2805641" indent="0">
              <a:buNone/>
              <a:defRPr sz="1753"/>
            </a:lvl8pPr>
            <a:lvl9pPr marL="3206447" indent="0">
              <a:buNone/>
              <a:defRPr sz="1753"/>
            </a:lvl9pPr>
          </a:lstStyle>
          <a:p>
            <a:endParaRPr lang="es-ES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89C546B-4D6E-0645-BF54-51E34C0E5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6236" y="2268857"/>
            <a:ext cx="3447364" cy="4203335"/>
          </a:xfrm>
        </p:spPr>
        <p:txBody>
          <a:bodyPr/>
          <a:lstStyle>
            <a:lvl1pPr marL="0" indent="0">
              <a:buNone/>
              <a:defRPr sz="1403"/>
            </a:lvl1pPr>
            <a:lvl2pPr marL="400806" indent="0">
              <a:buNone/>
              <a:defRPr sz="1227"/>
            </a:lvl2pPr>
            <a:lvl3pPr marL="801612" indent="0">
              <a:buNone/>
              <a:defRPr sz="1052"/>
            </a:lvl3pPr>
            <a:lvl4pPr marL="1202418" indent="0">
              <a:buNone/>
              <a:defRPr sz="877"/>
            </a:lvl4pPr>
            <a:lvl5pPr marL="1603223" indent="0">
              <a:buNone/>
              <a:defRPr sz="877"/>
            </a:lvl5pPr>
            <a:lvl6pPr marL="2004029" indent="0">
              <a:buNone/>
              <a:defRPr sz="877"/>
            </a:lvl6pPr>
            <a:lvl7pPr marL="2404834" indent="0">
              <a:buNone/>
              <a:defRPr sz="877"/>
            </a:lvl7pPr>
            <a:lvl8pPr marL="2805641" indent="0">
              <a:buNone/>
              <a:defRPr sz="877"/>
            </a:lvl8pPr>
            <a:lvl9pPr marL="3206447" indent="0">
              <a:buNone/>
              <a:defRPr sz="877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171F8167-267A-A142-8F32-D1BDF50F0B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4846" y="6942533"/>
            <a:ext cx="3811438" cy="402652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l">
              <a:defRPr sz="10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/>
              <a:t>Plantilla Presentación</a:t>
            </a:r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F2801DDC-7CC3-2D4C-BC27-5B62E7E800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5443" y="6942533"/>
            <a:ext cx="1097753" cy="402652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ctr">
              <a:defRPr sz="10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04212B-2961-5E46-ABAE-D0295A4DEE57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0C903A5-B88F-BA40-B38D-011729F00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159" y="6793609"/>
            <a:ext cx="1286875" cy="61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0463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9"/>
          <p:cNvSpPr>
            <a:spLocks noGrp="1"/>
          </p:cNvSpPr>
          <p:nvPr>
            <p:ph type="pic" sz="quarter" idx="10"/>
          </p:nvPr>
        </p:nvSpPr>
        <p:spPr>
          <a:xfrm>
            <a:off x="3268911" y="-17463"/>
            <a:ext cx="7431485" cy="7580313"/>
          </a:xfrm>
          <a:prstGeom prst="rect">
            <a:avLst/>
          </a:prstGeom>
          <a:solidFill>
            <a:srgbClr val="A39E97"/>
          </a:solidFill>
        </p:spPr>
        <p:txBody>
          <a:bodyPr vert="horz"/>
          <a:lstStyle>
            <a:lvl1pPr marL="0" indent="0">
              <a:buNone/>
              <a:defRPr/>
            </a:lvl1pPr>
          </a:lstStyle>
          <a:p>
            <a:r>
              <a:rPr lang="es-ES" smtClean="0"/>
              <a:t>Haga clic en el icono para agregar una imagen</a:t>
            </a:r>
            <a:endParaRPr lang="es-ES" dirty="0"/>
          </a:p>
        </p:txBody>
      </p:sp>
      <p:sp>
        <p:nvSpPr>
          <p:cNvPr id="4" name="Rectángulo 2"/>
          <p:cNvSpPr/>
          <p:nvPr userDrawn="1"/>
        </p:nvSpPr>
        <p:spPr>
          <a:xfrm flipH="1">
            <a:off x="3475858" y="-17763"/>
            <a:ext cx="4875830" cy="7580612"/>
          </a:xfrm>
          <a:custGeom>
            <a:avLst/>
            <a:gdLst>
              <a:gd name="connsiteX0" fmla="*/ 0 w 1429888"/>
              <a:gd name="connsiteY0" fmla="*/ 0 h 7562850"/>
              <a:gd name="connsiteX1" fmla="*/ 1429888 w 1429888"/>
              <a:gd name="connsiteY1" fmla="*/ 0 h 7562850"/>
              <a:gd name="connsiteX2" fmla="*/ 1429888 w 1429888"/>
              <a:gd name="connsiteY2" fmla="*/ 7562850 h 7562850"/>
              <a:gd name="connsiteX3" fmla="*/ 0 w 1429888"/>
              <a:gd name="connsiteY3" fmla="*/ 7562850 h 7562850"/>
              <a:gd name="connsiteX4" fmla="*/ 0 w 1429888"/>
              <a:gd name="connsiteY4" fmla="*/ 0 h 7562850"/>
              <a:gd name="connsiteX0" fmla="*/ 0 w 4787017"/>
              <a:gd name="connsiteY0" fmla="*/ 0 h 7571731"/>
              <a:gd name="connsiteX1" fmla="*/ 4787017 w 4787017"/>
              <a:gd name="connsiteY1" fmla="*/ 8881 h 7571731"/>
              <a:gd name="connsiteX2" fmla="*/ 4787017 w 4787017"/>
              <a:gd name="connsiteY2" fmla="*/ 7571731 h 7571731"/>
              <a:gd name="connsiteX3" fmla="*/ 3357129 w 4787017"/>
              <a:gd name="connsiteY3" fmla="*/ 7571731 h 7571731"/>
              <a:gd name="connsiteX4" fmla="*/ 0 w 4787017"/>
              <a:gd name="connsiteY4" fmla="*/ 0 h 7571731"/>
              <a:gd name="connsiteX0" fmla="*/ 0 w 4787017"/>
              <a:gd name="connsiteY0" fmla="*/ 0 h 7571731"/>
              <a:gd name="connsiteX1" fmla="*/ 1598633 w 4787017"/>
              <a:gd name="connsiteY1" fmla="*/ 1 h 7571731"/>
              <a:gd name="connsiteX2" fmla="*/ 4787017 w 4787017"/>
              <a:gd name="connsiteY2" fmla="*/ 7571731 h 7571731"/>
              <a:gd name="connsiteX3" fmla="*/ 3357129 w 4787017"/>
              <a:gd name="connsiteY3" fmla="*/ 7571731 h 7571731"/>
              <a:gd name="connsiteX4" fmla="*/ 0 w 4787017"/>
              <a:gd name="connsiteY4" fmla="*/ 0 h 7571731"/>
              <a:gd name="connsiteX0" fmla="*/ 0 w 4787017"/>
              <a:gd name="connsiteY0" fmla="*/ 8880 h 7580611"/>
              <a:gd name="connsiteX1" fmla="*/ 1509820 w 4787017"/>
              <a:gd name="connsiteY1" fmla="*/ 0 h 7580611"/>
              <a:gd name="connsiteX2" fmla="*/ 4787017 w 4787017"/>
              <a:gd name="connsiteY2" fmla="*/ 7580611 h 7580611"/>
              <a:gd name="connsiteX3" fmla="*/ 3357129 w 4787017"/>
              <a:gd name="connsiteY3" fmla="*/ 7580611 h 7580611"/>
              <a:gd name="connsiteX4" fmla="*/ 0 w 4787017"/>
              <a:gd name="connsiteY4" fmla="*/ 8880 h 7580611"/>
              <a:gd name="connsiteX0" fmla="*/ 0 w 4787017"/>
              <a:gd name="connsiteY0" fmla="*/ 0 h 7580612"/>
              <a:gd name="connsiteX1" fmla="*/ 1509820 w 4787017"/>
              <a:gd name="connsiteY1" fmla="*/ 1 h 7580612"/>
              <a:gd name="connsiteX2" fmla="*/ 4787017 w 4787017"/>
              <a:gd name="connsiteY2" fmla="*/ 7580612 h 7580612"/>
              <a:gd name="connsiteX3" fmla="*/ 3357129 w 4787017"/>
              <a:gd name="connsiteY3" fmla="*/ 7580612 h 7580612"/>
              <a:gd name="connsiteX4" fmla="*/ 0 w 4787017"/>
              <a:gd name="connsiteY4" fmla="*/ 0 h 7580612"/>
              <a:gd name="connsiteX0" fmla="*/ 0 w 4875830"/>
              <a:gd name="connsiteY0" fmla="*/ 0 h 7580612"/>
              <a:gd name="connsiteX1" fmla="*/ 1509820 w 4875830"/>
              <a:gd name="connsiteY1" fmla="*/ 1 h 7580612"/>
              <a:gd name="connsiteX2" fmla="*/ 4875830 w 4875830"/>
              <a:gd name="connsiteY2" fmla="*/ 7580612 h 7580612"/>
              <a:gd name="connsiteX3" fmla="*/ 3357129 w 4875830"/>
              <a:gd name="connsiteY3" fmla="*/ 7580612 h 7580612"/>
              <a:gd name="connsiteX4" fmla="*/ 0 w 4875830"/>
              <a:gd name="connsiteY4" fmla="*/ 0 h 7580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75830" h="7580612">
                <a:moveTo>
                  <a:pt x="0" y="0"/>
                </a:moveTo>
                <a:lnTo>
                  <a:pt x="1509820" y="1"/>
                </a:lnTo>
                <a:lnTo>
                  <a:pt x="4875830" y="7580612"/>
                </a:lnTo>
                <a:lnTo>
                  <a:pt x="3357129" y="7580612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2"/>
          <p:cNvSpPr/>
          <p:nvPr userDrawn="1"/>
        </p:nvSpPr>
        <p:spPr>
          <a:xfrm flipH="1">
            <a:off x="0" y="-17763"/>
            <a:ext cx="6874976" cy="7580614"/>
          </a:xfrm>
          <a:custGeom>
            <a:avLst/>
            <a:gdLst>
              <a:gd name="connsiteX0" fmla="*/ 0 w 1429888"/>
              <a:gd name="connsiteY0" fmla="*/ 0 h 7562850"/>
              <a:gd name="connsiteX1" fmla="*/ 1429888 w 1429888"/>
              <a:gd name="connsiteY1" fmla="*/ 0 h 7562850"/>
              <a:gd name="connsiteX2" fmla="*/ 1429888 w 1429888"/>
              <a:gd name="connsiteY2" fmla="*/ 7562850 h 7562850"/>
              <a:gd name="connsiteX3" fmla="*/ 0 w 1429888"/>
              <a:gd name="connsiteY3" fmla="*/ 7562850 h 7562850"/>
              <a:gd name="connsiteX4" fmla="*/ 0 w 1429888"/>
              <a:gd name="connsiteY4" fmla="*/ 0 h 7562850"/>
              <a:gd name="connsiteX0" fmla="*/ 0 w 4787017"/>
              <a:gd name="connsiteY0" fmla="*/ 0 h 7571731"/>
              <a:gd name="connsiteX1" fmla="*/ 4787017 w 4787017"/>
              <a:gd name="connsiteY1" fmla="*/ 8881 h 7571731"/>
              <a:gd name="connsiteX2" fmla="*/ 4787017 w 4787017"/>
              <a:gd name="connsiteY2" fmla="*/ 7571731 h 7571731"/>
              <a:gd name="connsiteX3" fmla="*/ 3357129 w 4787017"/>
              <a:gd name="connsiteY3" fmla="*/ 7571731 h 7571731"/>
              <a:gd name="connsiteX4" fmla="*/ 0 w 4787017"/>
              <a:gd name="connsiteY4" fmla="*/ 0 h 7571731"/>
              <a:gd name="connsiteX0" fmla="*/ 0 w 4787017"/>
              <a:gd name="connsiteY0" fmla="*/ 0 h 7571731"/>
              <a:gd name="connsiteX1" fmla="*/ 1598633 w 4787017"/>
              <a:gd name="connsiteY1" fmla="*/ 1 h 7571731"/>
              <a:gd name="connsiteX2" fmla="*/ 4787017 w 4787017"/>
              <a:gd name="connsiteY2" fmla="*/ 7571731 h 7571731"/>
              <a:gd name="connsiteX3" fmla="*/ 3357129 w 4787017"/>
              <a:gd name="connsiteY3" fmla="*/ 7571731 h 7571731"/>
              <a:gd name="connsiteX4" fmla="*/ 0 w 4787017"/>
              <a:gd name="connsiteY4" fmla="*/ 0 h 7571731"/>
              <a:gd name="connsiteX0" fmla="*/ 0 w 4787017"/>
              <a:gd name="connsiteY0" fmla="*/ 8880 h 7580611"/>
              <a:gd name="connsiteX1" fmla="*/ 1509820 w 4787017"/>
              <a:gd name="connsiteY1" fmla="*/ 0 h 7580611"/>
              <a:gd name="connsiteX2" fmla="*/ 4787017 w 4787017"/>
              <a:gd name="connsiteY2" fmla="*/ 7580611 h 7580611"/>
              <a:gd name="connsiteX3" fmla="*/ 3357129 w 4787017"/>
              <a:gd name="connsiteY3" fmla="*/ 7580611 h 7580611"/>
              <a:gd name="connsiteX4" fmla="*/ 0 w 4787017"/>
              <a:gd name="connsiteY4" fmla="*/ 8880 h 7580611"/>
              <a:gd name="connsiteX0" fmla="*/ 0 w 4787017"/>
              <a:gd name="connsiteY0" fmla="*/ 0 h 7580612"/>
              <a:gd name="connsiteX1" fmla="*/ 1509820 w 4787017"/>
              <a:gd name="connsiteY1" fmla="*/ 1 h 7580612"/>
              <a:gd name="connsiteX2" fmla="*/ 4787017 w 4787017"/>
              <a:gd name="connsiteY2" fmla="*/ 7580612 h 7580612"/>
              <a:gd name="connsiteX3" fmla="*/ 3357129 w 4787017"/>
              <a:gd name="connsiteY3" fmla="*/ 7580612 h 7580612"/>
              <a:gd name="connsiteX4" fmla="*/ 0 w 4787017"/>
              <a:gd name="connsiteY4" fmla="*/ 0 h 7580612"/>
              <a:gd name="connsiteX0" fmla="*/ 0 w 4875830"/>
              <a:gd name="connsiteY0" fmla="*/ 0 h 7580612"/>
              <a:gd name="connsiteX1" fmla="*/ 1509820 w 4875830"/>
              <a:gd name="connsiteY1" fmla="*/ 1 h 7580612"/>
              <a:gd name="connsiteX2" fmla="*/ 4875830 w 4875830"/>
              <a:gd name="connsiteY2" fmla="*/ 7580612 h 7580612"/>
              <a:gd name="connsiteX3" fmla="*/ 3357129 w 4875830"/>
              <a:gd name="connsiteY3" fmla="*/ 7580612 h 7580612"/>
              <a:gd name="connsiteX4" fmla="*/ 0 w 4875830"/>
              <a:gd name="connsiteY4" fmla="*/ 0 h 7580612"/>
              <a:gd name="connsiteX0" fmla="*/ 0 w 8215197"/>
              <a:gd name="connsiteY0" fmla="*/ 0 h 7580612"/>
              <a:gd name="connsiteX1" fmla="*/ 8215197 w 8215197"/>
              <a:gd name="connsiteY1" fmla="*/ 8881 h 7580612"/>
              <a:gd name="connsiteX2" fmla="*/ 4875830 w 8215197"/>
              <a:gd name="connsiteY2" fmla="*/ 7580612 h 7580612"/>
              <a:gd name="connsiteX3" fmla="*/ 3357129 w 8215197"/>
              <a:gd name="connsiteY3" fmla="*/ 7580612 h 7580612"/>
              <a:gd name="connsiteX4" fmla="*/ 0 w 8215197"/>
              <a:gd name="connsiteY4" fmla="*/ 0 h 7580612"/>
              <a:gd name="connsiteX0" fmla="*/ 0 w 8224078"/>
              <a:gd name="connsiteY0" fmla="*/ 0 h 7580612"/>
              <a:gd name="connsiteX1" fmla="*/ 8215197 w 8224078"/>
              <a:gd name="connsiteY1" fmla="*/ 8881 h 7580612"/>
              <a:gd name="connsiteX2" fmla="*/ 8224078 w 8224078"/>
              <a:gd name="connsiteY2" fmla="*/ 7571732 h 7580612"/>
              <a:gd name="connsiteX3" fmla="*/ 3357129 w 8224078"/>
              <a:gd name="connsiteY3" fmla="*/ 7580612 h 7580612"/>
              <a:gd name="connsiteX4" fmla="*/ 0 w 8224078"/>
              <a:gd name="connsiteY4" fmla="*/ 0 h 7580612"/>
              <a:gd name="connsiteX0" fmla="*/ 0 w 8224078"/>
              <a:gd name="connsiteY0" fmla="*/ 0 h 7598374"/>
              <a:gd name="connsiteX1" fmla="*/ 8215197 w 8224078"/>
              <a:gd name="connsiteY1" fmla="*/ 8881 h 7598374"/>
              <a:gd name="connsiteX2" fmla="*/ 8224078 w 8224078"/>
              <a:gd name="connsiteY2" fmla="*/ 7598374 h 7598374"/>
              <a:gd name="connsiteX3" fmla="*/ 3357129 w 8224078"/>
              <a:gd name="connsiteY3" fmla="*/ 7580612 h 7598374"/>
              <a:gd name="connsiteX4" fmla="*/ 0 w 8224078"/>
              <a:gd name="connsiteY4" fmla="*/ 0 h 7598374"/>
              <a:gd name="connsiteX0" fmla="*/ 0 w 8224078"/>
              <a:gd name="connsiteY0" fmla="*/ 0 h 7598374"/>
              <a:gd name="connsiteX1" fmla="*/ 8215197 w 8224078"/>
              <a:gd name="connsiteY1" fmla="*/ 8881 h 7598374"/>
              <a:gd name="connsiteX2" fmla="*/ 8224078 w 8224078"/>
              <a:gd name="connsiteY2" fmla="*/ 7598374 h 7598374"/>
              <a:gd name="connsiteX3" fmla="*/ 3357129 w 8224078"/>
              <a:gd name="connsiteY3" fmla="*/ 7580612 h 7598374"/>
              <a:gd name="connsiteX4" fmla="*/ 0 w 8224078"/>
              <a:gd name="connsiteY4" fmla="*/ 0 h 7598374"/>
              <a:gd name="connsiteX0" fmla="*/ 0 w 8215203"/>
              <a:gd name="connsiteY0" fmla="*/ 0 h 7580612"/>
              <a:gd name="connsiteX1" fmla="*/ 8215197 w 8215203"/>
              <a:gd name="connsiteY1" fmla="*/ 8881 h 7580612"/>
              <a:gd name="connsiteX2" fmla="*/ 7264898 w 8215203"/>
              <a:gd name="connsiteY2" fmla="*/ 7562852 h 7580612"/>
              <a:gd name="connsiteX3" fmla="*/ 3357129 w 8215203"/>
              <a:gd name="connsiteY3" fmla="*/ 7580612 h 7580612"/>
              <a:gd name="connsiteX4" fmla="*/ 0 w 8215203"/>
              <a:gd name="connsiteY4" fmla="*/ 0 h 7580612"/>
              <a:gd name="connsiteX0" fmla="*/ 0 w 8215203"/>
              <a:gd name="connsiteY0" fmla="*/ 0 h 7589494"/>
              <a:gd name="connsiteX1" fmla="*/ 8215197 w 8215203"/>
              <a:gd name="connsiteY1" fmla="*/ 8881 h 7589494"/>
              <a:gd name="connsiteX2" fmla="*/ 7211610 w 8215203"/>
              <a:gd name="connsiteY2" fmla="*/ 7589494 h 7589494"/>
              <a:gd name="connsiteX3" fmla="*/ 3357129 w 8215203"/>
              <a:gd name="connsiteY3" fmla="*/ 7580612 h 7589494"/>
              <a:gd name="connsiteX4" fmla="*/ 0 w 8215203"/>
              <a:gd name="connsiteY4" fmla="*/ 0 h 7589494"/>
              <a:gd name="connsiteX0" fmla="*/ 0 w 8215203"/>
              <a:gd name="connsiteY0" fmla="*/ 0 h 7580612"/>
              <a:gd name="connsiteX1" fmla="*/ 8215197 w 8215203"/>
              <a:gd name="connsiteY1" fmla="*/ 8881 h 7580612"/>
              <a:gd name="connsiteX2" fmla="*/ 7220491 w 8215203"/>
              <a:gd name="connsiteY2" fmla="*/ 7571733 h 7580612"/>
              <a:gd name="connsiteX3" fmla="*/ 3357129 w 8215203"/>
              <a:gd name="connsiteY3" fmla="*/ 7580612 h 7580612"/>
              <a:gd name="connsiteX4" fmla="*/ 0 w 8215203"/>
              <a:gd name="connsiteY4" fmla="*/ 0 h 7580612"/>
              <a:gd name="connsiteX0" fmla="*/ 0 w 7220491"/>
              <a:gd name="connsiteY0" fmla="*/ 8879 h 7589491"/>
              <a:gd name="connsiteX1" fmla="*/ 6740902 w 7220491"/>
              <a:gd name="connsiteY1" fmla="*/ 0 h 7589491"/>
              <a:gd name="connsiteX2" fmla="*/ 7220491 w 7220491"/>
              <a:gd name="connsiteY2" fmla="*/ 7580612 h 7589491"/>
              <a:gd name="connsiteX3" fmla="*/ 3357129 w 7220491"/>
              <a:gd name="connsiteY3" fmla="*/ 7589491 h 7589491"/>
              <a:gd name="connsiteX4" fmla="*/ 0 w 7220491"/>
              <a:gd name="connsiteY4" fmla="*/ 8879 h 7589491"/>
              <a:gd name="connsiteX0" fmla="*/ 0 w 7238511"/>
              <a:gd name="connsiteY0" fmla="*/ 8879 h 7589491"/>
              <a:gd name="connsiteX1" fmla="*/ 7238255 w 7238511"/>
              <a:gd name="connsiteY1" fmla="*/ 0 h 7589491"/>
              <a:gd name="connsiteX2" fmla="*/ 7220491 w 7238511"/>
              <a:gd name="connsiteY2" fmla="*/ 7580612 h 7589491"/>
              <a:gd name="connsiteX3" fmla="*/ 3357129 w 7238511"/>
              <a:gd name="connsiteY3" fmla="*/ 7589491 h 7589491"/>
              <a:gd name="connsiteX4" fmla="*/ 0 w 7238511"/>
              <a:gd name="connsiteY4" fmla="*/ 8879 h 7589491"/>
              <a:gd name="connsiteX0" fmla="*/ 0 w 7220491"/>
              <a:gd name="connsiteY0" fmla="*/ 8879 h 7589491"/>
              <a:gd name="connsiteX1" fmla="*/ 6545514 w 7220491"/>
              <a:gd name="connsiteY1" fmla="*/ 0 h 7589491"/>
              <a:gd name="connsiteX2" fmla="*/ 7220491 w 7220491"/>
              <a:gd name="connsiteY2" fmla="*/ 7580612 h 7589491"/>
              <a:gd name="connsiteX3" fmla="*/ 3357129 w 7220491"/>
              <a:gd name="connsiteY3" fmla="*/ 7589491 h 7589491"/>
              <a:gd name="connsiteX4" fmla="*/ 0 w 7220491"/>
              <a:gd name="connsiteY4" fmla="*/ 8879 h 7589491"/>
              <a:gd name="connsiteX0" fmla="*/ 0 w 7220491"/>
              <a:gd name="connsiteY0" fmla="*/ 0 h 7580612"/>
              <a:gd name="connsiteX1" fmla="*/ 6874122 w 7220491"/>
              <a:gd name="connsiteY1" fmla="*/ 2 h 7580612"/>
              <a:gd name="connsiteX2" fmla="*/ 7220491 w 7220491"/>
              <a:gd name="connsiteY2" fmla="*/ 7571733 h 7580612"/>
              <a:gd name="connsiteX3" fmla="*/ 3357129 w 7220491"/>
              <a:gd name="connsiteY3" fmla="*/ 7580612 h 7580612"/>
              <a:gd name="connsiteX4" fmla="*/ 0 w 7220491"/>
              <a:gd name="connsiteY4" fmla="*/ 0 h 7580612"/>
              <a:gd name="connsiteX0" fmla="*/ 0 w 6874976"/>
              <a:gd name="connsiteY0" fmla="*/ 0 h 7580614"/>
              <a:gd name="connsiteX1" fmla="*/ 6874122 w 6874976"/>
              <a:gd name="connsiteY1" fmla="*/ 2 h 7580614"/>
              <a:gd name="connsiteX2" fmla="*/ 6874121 w 6874976"/>
              <a:gd name="connsiteY2" fmla="*/ 7580614 h 7580614"/>
              <a:gd name="connsiteX3" fmla="*/ 3357129 w 6874976"/>
              <a:gd name="connsiteY3" fmla="*/ 7580612 h 7580614"/>
              <a:gd name="connsiteX4" fmla="*/ 0 w 6874976"/>
              <a:gd name="connsiteY4" fmla="*/ 0 h 7580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4976" h="7580614">
                <a:moveTo>
                  <a:pt x="0" y="0"/>
                </a:moveTo>
                <a:lnTo>
                  <a:pt x="6874122" y="2"/>
                </a:lnTo>
                <a:cubicBezTo>
                  <a:pt x="6877082" y="2520952"/>
                  <a:pt x="6871161" y="5059664"/>
                  <a:pt x="6874121" y="7580614"/>
                </a:cubicBezTo>
                <a:lnTo>
                  <a:pt x="3357129" y="758061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Marcador de texto 19"/>
          <p:cNvSpPr>
            <a:spLocks noGrp="1"/>
          </p:cNvSpPr>
          <p:nvPr>
            <p:ph type="body" sz="quarter" idx="12"/>
          </p:nvPr>
        </p:nvSpPr>
        <p:spPr>
          <a:xfrm>
            <a:off x="646918" y="2411723"/>
            <a:ext cx="4656318" cy="990417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rgbClr val="0E5C48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630137" y="3718853"/>
            <a:ext cx="4231754" cy="285387"/>
          </a:xfrm>
          <a:prstGeom prst="rect">
            <a:avLst/>
          </a:prstGeom>
        </p:spPr>
        <p:txBody>
          <a:bodyPr lIns="99551" tIns="49775" rIns="99551" bIns="49775"/>
          <a:lstStyle>
            <a:lvl1pPr marL="0" indent="0" algn="l">
              <a:spcBef>
                <a:spcPts val="0"/>
              </a:spcBef>
              <a:buNone/>
              <a:defRPr sz="1400" b="0" i="0" cap="none" baseline="0">
                <a:solidFill>
                  <a:srgbClr val="353D37"/>
                </a:solidFill>
                <a:latin typeface="Gloriola"/>
                <a:cs typeface="Gloriola"/>
              </a:defRPr>
            </a:lvl1pPr>
            <a:lvl2pPr marL="497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55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93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910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887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86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84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82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 smtClean="0"/>
              <a:t>Haga clic para modificar el estilo de subtítulo</a:t>
            </a:r>
            <a:endParaRPr lang="es-ES" dirty="0"/>
          </a:p>
        </p:txBody>
      </p:sp>
      <p:sp>
        <p:nvSpPr>
          <p:cNvPr id="9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636126" y="4004241"/>
            <a:ext cx="4237524" cy="28098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00" b="0" cap="none" baseline="0">
                <a:solidFill>
                  <a:srgbClr val="353D37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Marcador de texto 19"/>
          <p:cNvSpPr>
            <a:spLocks noGrp="1"/>
          </p:cNvSpPr>
          <p:nvPr>
            <p:ph type="body" sz="quarter" idx="15"/>
          </p:nvPr>
        </p:nvSpPr>
        <p:spPr>
          <a:xfrm>
            <a:off x="636126" y="4285227"/>
            <a:ext cx="4237524" cy="28098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00" b="0" cap="none" baseline="0">
                <a:solidFill>
                  <a:srgbClr val="353D37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pic>
        <p:nvPicPr>
          <p:cNvPr id="12" name="Imagen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137" y="642718"/>
            <a:ext cx="4384419" cy="109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62591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07CF5C-40F1-F34C-BFFC-75A255D53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52D4886-A653-8145-BC49-0ABC3D9E98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9" name="Marcador de pie de página 4">
            <a:extLst>
              <a:ext uri="{FF2B5EF4-FFF2-40B4-BE49-F238E27FC236}">
                <a16:creationId xmlns:a16="http://schemas.microsoft.com/office/drawing/2014/main" id="{46BF2836-FADC-B34D-9B37-ACD8FC95A6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4846" y="6942533"/>
            <a:ext cx="3811438" cy="402652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l">
              <a:defRPr sz="10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/>
              <a:t>Plantilla Presentación</a:t>
            </a:r>
          </a:p>
        </p:txBody>
      </p:sp>
      <p:sp>
        <p:nvSpPr>
          <p:cNvPr id="10" name="Marcador de número de diapositiva 5">
            <a:extLst>
              <a:ext uri="{FF2B5EF4-FFF2-40B4-BE49-F238E27FC236}">
                <a16:creationId xmlns:a16="http://schemas.microsoft.com/office/drawing/2014/main" id="{3A225468-1A49-6848-886A-CA09E51258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5443" y="6942533"/>
            <a:ext cx="1097753" cy="402652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ctr">
              <a:defRPr sz="10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04212B-2961-5E46-ABAE-D0295A4DEE57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0C903A5-B88F-BA40-B38D-011729F00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159" y="6793609"/>
            <a:ext cx="1286875" cy="61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80781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36D8688-3BAB-6A4E-A77F-158BC8CF19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649058" y="402654"/>
            <a:ext cx="2304738" cy="6409167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BDBE181-7AB1-DF4F-83E5-758D8BF865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34845" y="402654"/>
            <a:ext cx="6780605" cy="640916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9" name="Marcador de pie de página 4">
            <a:extLst>
              <a:ext uri="{FF2B5EF4-FFF2-40B4-BE49-F238E27FC236}">
                <a16:creationId xmlns:a16="http://schemas.microsoft.com/office/drawing/2014/main" id="{5C14A7DC-0FBF-7E46-8841-57B78CE62E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4846" y="6942533"/>
            <a:ext cx="3811438" cy="402652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l">
              <a:defRPr sz="10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/>
              <a:t>Plantilla Presentación</a:t>
            </a:r>
          </a:p>
        </p:txBody>
      </p:sp>
      <p:sp>
        <p:nvSpPr>
          <p:cNvPr id="10" name="Marcador de número de diapositiva 5">
            <a:extLst>
              <a:ext uri="{FF2B5EF4-FFF2-40B4-BE49-F238E27FC236}">
                <a16:creationId xmlns:a16="http://schemas.microsoft.com/office/drawing/2014/main" id="{83C4F275-D054-1E40-A426-062054DED3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5443" y="6942533"/>
            <a:ext cx="1097753" cy="402652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ctr">
              <a:defRPr sz="10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04212B-2961-5E46-ABAE-D0295A4DEE57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0C903A5-B88F-BA40-B38D-011729F00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159" y="6793609"/>
            <a:ext cx="1286875" cy="61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44046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A8C5A94-50E5-394E-8660-6C9BA11B6C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948" y="7029147"/>
            <a:ext cx="1779054" cy="33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44823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raportad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pájaro, azul&#10;&#10;Descripción generada automáticamente">
            <a:extLst>
              <a:ext uri="{FF2B5EF4-FFF2-40B4-BE49-F238E27FC236}">
                <a16:creationId xmlns:a16="http://schemas.microsoft.com/office/drawing/2014/main" id="{D2E43D66-DB5D-E624-60F8-52C5E39748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6285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B6B390F9-D400-6D40-A14B-E4D1CD403B9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4082" y="0"/>
            <a:ext cx="6224559" cy="7562850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C4A40099-BF44-E04C-84C7-6C67B850825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3671" y="0"/>
            <a:ext cx="6224559" cy="7562850"/>
          </a:xfrm>
          <a:prstGeom prst="rect">
            <a:avLst/>
          </a:prstGeom>
        </p:spPr>
      </p:pic>
      <p:sp>
        <p:nvSpPr>
          <p:cNvPr id="17" name="Marcador de texto 2">
            <a:extLst>
              <a:ext uri="{FF2B5EF4-FFF2-40B4-BE49-F238E27FC236}">
                <a16:creationId xmlns:a16="http://schemas.microsoft.com/office/drawing/2014/main" id="{2A428E42-2571-4E40-93BD-174BBF03ED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1798" y="2160477"/>
            <a:ext cx="4388695" cy="1145430"/>
          </a:xfrm>
        </p:spPr>
        <p:txBody>
          <a:bodyPr/>
          <a:lstStyle>
            <a:lvl1pPr marL="0" indent="0" algn="r">
              <a:buNone/>
              <a:defRPr sz="2104">
                <a:solidFill>
                  <a:schemeClr val="bg1"/>
                </a:solidFill>
              </a:defRPr>
            </a:lvl1pPr>
            <a:lvl2pPr marL="400797" indent="0">
              <a:buNone/>
              <a:defRPr sz="1753">
                <a:solidFill>
                  <a:schemeClr val="tx1">
                    <a:tint val="75000"/>
                  </a:schemeClr>
                </a:solidFill>
              </a:defRPr>
            </a:lvl2pPr>
            <a:lvl3pPr marL="801592" indent="0">
              <a:buNone/>
              <a:defRPr sz="1578">
                <a:solidFill>
                  <a:schemeClr val="tx1">
                    <a:tint val="75000"/>
                  </a:schemeClr>
                </a:solidFill>
              </a:defRPr>
            </a:lvl3pPr>
            <a:lvl4pPr marL="1202388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4pPr>
            <a:lvl5pPr marL="1603184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5pPr>
            <a:lvl6pPr marL="2003980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6pPr>
            <a:lvl7pPr marL="2404774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7pPr>
            <a:lvl8pPr marL="2805570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8pPr>
            <a:lvl9pPr marL="3206368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A414B29-0906-B14D-9F6D-BAC616FACE3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858" y="6533464"/>
            <a:ext cx="1596530" cy="617042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14BBCAB5-08DA-6D4D-9D66-E76A8B959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7464" y="553621"/>
            <a:ext cx="4363545" cy="1328688"/>
          </a:xfrm>
        </p:spPr>
        <p:txBody>
          <a:bodyPr anchor="b">
            <a:normAutofit/>
          </a:bodyPr>
          <a:lstStyle>
            <a:lvl1pPr algn="l">
              <a:defRPr sz="2805" baseline="0">
                <a:solidFill>
                  <a:schemeClr val="bg1"/>
                </a:solidFill>
                <a:latin typeface="Gloriola" panose="02000000000000000000" pitchFamily="50" charset="0"/>
              </a:defRPr>
            </a:lvl1pPr>
          </a:lstStyle>
          <a:p>
            <a:endParaRPr lang="es-ES" dirty="0"/>
          </a:p>
        </p:txBody>
      </p:sp>
      <p:sp>
        <p:nvSpPr>
          <p:cNvPr id="11" name="Marcador de texto 15"/>
          <p:cNvSpPr>
            <a:spLocks noGrp="1"/>
          </p:cNvSpPr>
          <p:nvPr>
            <p:ph type="body" sz="quarter" idx="10" hasCustomPrompt="1"/>
          </p:nvPr>
        </p:nvSpPr>
        <p:spPr>
          <a:xfrm>
            <a:off x="5107722" y="553210"/>
            <a:ext cx="860101" cy="1328752"/>
          </a:xfrm>
        </p:spPr>
        <p:txBody>
          <a:bodyPr/>
          <a:lstStyle>
            <a:lvl1pPr marL="0" indent="0">
              <a:buNone/>
              <a:defRPr sz="9643" b="1">
                <a:solidFill>
                  <a:schemeClr val="bg1"/>
                </a:solidFill>
                <a:latin typeface="Gloriola" panose="02000000000000000000" pitchFamily="50" charset="0"/>
              </a:defRPr>
            </a:lvl1pPr>
          </a:lstStyle>
          <a:p>
            <a:pPr lvl="0"/>
            <a:r>
              <a:rPr lang="es-E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3405489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raportada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alimentos, flor&#10;&#10;Descripción generada automáticamente">
            <a:extLst>
              <a:ext uri="{FF2B5EF4-FFF2-40B4-BE49-F238E27FC236}">
                <a16:creationId xmlns:a16="http://schemas.microsoft.com/office/drawing/2014/main" id="{20F26651-DC0A-54E6-08C1-6D647E2A22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6285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72A5E2E-48B6-9E47-81AB-BE5DF5C9BA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4082" y="0"/>
            <a:ext cx="6224559" cy="756285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C4F6089-E99F-B54D-BB87-2C92E9CC100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3671" y="0"/>
            <a:ext cx="6224559" cy="7562850"/>
          </a:xfrm>
          <a:prstGeom prst="rect">
            <a:avLst/>
          </a:prstGeom>
        </p:spPr>
      </p:pic>
      <p:sp>
        <p:nvSpPr>
          <p:cNvPr id="9" name="Marcador de texto 2">
            <a:extLst>
              <a:ext uri="{FF2B5EF4-FFF2-40B4-BE49-F238E27FC236}">
                <a16:creationId xmlns:a16="http://schemas.microsoft.com/office/drawing/2014/main" id="{F933B886-22F9-1644-9E03-D67B21432E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1798" y="2160477"/>
            <a:ext cx="4388695" cy="1145430"/>
          </a:xfrm>
        </p:spPr>
        <p:txBody>
          <a:bodyPr/>
          <a:lstStyle>
            <a:lvl1pPr marL="0" indent="0" algn="r">
              <a:buNone/>
              <a:defRPr sz="2104">
                <a:solidFill>
                  <a:schemeClr val="bg1"/>
                </a:solidFill>
              </a:defRPr>
            </a:lvl1pPr>
            <a:lvl2pPr marL="400797" indent="0">
              <a:buNone/>
              <a:defRPr sz="1753">
                <a:solidFill>
                  <a:schemeClr val="tx1">
                    <a:tint val="75000"/>
                  </a:schemeClr>
                </a:solidFill>
              </a:defRPr>
            </a:lvl2pPr>
            <a:lvl3pPr marL="801592" indent="0">
              <a:buNone/>
              <a:defRPr sz="1578">
                <a:solidFill>
                  <a:schemeClr val="tx1">
                    <a:tint val="75000"/>
                  </a:schemeClr>
                </a:solidFill>
              </a:defRPr>
            </a:lvl3pPr>
            <a:lvl4pPr marL="1202388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4pPr>
            <a:lvl5pPr marL="1603184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5pPr>
            <a:lvl6pPr marL="2003980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6pPr>
            <a:lvl7pPr marL="2404774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7pPr>
            <a:lvl8pPr marL="2805570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8pPr>
            <a:lvl9pPr marL="3206368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A414B29-0906-B14D-9F6D-BAC616FACE3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858" y="6533464"/>
            <a:ext cx="1596530" cy="617042"/>
          </a:xfrm>
          <a:prstGeom prst="rect">
            <a:avLst/>
          </a:prstGeom>
        </p:spPr>
      </p:pic>
      <p:sp>
        <p:nvSpPr>
          <p:cNvPr id="13" name="Marcador de texto 15"/>
          <p:cNvSpPr>
            <a:spLocks noGrp="1"/>
          </p:cNvSpPr>
          <p:nvPr>
            <p:ph type="body" sz="quarter" idx="10" hasCustomPrompt="1"/>
          </p:nvPr>
        </p:nvSpPr>
        <p:spPr>
          <a:xfrm>
            <a:off x="5107722" y="553210"/>
            <a:ext cx="860101" cy="1328752"/>
          </a:xfrm>
        </p:spPr>
        <p:txBody>
          <a:bodyPr/>
          <a:lstStyle>
            <a:lvl1pPr marL="0" indent="0">
              <a:buNone/>
              <a:defRPr sz="9643" b="1">
                <a:solidFill>
                  <a:schemeClr val="bg1"/>
                </a:solidFill>
                <a:latin typeface="Gloriola" panose="02000000000000000000" pitchFamily="50" charset="0"/>
              </a:defRPr>
            </a:lvl1pPr>
          </a:lstStyle>
          <a:p>
            <a:pPr lvl="0"/>
            <a:r>
              <a:rPr lang="es-ES" dirty="0"/>
              <a:t>#</a:t>
            </a: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14BBCAB5-08DA-6D4D-9D66-E76A8B959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7464" y="553621"/>
            <a:ext cx="4363545" cy="1328688"/>
          </a:xfrm>
        </p:spPr>
        <p:txBody>
          <a:bodyPr anchor="b">
            <a:normAutofit/>
          </a:bodyPr>
          <a:lstStyle>
            <a:lvl1pPr algn="l">
              <a:defRPr sz="2805" baseline="0">
                <a:solidFill>
                  <a:schemeClr val="bg1"/>
                </a:solidFill>
                <a:latin typeface="Gloriola" panose="02000000000000000000" pitchFamily="50" charset="0"/>
              </a:defRPr>
            </a:lvl1pPr>
          </a:lstStyle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2351810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raportada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Un velero en el mar&#10;&#10;Descripción generada automáticamente con confianza media">
            <a:extLst>
              <a:ext uri="{FF2B5EF4-FFF2-40B4-BE49-F238E27FC236}">
                <a16:creationId xmlns:a16="http://schemas.microsoft.com/office/drawing/2014/main" id="{C5A318BF-BBDA-D34B-B7A3-F891CBEF5E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6285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72A5E2E-48B6-9E47-81AB-BE5DF5C9BA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4082" y="0"/>
            <a:ext cx="6224559" cy="756285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C4F6089-E99F-B54D-BB87-2C92E9CC100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3671" y="0"/>
            <a:ext cx="6224559" cy="7562850"/>
          </a:xfrm>
          <a:prstGeom prst="rect">
            <a:avLst/>
          </a:prstGeom>
        </p:spPr>
      </p:pic>
      <p:sp>
        <p:nvSpPr>
          <p:cNvPr id="18" name="Marcador de texto 2">
            <a:extLst>
              <a:ext uri="{FF2B5EF4-FFF2-40B4-BE49-F238E27FC236}">
                <a16:creationId xmlns:a16="http://schemas.microsoft.com/office/drawing/2014/main" id="{1321F145-2C92-9A4D-86A6-9C404BB82E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1798" y="2160477"/>
            <a:ext cx="4388695" cy="1145430"/>
          </a:xfrm>
        </p:spPr>
        <p:txBody>
          <a:bodyPr/>
          <a:lstStyle>
            <a:lvl1pPr marL="0" indent="0" algn="r">
              <a:buNone/>
              <a:defRPr sz="2104">
                <a:solidFill>
                  <a:schemeClr val="bg1"/>
                </a:solidFill>
              </a:defRPr>
            </a:lvl1pPr>
            <a:lvl2pPr marL="400797" indent="0">
              <a:buNone/>
              <a:defRPr sz="1753">
                <a:solidFill>
                  <a:schemeClr val="tx1">
                    <a:tint val="75000"/>
                  </a:schemeClr>
                </a:solidFill>
              </a:defRPr>
            </a:lvl2pPr>
            <a:lvl3pPr marL="801592" indent="0">
              <a:buNone/>
              <a:defRPr sz="1578">
                <a:solidFill>
                  <a:schemeClr val="tx1">
                    <a:tint val="75000"/>
                  </a:schemeClr>
                </a:solidFill>
              </a:defRPr>
            </a:lvl3pPr>
            <a:lvl4pPr marL="1202388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4pPr>
            <a:lvl5pPr marL="1603184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5pPr>
            <a:lvl6pPr marL="2003980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6pPr>
            <a:lvl7pPr marL="2404774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7pPr>
            <a:lvl8pPr marL="2805570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8pPr>
            <a:lvl9pPr marL="3206368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A414B29-0906-B14D-9F6D-BAC616FACE3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858" y="6533464"/>
            <a:ext cx="1596530" cy="617042"/>
          </a:xfrm>
          <a:prstGeom prst="rect">
            <a:avLst/>
          </a:prstGeom>
        </p:spPr>
      </p:pic>
      <p:sp>
        <p:nvSpPr>
          <p:cNvPr id="13" name="Marcador de texto 15"/>
          <p:cNvSpPr>
            <a:spLocks noGrp="1"/>
          </p:cNvSpPr>
          <p:nvPr>
            <p:ph type="body" sz="quarter" idx="10" hasCustomPrompt="1"/>
          </p:nvPr>
        </p:nvSpPr>
        <p:spPr>
          <a:xfrm>
            <a:off x="5107722" y="553210"/>
            <a:ext cx="860101" cy="1328752"/>
          </a:xfrm>
        </p:spPr>
        <p:txBody>
          <a:bodyPr/>
          <a:lstStyle>
            <a:lvl1pPr marL="0" indent="0">
              <a:buNone/>
              <a:defRPr sz="9643" b="1">
                <a:solidFill>
                  <a:schemeClr val="bg1"/>
                </a:solidFill>
                <a:latin typeface="Gloriola" panose="02000000000000000000" pitchFamily="50" charset="0"/>
              </a:defRPr>
            </a:lvl1pPr>
          </a:lstStyle>
          <a:p>
            <a:pPr lvl="0"/>
            <a:r>
              <a:rPr lang="es-ES" dirty="0"/>
              <a:t>#</a:t>
            </a: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14BBCAB5-08DA-6D4D-9D66-E76A8B959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7464" y="553621"/>
            <a:ext cx="4363545" cy="1328688"/>
          </a:xfrm>
        </p:spPr>
        <p:txBody>
          <a:bodyPr anchor="b">
            <a:normAutofit/>
          </a:bodyPr>
          <a:lstStyle>
            <a:lvl1pPr algn="l">
              <a:defRPr sz="2805" baseline="0">
                <a:solidFill>
                  <a:schemeClr val="bg1"/>
                </a:solidFill>
                <a:latin typeface="Gloriola" panose="02000000000000000000" pitchFamily="50" charset="0"/>
              </a:defRPr>
            </a:lvl1pPr>
          </a:lstStyle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5055887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Í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19"/>
          <p:cNvSpPr>
            <a:spLocks noGrp="1"/>
          </p:cNvSpPr>
          <p:nvPr>
            <p:ph type="body" sz="quarter" idx="13" hasCustomPrompt="1"/>
          </p:nvPr>
        </p:nvSpPr>
        <p:spPr>
          <a:xfrm>
            <a:off x="536024" y="675983"/>
            <a:ext cx="11716941" cy="1130168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6800" b="0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/>
              <a:t>ÍNDICE</a:t>
            </a:r>
          </a:p>
        </p:txBody>
      </p:sp>
      <p:sp>
        <p:nvSpPr>
          <p:cNvPr id="11" name="Marcador de texto 19"/>
          <p:cNvSpPr>
            <a:spLocks noGrp="1"/>
          </p:cNvSpPr>
          <p:nvPr>
            <p:ph type="body" sz="quarter" idx="14" hasCustomPrompt="1"/>
          </p:nvPr>
        </p:nvSpPr>
        <p:spPr>
          <a:xfrm>
            <a:off x="638136" y="2177116"/>
            <a:ext cx="4786354" cy="31830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 b="1" i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/>
              <a:t>Haga clic para modificar el estilo de texto</a:t>
            </a:r>
          </a:p>
        </p:txBody>
      </p:sp>
      <p:sp>
        <p:nvSpPr>
          <p:cNvPr id="12" name="Marcador de texto 19"/>
          <p:cNvSpPr>
            <a:spLocks noGrp="1"/>
          </p:cNvSpPr>
          <p:nvPr>
            <p:ph type="body" sz="quarter" idx="17" hasCustomPrompt="1"/>
          </p:nvPr>
        </p:nvSpPr>
        <p:spPr>
          <a:xfrm>
            <a:off x="638136" y="2647822"/>
            <a:ext cx="4786354" cy="31830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marR="0" indent="0" algn="l" defTabSz="496888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600" b="1" i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marL="0" marR="0" lvl="0" indent="0" algn="l" defTabSz="496888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s-ES_tradnl" dirty="0"/>
              <a:t>Haga clic para modificar el estilo de texto</a:t>
            </a:r>
          </a:p>
          <a:p>
            <a:pPr lvl="0"/>
            <a:endParaRPr lang="es-ES_tradnl" dirty="0"/>
          </a:p>
        </p:txBody>
      </p:sp>
      <p:sp>
        <p:nvSpPr>
          <p:cNvPr id="13" name="Marcador de texto 19"/>
          <p:cNvSpPr>
            <a:spLocks noGrp="1"/>
          </p:cNvSpPr>
          <p:nvPr>
            <p:ph type="body" sz="quarter" idx="18" hasCustomPrompt="1"/>
          </p:nvPr>
        </p:nvSpPr>
        <p:spPr>
          <a:xfrm>
            <a:off x="638136" y="3146433"/>
            <a:ext cx="4786354" cy="31830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marR="0" indent="0" algn="l" defTabSz="496888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600" b="1" i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marL="0" marR="0" lvl="0" indent="0" algn="l" defTabSz="496888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s-ES_tradnl" dirty="0"/>
              <a:t>Haga clic para modificar el estilo de texto</a:t>
            </a:r>
          </a:p>
          <a:p>
            <a:pPr lvl="0"/>
            <a:endParaRPr lang="es-ES_tradnl" dirty="0"/>
          </a:p>
        </p:txBody>
      </p:sp>
      <p:sp>
        <p:nvSpPr>
          <p:cNvPr id="14" name="Marcador de texto 19"/>
          <p:cNvSpPr>
            <a:spLocks noGrp="1"/>
          </p:cNvSpPr>
          <p:nvPr>
            <p:ph type="body" sz="quarter" idx="19" hasCustomPrompt="1"/>
          </p:nvPr>
        </p:nvSpPr>
        <p:spPr>
          <a:xfrm>
            <a:off x="638136" y="3617139"/>
            <a:ext cx="4786354" cy="31830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marR="0" indent="0" algn="l" defTabSz="496888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600" b="1" i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marL="0" marR="0" lvl="0" indent="0" algn="l" defTabSz="496888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s-ES_tradnl" dirty="0"/>
              <a:t>Haga clic para modificar el estilo de texto</a:t>
            </a:r>
          </a:p>
          <a:p>
            <a:pPr lvl="0"/>
            <a:endParaRPr lang="es-ES_tradnl" dirty="0"/>
          </a:p>
        </p:txBody>
      </p:sp>
      <p:sp>
        <p:nvSpPr>
          <p:cNvPr id="15" name="Marcador de texto 19"/>
          <p:cNvSpPr>
            <a:spLocks noGrp="1"/>
          </p:cNvSpPr>
          <p:nvPr>
            <p:ph type="body" sz="quarter" idx="20" hasCustomPrompt="1"/>
          </p:nvPr>
        </p:nvSpPr>
        <p:spPr>
          <a:xfrm>
            <a:off x="638136" y="4097495"/>
            <a:ext cx="4786354" cy="31830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marR="0" indent="0" algn="l" defTabSz="496888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600" b="1" i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marL="0" marR="0" lvl="0" indent="0" algn="l" defTabSz="496888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s-ES_tradnl" dirty="0"/>
              <a:t>Haga clic para modificar el estilo de texto</a:t>
            </a:r>
          </a:p>
          <a:p>
            <a:pPr lvl="0"/>
            <a:endParaRPr lang="es-ES_tradnl" dirty="0"/>
          </a:p>
        </p:txBody>
      </p:sp>
      <p:sp>
        <p:nvSpPr>
          <p:cNvPr id="16" name="Marcador de texto 19"/>
          <p:cNvSpPr>
            <a:spLocks noGrp="1"/>
          </p:cNvSpPr>
          <p:nvPr>
            <p:ph type="body" sz="quarter" idx="21" hasCustomPrompt="1"/>
          </p:nvPr>
        </p:nvSpPr>
        <p:spPr>
          <a:xfrm>
            <a:off x="638136" y="4568201"/>
            <a:ext cx="4786354" cy="31830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marR="0" indent="0" algn="l" defTabSz="496888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600" b="1" i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marL="0" marR="0" lvl="0" indent="0" algn="l" defTabSz="496888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s-ES_tradnl" dirty="0"/>
              <a:t>Haga clic para modificar el estilo de texto</a:t>
            </a:r>
          </a:p>
          <a:p>
            <a:pPr lvl="0"/>
            <a:endParaRPr lang="es-ES_tradnl" dirty="0"/>
          </a:p>
        </p:txBody>
      </p:sp>
      <p:sp>
        <p:nvSpPr>
          <p:cNvPr id="17" name="Marcador de texto 19"/>
          <p:cNvSpPr>
            <a:spLocks noGrp="1"/>
          </p:cNvSpPr>
          <p:nvPr>
            <p:ph type="body" sz="quarter" idx="22" hasCustomPrompt="1"/>
          </p:nvPr>
        </p:nvSpPr>
        <p:spPr>
          <a:xfrm>
            <a:off x="638136" y="5066812"/>
            <a:ext cx="4786354" cy="31830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marR="0" indent="0" algn="l" defTabSz="496888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600" b="1" i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marL="0" marR="0" lvl="0" indent="0" algn="l" defTabSz="496888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s-ES_tradnl" dirty="0"/>
              <a:t>Haga clic para modificar el estilo de texto</a:t>
            </a:r>
          </a:p>
          <a:p>
            <a:pPr lvl="0"/>
            <a:endParaRPr lang="es-ES_tradnl" dirty="0"/>
          </a:p>
        </p:txBody>
      </p:sp>
      <p:sp>
        <p:nvSpPr>
          <p:cNvPr id="18" name="Marcador de texto 19"/>
          <p:cNvSpPr>
            <a:spLocks noGrp="1"/>
          </p:cNvSpPr>
          <p:nvPr>
            <p:ph type="body" sz="quarter" idx="23" hasCustomPrompt="1"/>
          </p:nvPr>
        </p:nvSpPr>
        <p:spPr>
          <a:xfrm>
            <a:off x="638136" y="5537518"/>
            <a:ext cx="4786354" cy="31830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marR="0" indent="0" algn="l" defTabSz="496888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600" b="1" i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marL="0" marR="0" lvl="0" indent="0" algn="l" defTabSz="496888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s-ES_tradnl" dirty="0"/>
              <a:t>Haga clic para modificar el estilo de texto</a:t>
            </a:r>
          </a:p>
          <a:p>
            <a:pPr lvl="0"/>
            <a:endParaRPr lang="es-ES_tradnl" dirty="0"/>
          </a:p>
        </p:txBody>
      </p:sp>
      <p:sp>
        <p:nvSpPr>
          <p:cNvPr id="19" name="Marcador de texto 19"/>
          <p:cNvSpPr>
            <a:spLocks noGrp="1"/>
          </p:cNvSpPr>
          <p:nvPr>
            <p:ph type="body" sz="quarter" idx="24" hasCustomPrompt="1"/>
          </p:nvPr>
        </p:nvSpPr>
        <p:spPr>
          <a:xfrm>
            <a:off x="6004427" y="2177116"/>
            <a:ext cx="4308483" cy="31830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i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/>
              <a:t>0</a:t>
            </a:r>
          </a:p>
        </p:txBody>
      </p:sp>
      <p:sp>
        <p:nvSpPr>
          <p:cNvPr id="20" name="Marcador de texto 19"/>
          <p:cNvSpPr>
            <a:spLocks noGrp="1"/>
          </p:cNvSpPr>
          <p:nvPr>
            <p:ph type="body" sz="quarter" idx="25" hasCustomPrompt="1"/>
          </p:nvPr>
        </p:nvSpPr>
        <p:spPr>
          <a:xfrm>
            <a:off x="6004427" y="2647822"/>
            <a:ext cx="4308483" cy="31830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i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/>
              <a:t>0</a:t>
            </a:r>
          </a:p>
        </p:txBody>
      </p:sp>
      <p:sp>
        <p:nvSpPr>
          <p:cNvPr id="21" name="Marcador de texto 19"/>
          <p:cNvSpPr>
            <a:spLocks noGrp="1"/>
          </p:cNvSpPr>
          <p:nvPr>
            <p:ph type="body" sz="quarter" idx="26" hasCustomPrompt="1"/>
          </p:nvPr>
        </p:nvSpPr>
        <p:spPr>
          <a:xfrm>
            <a:off x="6004427" y="3150471"/>
            <a:ext cx="4308483" cy="31830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i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/>
              <a:t>0</a:t>
            </a:r>
          </a:p>
        </p:txBody>
      </p:sp>
      <p:sp>
        <p:nvSpPr>
          <p:cNvPr id="22" name="Marcador de texto 19"/>
          <p:cNvSpPr>
            <a:spLocks noGrp="1"/>
          </p:cNvSpPr>
          <p:nvPr>
            <p:ph type="body" sz="quarter" idx="27" hasCustomPrompt="1"/>
          </p:nvPr>
        </p:nvSpPr>
        <p:spPr>
          <a:xfrm>
            <a:off x="6004427" y="3621177"/>
            <a:ext cx="4308483" cy="31830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i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/>
              <a:t>0</a:t>
            </a:r>
          </a:p>
        </p:txBody>
      </p:sp>
      <p:sp>
        <p:nvSpPr>
          <p:cNvPr id="23" name="Marcador de texto 19"/>
          <p:cNvSpPr>
            <a:spLocks noGrp="1"/>
          </p:cNvSpPr>
          <p:nvPr>
            <p:ph type="body" sz="quarter" idx="28" hasCustomPrompt="1"/>
          </p:nvPr>
        </p:nvSpPr>
        <p:spPr>
          <a:xfrm>
            <a:off x="5991664" y="4097495"/>
            <a:ext cx="4308483" cy="31830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i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/>
              <a:t>0</a:t>
            </a:r>
          </a:p>
        </p:txBody>
      </p:sp>
      <p:sp>
        <p:nvSpPr>
          <p:cNvPr id="24" name="Marcador de texto 19"/>
          <p:cNvSpPr>
            <a:spLocks noGrp="1"/>
          </p:cNvSpPr>
          <p:nvPr>
            <p:ph type="body" sz="quarter" idx="29" hasCustomPrompt="1"/>
          </p:nvPr>
        </p:nvSpPr>
        <p:spPr>
          <a:xfrm>
            <a:off x="5991664" y="4568201"/>
            <a:ext cx="4308483" cy="31830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i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/>
              <a:t>0</a:t>
            </a:r>
          </a:p>
        </p:txBody>
      </p:sp>
      <p:sp>
        <p:nvSpPr>
          <p:cNvPr id="25" name="Marcador de texto 19"/>
          <p:cNvSpPr>
            <a:spLocks noGrp="1"/>
          </p:cNvSpPr>
          <p:nvPr>
            <p:ph type="body" sz="quarter" idx="30" hasCustomPrompt="1"/>
          </p:nvPr>
        </p:nvSpPr>
        <p:spPr>
          <a:xfrm>
            <a:off x="5991664" y="5066812"/>
            <a:ext cx="4308483" cy="31830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i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/>
              <a:t>0</a:t>
            </a:r>
          </a:p>
        </p:txBody>
      </p:sp>
      <p:sp>
        <p:nvSpPr>
          <p:cNvPr id="26" name="Marcador de texto 19"/>
          <p:cNvSpPr>
            <a:spLocks noGrp="1"/>
          </p:cNvSpPr>
          <p:nvPr>
            <p:ph type="body" sz="quarter" idx="31" hasCustomPrompt="1"/>
          </p:nvPr>
        </p:nvSpPr>
        <p:spPr>
          <a:xfrm>
            <a:off x="5991664" y="5537518"/>
            <a:ext cx="4308483" cy="31830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i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/>
              <a:t>0</a:t>
            </a:r>
          </a:p>
        </p:txBody>
      </p:sp>
      <p:sp>
        <p:nvSpPr>
          <p:cNvPr id="29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486956" y="7010400"/>
            <a:ext cx="5656263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>
              <a:defRPr/>
            </a:pPr>
            <a:r>
              <a:rPr lang="en-US"/>
              <a:t>Febrero 2021</a:t>
            </a:r>
            <a:endParaRPr lang="en-US" dirty="0"/>
          </a:p>
        </p:txBody>
      </p:sp>
      <p:sp>
        <p:nvSpPr>
          <p:cNvPr id="30" name="Date Placeholder 14"/>
          <p:cNvSpPr>
            <a:spLocks noGrp="1"/>
          </p:cNvSpPr>
          <p:nvPr>
            <p:ph type="dt" sz="half" idx="2"/>
          </p:nvPr>
        </p:nvSpPr>
        <p:spPr>
          <a:xfrm>
            <a:off x="640819" y="7010400"/>
            <a:ext cx="6858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 smtClean="0">
                <a:solidFill>
                  <a:srgbClr val="4D4C4C"/>
                </a:solidFill>
                <a:latin typeface="Gloriola SemiBold Regular"/>
                <a:cs typeface="Gloriola SemiBold Regular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64945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486956" y="7010400"/>
            <a:ext cx="5656263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>
              <a:defRPr/>
            </a:pPr>
            <a:r>
              <a:rPr lang="en-US"/>
              <a:t>Febrero 2021</a:t>
            </a:r>
            <a:endParaRPr lang="en-US" dirty="0"/>
          </a:p>
        </p:txBody>
      </p:sp>
      <p:sp>
        <p:nvSpPr>
          <p:cNvPr id="5" name="Date Placeholder 14"/>
          <p:cNvSpPr>
            <a:spLocks noGrp="1"/>
          </p:cNvSpPr>
          <p:nvPr>
            <p:ph type="dt" sz="half" idx="2"/>
          </p:nvPr>
        </p:nvSpPr>
        <p:spPr>
          <a:xfrm>
            <a:off x="640819" y="7010400"/>
            <a:ext cx="6858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 smtClean="0">
                <a:solidFill>
                  <a:srgbClr val="4D4C4C"/>
                </a:solidFill>
                <a:latin typeface="Gloriola SemiBold Regular"/>
                <a:cs typeface="Gloriola SemiBold Regular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31469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C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arcador de texto 19"/>
          <p:cNvSpPr>
            <a:spLocks noGrp="1"/>
          </p:cNvSpPr>
          <p:nvPr>
            <p:ph type="body" sz="quarter" idx="13"/>
          </p:nvPr>
        </p:nvSpPr>
        <p:spPr>
          <a:xfrm>
            <a:off x="612608" y="1086916"/>
            <a:ext cx="9332570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18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612608" y="1509467"/>
            <a:ext cx="9332570" cy="5222320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7" name="Marcador de texto 19"/>
          <p:cNvSpPr>
            <a:spLocks noGrp="1"/>
          </p:cNvSpPr>
          <p:nvPr>
            <p:ph type="body" sz="quarter" idx="12"/>
          </p:nvPr>
        </p:nvSpPr>
        <p:spPr>
          <a:xfrm>
            <a:off x="612609" y="506103"/>
            <a:ext cx="7218670" cy="34504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486956" y="7010400"/>
            <a:ext cx="5656263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>
              <a:defRPr/>
            </a:pPr>
            <a:r>
              <a:rPr lang="en-US"/>
              <a:t>Febrero 2021</a:t>
            </a:r>
            <a:endParaRPr lang="en-US" dirty="0"/>
          </a:p>
        </p:txBody>
      </p:sp>
      <p:sp>
        <p:nvSpPr>
          <p:cNvPr id="11" name="Date Placeholder 14"/>
          <p:cNvSpPr>
            <a:spLocks noGrp="1"/>
          </p:cNvSpPr>
          <p:nvPr>
            <p:ph type="dt" sz="half" idx="2"/>
          </p:nvPr>
        </p:nvSpPr>
        <p:spPr>
          <a:xfrm>
            <a:off x="640819" y="7010400"/>
            <a:ext cx="6858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 smtClean="0">
                <a:solidFill>
                  <a:srgbClr val="4D4C4C"/>
                </a:solidFill>
                <a:latin typeface="Gloriola SemiBold Regular"/>
                <a:cs typeface="Gloriola SemiBold Regular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67275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a 2 párraf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Marcador de texto 19"/>
          <p:cNvSpPr>
            <a:spLocks noGrp="1"/>
          </p:cNvSpPr>
          <p:nvPr>
            <p:ph type="body" sz="quarter" idx="13"/>
          </p:nvPr>
        </p:nvSpPr>
        <p:spPr>
          <a:xfrm>
            <a:off x="612608" y="1086916"/>
            <a:ext cx="9332570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19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612608" y="1509467"/>
            <a:ext cx="9332570" cy="221036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20" name="Marcador de texto 19"/>
          <p:cNvSpPr>
            <a:spLocks noGrp="1"/>
          </p:cNvSpPr>
          <p:nvPr>
            <p:ph type="body" sz="quarter" idx="19"/>
          </p:nvPr>
        </p:nvSpPr>
        <p:spPr>
          <a:xfrm>
            <a:off x="612608" y="4063891"/>
            <a:ext cx="9332570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21" name="Marcador de texto 19"/>
          <p:cNvSpPr>
            <a:spLocks noGrp="1"/>
          </p:cNvSpPr>
          <p:nvPr>
            <p:ph type="body" sz="quarter" idx="20"/>
          </p:nvPr>
        </p:nvSpPr>
        <p:spPr>
          <a:xfrm>
            <a:off x="612608" y="4486441"/>
            <a:ext cx="9332570" cy="2241383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9" name="Marcador de texto 19"/>
          <p:cNvSpPr>
            <a:spLocks noGrp="1"/>
          </p:cNvSpPr>
          <p:nvPr>
            <p:ph type="body" sz="quarter" idx="12"/>
          </p:nvPr>
        </p:nvSpPr>
        <p:spPr>
          <a:xfrm>
            <a:off x="612609" y="506103"/>
            <a:ext cx="7148118" cy="34504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12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486956" y="7010400"/>
            <a:ext cx="5656263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>
              <a:defRPr/>
            </a:pPr>
            <a:r>
              <a:rPr lang="en-US"/>
              <a:t>Febrero 2021</a:t>
            </a:r>
            <a:endParaRPr lang="en-US" dirty="0"/>
          </a:p>
        </p:txBody>
      </p:sp>
      <p:sp>
        <p:nvSpPr>
          <p:cNvPr id="13" name="Date Placeholder 14"/>
          <p:cNvSpPr>
            <a:spLocks noGrp="1"/>
          </p:cNvSpPr>
          <p:nvPr>
            <p:ph type="dt" sz="half" idx="2"/>
          </p:nvPr>
        </p:nvSpPr>
        <p:spPr>
          <a:xfrm>
            <a:off x="640819" y="7010400"/>
            <a:ext cx="6858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 smtClean="0">
                <a:solidFill>
                  <a:srgbClr val="4D4C4C"/>
                </a:solidFill>
                <a:latin typeface="Gloriola SemiBold Regular"/>
                <a:cs typeface="Gloriola SemiBold Regular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0983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Agrupar 10"/>
          <p:cNvGrpSpPr/>
          <p:nvPr userDrawn="1"/>
        </p:nvGrpSpPr>
        <p:grpSpPr>
          <a:xfrm>
            <a:off x="0" y="-17763"/>
            <a:ext cx="10688638" cy="7580614"/>
            <a:chOff x="0" y="-17763"/>
            <a:chExt cx="10688638" cy="7580614"/>
          </a:xfrm>
        </p:grpSpPr>
        <p:sp>
          <p:nvSpPr>
            <p:cNvPr id="10" name="Rectangle 5"/>
            <p:cNvSpPr/>
            <p:nvPr userDrawn="1"/>
          </p:nvSpPr>
          <p:spPr>
            <a:xfrm>
              <a:off x="3268912" y="1"/>
              <a:ext cx="7419726" cy="7562850"/>
            </a:xfrm>
            <a:prstGeom prst="rect">
              <a:avLst/>
            </a:prstGeom>
            <a:solidFill>
              <a:srgbClr val="A39E97"/>
            </a:solidFill>
            <a:ln w="952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36456"/>
                </a:solidFill>
                <a:effectLst/>
                <a:uLnTx/>
                <a:uFillTx/>
                <a:latin typeface=""/>
                <a:ea typeface="+mn-ea"/>
                <a:cs typeface=""/>
              </a:endParaRPr>
            </a:p>
          </p:txBody>
        </p:sp>
        <p:sp>
          <p:nvSpPr>
            <p:cNvPr id="3" name="Rectángulo 2"/>
            <p:cNvSpPr/>
            <p:nvPr userDrawn="1"/>
          </p:nvSpPr>
          <p:spPr>
            <a:xfrm flipH="1">
              <a:off x="3475858" y="-17763"/>
              <a:ext cx="4875830" cy="7580612"/>
            </a:xfrm>
            <a:custGeom>
              <a:avLst/>
              <a:gdLst>
                <a:gd name="connsiteX0" fmla="*/ 0 w 1429888"/>
                <a:gd name="connsiteY0" fmla="*/ 0 h 7562850"/>
                <a:gd name="connsiteX1" fmla="*/ 1429888 w 1429888"/>
                <a:gd name="connsiteY1" fmla="*/ 0 h 7562850"/>
                <a:gd name="connsiteX2" fmla="*/ 1429888 w 1429888"/>
                <a:gd name="connsiteY2" fmla="*/ 7562850 h 7562850"/>
                <a:gd name="connsiteX3" fmla="*/ 0 w 1429888"/>
                <a:gd name="connsiteY3" fmla="*/ 7562850 h 7562850"/>
                <a:gd name="connsiteX4" fmla="*/ 0 w 1429888"/>
                <a:gd name="connsiteY4" fmla="*/ 0 h 7562850"/>
                <a:gd name="connsiteX0" fmla="*/ 0 w 4787017"/>
                <a:gd name="connsiteY0" fmla="*/ 0 h 7571731"/>
                <a:gd name="connsiteX1" fmla="*/ 4787017 w 4787017"/>
                <a:gd name="connsiteY1" fmla="*/ 8881 h 7571731"/>
                <a:gd name="connsiteX2" fmla="*/ 4787017 w 4787017"/>
                <a:gd name="connsiteY2" fmla="*/ 7571731 h 7571731"/>
                <a:gd name="connsiteX3" fmla="*/ 3357129 w 4787017"/>
                <a:gd name="connsiteY3" fmla="*/ 7571731 h 7571731"/>
                <a:gd name="connsiteX4" fmla="*/ 0 w 4787017"/>
                <a:gd name="connsiteY4" fmla="*/ 0 h 7571731"/>
                <a:gd name="connsiteX0" fmla="*/ 0 w 4787017"/>
                <a:gd name="connsiteY0" fmla="*/ 0 h 7571731"/>
                <a:gd name="connsiteX1" fmla="*/ 1598633 w 4787017"/>
                <a:gd name="connsiteY1" fmla="*/ 1 h 7571731"/>
                <a:gd name="connsiteX2" fmla="*/ 4787017 w 4787017"/>
                <a:gd name="connsiteY2" fmla="*/ 7571731 h 7571731"/>
                <a:gd name="connsiteX3" fmla="*/ 3357129 w 4787017"/>
                <a:gd name="connsiteY3" fmla="*/ 7571731 h 7571731"/>
                <a:gd name="connsiteX4" fmla="*/ 0 w 4787017"/>
                <a:gd name="connsiteY4" fmla="*/ 0 h 7571731"/>
                <a:gd name="connsiteX0" fmla="*/ 0 w 4787017"/>
                <a:gd name="connsiteY0" fmla="*/ 8880 h 7580611"/>
                <a:gd name="connsiteX1" fmla="*/ 1509820 w 4787017"/>
                <a:gd name="connsiteY1" fmla="*/ 0 h 7580611"/>
                <a:gd name="connsiteX2" fmla="*/ 4787017 w 4787017"/>
                <a:gd name="connsiteY2" fmla="*/ 7580611 h 7580611"/>
                <a:gd name="connsiteX3" fmla="*/ 3357129 w 4787017"/>
                <a:gd name="connsiteY3" fmla="*/ 7580611 h 7580611"/>
                <a:gd name="connsiteX4" fmla="*/ 0 w 4787017"/>
                <a:gd name="connsiteY4" fmla="*/ 8880 h 7580611"/>
                <a:gd name="connsiteX0" fmla="*/ 0 w 4787017"/>
                <a:gd name="connsiteY0" fmla="*/ 0 h 7580612"/>
                <a:gd name="connsiteX1" fmla="*/ 1509820 w 4787017"/>
                <a:gd name="connsiteY1" fmla="*/ 1 h 7580612"/>
                <a:gd name="connsiteX2" fmla="*/ 4787017 w 4787017"/>
                <a:gd name="connsiteY2" fmla="*/ 7580612 h 7580612"/>
                <a:gd name="connsiteX3" fmla="*/ 3357129 w 4787017"/>
                <a:gd name="connsiteY3" fmla="*/ 7580612 h 7580612"/>
                <a:gd name="connsiteX4" fmla="*/ 0 w 4787017"/>
                <a:gd name="connsiteY4" fmla="*/ 0 h 7580612"/>
                <a:gd name="connsiteX0" fmla="*/ 0 w 4875830"/>
                <a:gd name="connsiteY0" fmla="*/ 0 h 7580612"/>
                <a:gd name="connsiteX1" fmla="*/ 1509820 w 4875830"/>
                <a:gd name="connsiteY1" fmla="*/ 1 h 7580612"/>
                <a:gd name="connsiteX2" fmla="*/ 4875830 w 4875830"/>
                <a:gd name="connsiteY2" fmla="*/ 7580612 h 7580612"/>
                <a:gd name="connsiteX3" fmla="*/ 3357129 w 4875830"/>
                <a:gd name="connsiteY3" fmla="*/ 7580612 h 7580612"/>
                <a:gd name="connsiteX4" fmla="*/ 0 w 4875830"/>
                <a:gd name="connsiteY4" fmla="*/ 0 h 758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75830" h="7580612">
                  <a:moveTo>
                    <a:pt x="0" y="0"/>
                  </a:moveTo>
                  <a:lnTo>
                    <a:pt x="1509820" y="1"/>
                  </a:lnTo>
                  <a:lnTo>
                    <a:pt x="4875830" y="7580612"/>
                  </a:lnTo>
                  <a:lnTo>
                    <a:pt x="3357129" y="75806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" name="Rectángulo 2"/>
            <p:cNvSpPr/>
            <p:nvPr userDrawn="1"/>
          </p:nvSpPr>
          <p:spPr>
            <a:xfrm flipH="1">
              <a:off x="0" y="-17763"/>
              <a:ext cx="6874976" cy="7580614"/>
            </a:xfrm>
            <a:custGeom>
              <a:avLst/>
              <a:gdLst>
                <a:gd name="connsiteX0" fmla="*/ 0 w 1429888"/>
                <a:gd name="connsiteY0" fmla="*/ 0 h 7562850"/>
                <a:gd name="connsiteX1" fmla="*/ 1429888 w 1429888"/>
                <a:gd name="connsiteY1" fmla="*/ 0 h 7562850"/>
                <a:gd name="connsiteX2" fmla="*/ 1429888 w 1429888"/>
                <a:gd name="connsiteY2" fmla="*/ 7562850 h 7562850"/>
                <a:gd name="connsiteX3" fmla="*/ 0 w 1429888"/>
                <a:gd name="connsiteY3" fmla="*/ 7562850 h 7562850"/>
                <a:gd name="connsiteX4" fmla="*/ 0 w 1429888"/>
                <a:gd name="connsiteY4" fmla="*/ 0 h 7562850"/>
                <a:gd name="connsiteX0" fmla="*/ 0 w 4787017"/>
                <a:gd name="connsiteY0" fmla="*/ 0 h 7571731"/>
                <a:gd name="connsiteX1" fmla="*/ 4787017 w 4787017"/>
                <a:gd name="connsiteY1" fmla="*/ 8881 h 7571731"/>
                <a:gd name="connsiteX2" fmla="*/ 4787017 w 4787017"/>
                <a:gd name="connsiteY2" fmla="*/ 7571731 h 7571731"/>
                <a:gd name="connsiteX3" fmla="*/ 3357129 w 4787017"/>
                <a:gd name="connsiteY3" fmla="*/ 7571731 h 7571731"/>
                <a:gd name="connsiteX4" fmla="*/ 0 w 4787017"/>
                <a:gd name="connsiteY4" fmla="*/ 0 h 7571731"/>
                <a:gd name="connsiteX0" fmla="*/ 0 w 4787017"/>
                <a:gd name="connsiteY0" fmla="*/ 0 h 7571731"/>
                <a:gd name="connsiteX1" fmla="*/ 1598633 w 4787017"/>
                <a:gd name="connsiteY1" fmla="*/ 1 h 7571731"/>
                <a:gd name="connsiteX2" fmla="*/ 4787017 w 4787017"/>
                <a:gd name="connsiteY2" fmla="*/ 7571731 h 7571731"/>
                <a:gd name="connsiteX3" fmla="*/ 3357129 w 4787017"/>
                <a:gd name="connsiteY3" fmla="*/ 7571731 h 7571731"/>
                <a:gd name="connsiteX4" fmla="*/ 0 w 4787017"/>
                <a:gd name="connsiteY4" fmla="*/ 0 h 7571731"/>
                <a:gd name="connsiteX0" fmla="*/ 0 w 4787017"/>
                <a:gd name="connsiteY0" fmla="*/ 8880 h 7580611"/>
                <a:gd name="connsiteX1" fmla="*/ 1509820 w 4787017"/>
                <a:gd name="connsiteY1" fmla="*/ 0 h 7580611"/>
                <a:gd name="connsiteX2" fmla="*/ 4787017 w 4787017"/>
                <a:gd name="connsiteY2" fmla="*/ 7580611 h 7580611"/>
                <a:gd name="connsiteX3" fmla="*/ 3357129 w 4787017"/>
                <a:gd name="connsiteY3" fmla="*/ 7580611 h 7580611"/>
                <a:gd name="connsiteX4" fmla="*/ 0 w 4787017"/>
                <a:gd name="connsiteY4" fmla="*/ 8880 h 7580611"/>
                <a:gd name="connsiteX0" fmla="*/ 0 w 4787017"/>
                <a:gd name="connsiteY0" fmla="*/ 0 h 7580612"/>
                <a:gd name="connsiteX1" fmla="*/ 1509820 w 4787017"/>
                <a:gd name="connsiteY1" fmla="*/ 1 h 7580612"/>
                <a:gd name="connsiteX2" fmla="*/ 4787017 w 4787017"/>
                <a:gd name="connsiteY2" fmla="*/ 7580612 h 7580612"/>
                <a:gd name="connsiteX3" fmla="*/ 3357129 w 4787017"/>
                <a:gd name="connsiteY3" fmla="*/ 7580612 h 7580612"/>
                <a:gd name="connsiteX4" fmla="*/ 0 w 4787017"/>
                <a:gd name="connsiteY4" fmla="*/ 0 h 7580612"/>
                <a:gd name="connsiteX0" fmla="*/ 0 w 4875830"/>
                <a:gd name="connsiteY0" fmla="*/ 0 h 7580612"/>
                <a:gd name="connsiteX1" fmla="*/ 1509820 w 4875830"/>
                <a:gd name="connsiteY1" fmla="*/ 1 h 7580612"/>
                <a:gd name="connsiteX2" fmla="*/ 4875830 w 4875830"/>
                <a:gd name="connsiteY2" fmla="*/ 7580612 h 7580612"/>
                <a:gd name="connsiteX3" fmla="*/ 3357129 w 4875830"/>
                <a:gd name="connsiteY3" fmla="*/ 7580612 h 7580612"/>
                <a:gd name="connsiteX4" fmla="*/ 0 w 4875830"/>
                <a:gd name="connsiteY4" fmla="*/ 0 h 7580612"/>
                <a:gd name="connsiteX0" fmla="*/ 0 w 8215197"/>
                <a:gd name="connsiteY0" fmla="*/ 0 h 7580612"/>
                <a:gd name="connsiteX1" fmla="*/ 8215197 w 8215197"/>
                <a:gd name="connsiteY1" fmla="*/ 8881 h 7580612"/>
                <a:gd name="connsiteX2" fmla="*/ 4875830 w 8215197"/>
                <a:gd name="connsiteY2" fmla="*/ 7580612 h 7580612"/>
                <a:gd name="connsiteX3" fmla="*/ 3357129 w 8215197"/>
                <a:gd name="connsiteY3" fmla="*/ 7580612 h 7580612"/>
                <a:gd name="connsiteX4" fmla="*/ 0 w 8215197"/>
                <a:gd name="connsiteY4" fmla="*/ 0 h 7580612"/>
                <a:gd name="connsiteX0" fmla="*/ 0 w 8224078"/>
                <a:gd name="connsiteY0" fmla="*/ 0 h 7580612"/>
                <a:gd name="connsiteX1" fmla="*/ 8215197 w 8224078"/>
                <a:gd name="connsiteY1" fmla="*/ 8881 h 7580612"/>
                <a:gd name="connsiteX2" fmla="*/ 8224078 w 8224078"/>
                <a:gd name="connsiteY2" fmla="*/ 7571732 h 7580612"/>
                <a:gd name="connsiteX3" fmla="*/ 3357129 w 8224078"/>
                <a:gd name="connsiteY3" fmla="*/ 7580612 h 7580612"/>
                <a:gd name="connsiteX4" fmla="*/ 0 w 8224078"/>
                <a:gd name="connsiteY4" fmla="*/ 0 h 7580612"/>
                <a:gd name="connsiteX0" fmla="*/ 0 w 8224078"/>
                <a:gd name="connsiteY0" fmla="*/ 0 h 7598374"/>
                <a:gd name="connsiteX1" fmla="*/ 8215197 w 8224078"/>
                <a:gd name="connsiteY1" fmla="*/ 8881 h 7598374"/>
                <a:gd name="connsiteX2" fmla="*/ 8224078 w 8224078"/>
                <a:gd name="connsiteY2" fmla="*/ 7598374 h 7598374"/>
                <a:gd name="connsiteX3" fmla="*/ 3357129 w 8224078"/>
                <a:gd name="connsiteY3" fmla="*/ 7580612 h 7598374"/>
                <a:gd name="connsiteX4" fmla="*/ 0 w 8224078"/>
                <a:gd name="connsiteY4" fmla="*/ 0 h 7598374"/>
                <a:gd name="connsiteX0" fmla="*/ 0 w 8224078"/>
                <a:gd name="connsiteY0" fmla="*/ 0 h 7598374"/>
                <a:gd name="connsiteX1" fmla="*/ 8215197 w 8224078"/>
                <a:gd name="connsiteY1" fmla="*/ 8881 h 7598374"/>
                <a:gd name="connsiteX2" fmla="*/ 8224078 w 8224078"/>
                <a:gd name="connsiteY2" fmla="*/ 7598374 h 7598374"/>
                <a:gd name="connsiteX3" fmla="*/ 3357129 w 8224078"/>
                <a:gd name="connsiteY3" fmla="*/ 7580612 h 7598374"/>
                <a:gd name="connsiteX4" fmla="*/ 0 w 8224078"/>
                <a:gd name="connsiteY4" fmla="*/ 0 h 7598374"/>
                <a:gd name="connsiteX0" fmla="*/ 0 w 8215203"/>
                <a:gd name="connsiteY0" fmla="*/ 0 h 7580612"/>
                <a:gd name="connsiteX1" fmla="*/ 8215197 w 8215203"/>
                <a:gd name="connsiteY1" fmla="*/ 8881 h 7580612"/>
                <a:gd name="connsiteX2" fmla="*/ 7264898 w 8215203"/>
                <a:gd name="connsiteY2" fmla="*/ 7562852 h 7580612"/>
                <a:gd name="connsiteX3" fmla="*/ 3357129 w 8215203"/>
                <a:gd name="connsiteY3" fmla="*/ 7580612 h 7580612"/>
                <a:gd name="connsiteX4" fmla="*/ 0 w 8215203"/>
                <a:gd name="connsiteY4" fmla="*/ 0 h 7580612"/>
                <a:gd name="connsiteX0" fmla="*/ 0 w 8215203"/>
                <a:gd name="connsiteY0" fmla="*/ 0 h 7589494"/>
                <a:gd name="connsiteX1" fmla="*/ 8215197 w 8215203"/>
                <a:gd name="connsiteY1" fmla="*/ 8881 h 7589494"/>
                <a:gd name="connsiteX2" fmla="*/ 7211610 w 8215203"/>
                <a:gd name="connsiteY2" fmla="*/ 7589494 h 7589494"/>
                <a:gd name="connsiteX3" fmla="*/ 3357129 w 8215203"/>
                <a:gd name="connsiteY3" fmla="*/ 7580612 h 7589494"/>
                <a:gd name="connsiteX4" fmla="*/ 0 w 8215203"/>
                <a:gd name="connsiteY4" fmla="*/ 0 h 7589494"/>
                <a:gd name="connsiteX0" fmla="*/ 0 w 8215203"/>
                <a:gd name="connsiteY0" fmla="*/ 0 h 7580612"/>
                <a:gd name="connsiteX1" fmla="*/ 8215197 w 8215203"/>
                <a:gd name="connsiteY1" fmla="*/ 8881 h 7580612"/>
                <a:gd name="connsiteX2" fmla="*/ 7220491 w 8215203"/>
                <a:gd name="connsiteY2" fmla="*/ 7571733 h 7580612"/>
                <a:gd name="connsiteX3" fmla="*/ 3357129 w 8215203"/>
                <a:gd name="connsiteY3" fmla="*/ 7580612 h 7580612"/>
                <a:gd name="connsiteX4" fmla="*/ 0 w 8215203"/>
                <a:gd name="connsiteY4" fmla="*/ 0 h 7580612"/>
                <a:gd name="connsiteX0" fmla="*/ 0 w 7220491"/>
                <a:gd name="connsiteY0" fmla="*/ 8879 h 7589491"/>
                <a:gd name="connsiteX1" fmla="*/ 6740902 w 7220491"/>
                <a:gd name="connsiteY1" fmla="*/ 0 h 7589491"/>
                <a:gd name="connsiteX2" fmla="*/ 7220491 w 7220491"/>
                <a:gd name="connsiteY2" fmla="*/ 7580612 h 7589491"/>
                <a:gd name="connsiteX3" fmla="*/ 3357129 w 7220491"/>
                <a:gd name="connsiteY3" fmla="*/ 7589491 h 7589491"/>
                <a:gd name="connsiteX4" fmla="*/ 0 w 7220491"/>
                <a:gd name="connsiteY4" fmla="*/ 8879 h 7589491"/>
                <a:gd name="connsiteX0" fmla="*/ 0 w 7238511"/>
                <a:gd name="connsiteY0" fmla="*/ 8879 h 7589491"/>
                <a:gd name="connsiteX1" fmla="*/ 7238255 w 7238511"/>
                <a:gd name="connsiteY1" fmla="*/ 0 h 7589491"/>
                <a:gd name="connsiteX2" fmla="*/ 7220491 w 7238511"/>
                <a:gd name="connsiteY2" fmla="*/ 7580612 h 7589491"/>
                <a:gd name="connsiteX3" fmla="*/ 3357129 w 7238511"/>
                <a:gd name="connsiteY3" fmla="*/ 7589491 h 7589491"/>
                <a:gd name="connsiteX4" fmla="*/ 0 w 7238511"/>
                <a:gd name="connsiteY4" fmla="*/ 8879 h 7589491"/>
                <a:gd name="connsiteX0" fmla="*/ 0 w 7220491"/>
                <a:gd name="connsiteY0" fmla="*/ 8879 h 7589491"/>
                <a:gd name="connsiteX1" fmla="*/ 6545514 w 7220491"/>
                <a:gd name="connsiteY1" fmla="*/ 0 h 7589491"/>
                <a:gd name="connsiteX2" fmla="*/ 7220491 w 7220491"/>
                <a:gd name="connsiteY2" fmla="*/ 7580612 h 7589491"/>
                <a:gd name="connsiteX3" fmla="*/ 3357129 w 7220491"/>
                <a:gd name="connsiteY3" fmla="*/ 7589491 h 7589491"/>
                <a:gd name="connsiteX4" fmla="*/ 0 w 7220491"/>
                <a:gd name="connsiteY4" fmla="*/ 8879 h 7589491"/>
                <a:gd name="connsiteX0" fmla="*/ 0 w 7220491"/>
                <a:gd name="connsiteY0" fmla="*/ 0 h 7580612"/>
                <a:gd name="connsiteX1" fmla="*/ 6874122 w 7220491"/>
                <a:gd name="connsiteY1" fmla="*/ 2 h 7580612"/>
                <a:gd name="connsiteX2" fmla="*/ 7220491 w 7220491"/>
                <a:gd name="connsiteY2" fmla="*/ 7571733 h 7580612"/>
                <a:gd name="connsiteX3" fmla="*/ 3357129 w 7220491"/>
                <a:gd name="connsiteY3" fmla="*/ 7580612 h 7580612"/>
                <a:gd name="connsiteX4" fmla="*/ 0 w 7220491"/>
                <a:gd name="connsiteY4" fmla="*/ 0 h 7580612"/>
                <a:gd name="connsiteX0" fmla="*/ 0 w 6874976"/>
                <a:gd name="connsiteY0" fmla="*/ 0 h 7580614"/>
                <a:gd name="connsiteX1" fmla="*/ 6874122 w 6874976"/>
                <a:gd name="connsiteY1" fmla="*/ 2 h 7580614"/>
                <a:gd name="connsiteX2" fmla="*/ 6874121 w 6874976"/>
                <a:gd name="connsiteY2" fmla="*/ 7580614 h 7580614"/>
                <a:gd name="connsiteX3" fmla="*/ 3357129 w 6874976"/>
                <a:gd name="connsiteY3" fmla="*/ 7580612 h 7580614"/>
                <a:gd name="connsiteX4" fmla="*/ 0 w 6874976"/>
                <a:gd name="connsiteY4" fmla="*/ 0 h 7580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74976" h="7580614">
                  <a:moveTo>
                    <a:pt x="0" y="0"/>
                  </a:moveTo>
                  <a:lnTo>
                    <a:pt x="6874122" y="2"/>
                  </a:lnTo>
                  <a:cubicBezTo>
                    <a:pt x="6877082" y="2520952"/>
                    <a:pt x="6871161" y="5059664"/>
                    <a:pt x="6874121" y="7580614"/>
                  </a:cubicBezTo>
                  <a:lnTo>
                    <a:pt x="3357129" y="75806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5" name="Marcador de texto 19"/>
          <p:cNvSpPr>
            <a:spLocks noGrp="1"/>
          </p:cNvSpPr>
          <p:nvPr>
            <p:ph type="body" sz="quarter" idx="12"/>
          </p:nvPr>
        </p:nvSpPr>
        <p:spPr>
          <a:xfrm>
            <a:off x="646918" y="2411723"/>
            <a:ext cx="4656318" cy="990417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rgbClr val="0E5C48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630137" y="3718853"/>
            <a:ext cx="4231754" cy="285387"/>
          </a:xfrm>
          <a:prstGeom prst="rect">
            <a:avLst/>
          </a:prstGeom>
        </p:spPr>
        <p:txBody>
          <a:bodyPr lIns="99551" tIns="49775" rIns="99551" bIns="49775"/>
          <a:lstStyle>
            <a:lvl1pPr marL="0" indent="0" algn="l">
              <a:spcBef>
                <a:spcPts val="0"/>
              </a:spcBef>
              <a:buNone/>
              <a:defRPr sz="1400" b="0" i="0" cap="none" baseline="0">
                <a:solidFill>
                  <a:srgbClr val="353D37"/>
                </a:solidFill>
                <a:latin typeface="Gloriola"/>
                <a:cs typeface="Gloriola"/>
              </a:defRPr>
            </a:lvl1pPr>
            <a:lvl2pPr marL="497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55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93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910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887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86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84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82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 smtClean="0"/>
              <a:t>Haga clic para modificar el estilo de subtítulo</a:t>
            </a:r>
            <a:endParaRPr lang="es-ES" dirty="0"/>
          </a:p>
        </p:txBody>
      </p:sp>
      <p:sp>
        <p:nvSpPr>
          <p:cNvPr id="8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636126" y="4004241"/>
            <a:ext cx="4237524" cy="28098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00" b="0" cap="none" baseline="0">
                <a:solidFill>
                  <a:srgbClr val="353D37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9" name="Marcador de texto 19"/>
          <p:cNvSpPr>
            <a:spLocks noGrp="1"/>
          </p:cNvSpPr>
          <p:nvPr>
            <p:ph type="body" sz="quarter" idx="15"/>
          </p:nvPr>
        </p:nvSpPr>
        <p:spPr>
          <a:xfrm>
            <a:off x="636126" y="4285227"/>
            <a:ext cx="4237524" cy="28098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00" b="0" cap="none" baseline="0">
                <a:solidFill>
                  <a:srgbClr val="353D37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pic>
        <p:nvPicPr>
          <p:cNvPr id="13" name="Imagen 1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137" y="642718"/>
            <a:ext cx="4384419" cy="109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58789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a 1 Destac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texto 19"/>
          <p:cNvSpPr>
            <a:spLocks noGrp="1"/>
          </p:cNvSpPr>
          <p:nvPr>
            <p:ph type="body" sz="quarter" idx="13"/>
          </p:nvPr>
        </p:nvSpPr>
        <p:spPr>
          <a:xfrm>
            <a:off x="612608" y="1086916"/>
            <a:ext cx="9332570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15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612608" y="1509467"/>
            <a:ext cx="9332570" cy="2939064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19" name="Marcador de texto 19"/>
          <p:cNvSpPr>
            <a:spLocks noGrp="1"/>
          </p:cNvSpPr>
          <p:nvPr>
            <p:ph type="body" sz="quarter" idx="20"/>
          </p:nvPr>
        </p:nvSpPr>
        <p:spPr>
          <a:xfrm>
            <a:off x="615617" y="5128783"/>
            <a:ext cx="9329561" cy="159904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13" name="Marcador de texto 19"/>
          <p:cNvSpPr>
            <a:spLocks noGrp="1"/>
          </p:cNvSpPr>
          <p:nvPr>
            <p:ph type="body" sz="quarter" idx="23"/>
          </p:nvPr>
        </p:nvSpPr>
        <p:spPr>
          <a:xfrm>
            <a:off x="612608" y="4713649"/>
            <a:ext cx="9332570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14" name="Marcador de texto 19"/>
          <p:cNvSpPr>
            <a:spLocks noGrp="1"/>
          </p:cNvSpPr>
          <p:nvPr>
            <p:ph type="body" sz="quarter" idx="12"/>
          </p:nvPr>
        </p:nvSpPr>
        <p:spPr>
          <a:xfrm>
            <a:off x="612609" y="506103"/>
            <a:ext cx="7277463" cy="34504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17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486956" y="7010400"/>
            <a:ext cx="5656263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>
              <a:defRPr/>
            </a:pPr>
            <a:r>
              <a:rPr lang="en-US"/>
              <a:t>Febrero 2021</a:t>
            </a:r>
            <a:endParaRPr lang="en-US" dirty="0"/>
          </a:p>
        </p:txBody>
      </p:sp>
      <p:sp>
        <p:nvSpPr>
          <p:cNvPr id="18" name="Date Placeholder 14"/>
          <p:cNvSpPr>
            <a:spLocks noGrp="1"/>
          </p:cNvSpPr>
          <p:nvPr>
            <p:ph type="dt" sz="half" idx="2"/>
          </p:nvPr>
        </p:nvSpPr>
        <p:spPr>
          <a:xfrm>
            <a:off x="640819" y="7010400"/>
            <a:ext cx="6858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 smtClean="0">
                <a:solidFill>
                  <a:srgbClr val="4D4C4C"/>
                </a:solidFill>
                <a:latin typeface="Gloriola SemiBold Regular"/>
                <a:cs typeface="Gloriola SemiBold Regular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58162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19"/>
          <p:cNvSpPr>
            <a:spLocks noGrp="1"/>
          </p:cNvSpPr>
          <p:nvPr>
            <p:ph type="body" sz="quarter" idx="13" hasCustomPrompt="1"/>
          </p:nvPr>
        </p:nvSpPr>
        <p:spPr>
          <a:xfrm>
            <a:off x="612608" y="1086916"/>
            <a:ext cx="4571654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/>
              <a:t>Haga clic para modificar el texto</a:t>
            </a:r>
          </a:p>
        </p:txBody>
      </p:sp>
      <p:sp>
        <p:nvSpPr>
          <p:cNvPr id="8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612608" y="1509467"/>
            <a:ext cx="4571654" cy="521698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10" name="Marcador de texto 19"/>
          <p:cNvSpPr>
            <a:spLocks noGrp="1"/>
          </p:cNvSpPr>
          <p:nvPr>
            <p:ph type="body" sz="quarter" idx="19" hasCustomPrompt="1"/>
          </p:nvPr>
        </p:nvSpPr>
        <p:spPr>
          <a:xfrm>
            <a:off x="5449582" y="1086916"/>
            <a:ext cx="4571654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marR="0" indent="0" algn="l" defTabSz="496888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2400" b="0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marL="0" marR="0" lvl="0" indent="0" algn="l" defTabSz="496888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s-ES_tradnl" dirty="0"/>
              <a:t>Haga clic para modificar el texto</a:t>
            </a:r>
          </a:p>
          <a:p>
            <a:pPr lvl="0"/>
            <a:endParaRPr lang="es-ES_tradnl" dirty="0"/>
          </a:p>
        </p:txBody>
      </p:sp>
      <p:sp>
        <p:nvSpPr>
          <p:cNvPr id="11" name="Marcador de texto 19"/>
          <p:cNvSpPr>
            <a:spLocks noGrp="1"/>
          </p:cNvSpPr>
          <p:nvPr>
            <p:ph type="body" sz="quarter" idx="20"/>
          </p:nvPr>
        </p:nvSpPr>
        <p:spPr>
          <a:xfrm>
            <a:off x="5449582" y="1509467"/>
            <a:ext cx="4571654" cy="521698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14" name="Marcador de texto 19"/>
          <p:cNvSpPr>
            <a:spLocks noGrp="1"/>
          </p:cNvSpPr>
          <p:nvPr>
            <p:ph type="body" sz="quarter" idx="12"/>
          </p:nvPr>
        </p:nvSpPr>
        <p:spPr>
          <a:xfrm>
            <a:off x="612609" y="506103"/>
            <a:ext cx="7183394" cy="34504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16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486956" y="7010400"/>
            <a:ext cx="5656263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>
              <a:defRPr/>
            </a:pPr>
            <a:r>
              <a:rPr lang="en-US"/>
              <a:t>Febrero 2021</a:t>
            </a:r>
            <a:endParaRPr lang="en-US" dirty="0"/>
          </a:p>
        </p:txBody>
      </p:sp>
      <p:sp>
        <p:nvSpPr>
          <p:cNvPr id="17" name="Date Placeholder 14"/>
          <p:cNvSpPr>
            <a:spLocks noGrp="1"/>
          </p:cNvSpPr>
          <p:nvPr>
            <p:ph type="dt" sz="half" idx="2"/>
          </p:nvPr>
        </p:nvSpPr>
        <p:spPr>
          <a:xfrm>
            <a:off x="640819" y="7010400"/>
            <a:ext cx="6858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 smtClean="0">
                <a:solidFill>
                  <a:srgbClr val="4D4C4C"/>
                </a:solidFill>
                <a:latin typeface="Gloriola SemiBold Regular"/>
                <a:cs typeface="Gloriola SemiBold Regular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04175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as 1 Destac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19"/>
          <p:cNvSpPr>
            <a:spLocks noGrp="1"/>
          </p:cNvSpPr>
          <p:nvPr>
            <p:ph type="body" sz="quarter" idx="13" hasCustomPrompt="1"/>
          </p:nvPr>
        </p:nvSpPr>
        <p:spPr>
          <a:xfrm>
            <a:off x="612608" y="1086916"/>
            <a:ext cx="4571654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/>
              <a:t>Haga clic para modificar el texto</a:t>
            </a:r>
          </a:p>
        </p:txBody>
      </p:sp>
      <p:sp>
        <p:nvSpPr>
          <p:cNvPr id="8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612608" y="1509466"/>
            <a:ext cx="4571654" cy="521430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10" name="Marcador de texto 19"/>
          <p:cNvSpPr>
            <a:spLocks noGrp="1"/>
          </p:cNvSpPr>
          <p:nvPr>
            <p:ph type="body" sz="quarter" idx="19" hasCustomPrompt="1"/>
          </p:nvPr>
        </p:nvSpPr>
        <p:spPr>
          <a:xfrm>
            <a:off x="5449582" y="1086916"/>
            <a:ext cx="4571654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/>
              <a:t>Haga clic para modificar el texto</a:t>
            </a:r>
          </a:p>
        </p:txBody>
      </p:sp>
      <p:sp>
        <p:nvSpPr>
          <p:cNvPr id="11" name="Marcador de texto 19"/>
          <p:cNvSpPr>
            <a:spLocks noGrp="1"/>
          </p:cNvSpPr>
          <p:nvPr>
            <p:ph type="body" sz="quarter" idx="20"/>
          </p:nvPr>
        </p:nvSpPr>
        <p:spPr>
          <a:xfrm>
            <a:off x="5449582" y="1509467"/>
            <a:ext cx="4571654" cy="255736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12" name="Marcador de texto 19"/>
          <p:cNvSpPr>
            <a:spLocks noGrp="1"/>
          </p:cNvSpPr>
          <p:nvPr>
            <p:ph type="body" sz="quarter" idx="12"/>
          </p:nvPr>
        </p:nvSpPr>
        <p:spPr>
          <a:xfrm>
            <a:off x="612609" y="506103"/>
            <a:ext cx="7124601" cy="34504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15" name="Marcador de texto 19"/>
          <p:cNvSpPr>
            <a:spLocks noGrp="1"/>
          </p:cNvSpPr>
          <p:nvPr>
            <p:ph type="body" sz="quarter" idx="25" hasCustomPrompt="1"/>
          </p:nvPr>
        </p:nvSpPr>
        <p:spPr>
          <a:xfrm>
            <a:off x="5449582" y="4431929"/>
            <a:ext cx="4571654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/>
              <a:t>Haga clic para modificar el texto</a:t>
            </a:r>
          </a:p>
        </p:txBody>
      </p:sp>
      <p:sp>
        <p:nvSpPr>
          <p:cNvPr id="19" name="Marcador de texto 19"/>
          <p:cNvSpPr>
            <a:spLocks noGrp="1"/>
          </p:cNvSpPr>
          <p:nvPr>
            <p:ph type="body" sz="quarter" idx="26"/>
          </p:nvPr>
        </p:nvSpPr>
        <p:spPr>
          <a:xfrm>
            <a:off x="5449582" y="4854480"/>
            <a:ext cx="4571654" cy="186929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18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486956" y="7010400"/>
            <a:ext cx="5656263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>
              <a:defRPr/>
            </a:pPr>
            <a:r>
              <a:rPr lang="en-US"/>
              <a:t>Febrero 2021</a:t>
            </a:r>
            <a:endParaRPr lang="en-US" dirty="0"/>
          </a:p>
        </p:txBody>
      </p:sp>
      <p:sp>
        <p:nvSpPr>
          <p:cNvPr id="20" name="Date Placeholder 14"/>
          <p:cNvSpPr>
            <a:spLocks noGrp="1"/>
          </p:cNvSpPr>
          <p:nvPr>
            <p:ph type="dt" sz="half" idx="2"/>
          </p:nvPr>
        </p:nvSpPr>
        <p:spPr>
          <a:xfrm>
            <a:off x="640819" y="7010400"/>
            <a:ext cx="6858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 smtClean="0">
                <a:solidFill>
                  <a:srgbClr val="4D4C4C"/>
                </a:solidFill>
                <a:latin typeface="Gloriola SemiBold Regular"/>
                <a:cs typeface="Gloriola SemiBold Regular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48779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as 4 Secci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texto 19"/>
          <p:cNvSpPr>
            <a:spLocks noGrp="1"/>
          </p:cNvSpPr>
          <p:nvPr>
            <p:ph type="body" sz="quarter" idx="19" hasCustomPrompt="1"/>
          </p:nvPr>
        </p:nvSpPr>
        <p:spPr>
          <a:xfrm>
            <a:off x="5449582" y="1086916"/>
            <a:ext cx="4571654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/>
              <a:t>Haga clic para modificar el texto</a:t>
            </a:r>
          </a:p>
        </p:txBody>
      </p:sp>
      <p:sp>
        <p:nvSpPr>
          <p:cNvPr id="11" name="Marcador de texto 19"/>
          <p:cNvSpPr>
            <a:spLocks noGrp="1"/>
          </p:cNvSpPr>
          <p:nvPr>
            <p:ph type="body" sz="quarter" idx="20"/>
          </p:nvPr>
        </p:nvSpPr>
        <p:spPr>
          <a:xfrm>
            <a:off x="5449582" y="1509467"/>
            <a:ext cx="4571654" cy="227976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23" name="Marcador de texto 19"/>
          <p:cNvSpPr>
            <a:spLocks noGrp="1"/>
          </p:cNvSpPr>
          <p:nvPr>
            <p:ph type="body" sz="quarter" idx="21" hasCustomPrompt="1"/>
          </p:nvPr>
        </p:nvSpPr>
        <p:spPr>
          <a:xfrm>
            <a:off x="5449582" y="4021455"/>
            <a:ext cx="4571654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/>
              <a:t>Haga clic para modificar el texto</a:t>
            </a:r>
          </a:p>
        </p:txBody>
      </p:sp>
      <p:sp>
        <p:nvSpPr>
          <p:cNvPr id="24" name="Marcador de texto 19"/>
          <p:cNvSpPr>
            <a:spLocks noGrp="1"/>
          </p:cNvSpPr>
          <p:nvPr>
            <p:ph type="body" sz="quarter" idx="22"/>
          </p:nvPr>
        </p:nvSpPr>
        <p:spPr>
          <a:xfrm>
            <a:off x="5449582" y="4444006"/>
            <a:ext cx="4571654" cy="227976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25" name="Marcador de texto 19"/>
          <p:cNvSpPr>
            <a:spLocks noGrp="1"/>
          </p:cNvSpPr>
          <p:nvPr>
            <p:ph type="body" sz="quarter" idx="23" hasCustomPrompt="1"/>
          </p:nvPr>
        </p:nvSpPr>
        <p:spPr>
          <a:xfrm>
            <a:off x="612608" y="1078621"/>
            <a:ext cx="4571654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/>
              <a:t>Haga clic para modificar el texto</a:t>
            </a:r>
          </a:p>
        </p:txBody>
      </p:sp>
      <p:sp>
        <p:nvSpPr>
          <p:cNvPr id="26" name="Marcador de texto 19"/>
          <p:cNvSpPr>
            <a:spLocks noGrp="1"/>
          </p:cNvSpPr>
          <p:nvPr>
            <p:ph type="body" sz="quarter" idx="24"/>
          </p:nvPr>
        </p:nvSpPr>
        <p:spPr>
          <a:xfrm>
            <a:off x="612608" y="1501172"/>
            <a:ext cx="4571654" cy="227976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27" name="Marcador de texto 19"/>
          <p:cNvSpPr>
            <a:spLocks noGrp="1"/>
          </p:cNvSpPr>
          <p:nvPr>
            <p:ph type="body" sz="quarter" idx="25" hasCustomPrompt="1"/>
          </p:nvPr>
        </p:nvSpPr>
        <p:spPr>
          <a:xfrm>
            <a:off x="612608" y="4013160"/>
            <a:ext cx="4571654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/>
              <a:t>Haga clic para modificar el texto</a:t>
            </a:r>
          </a:p>
        </p:txBody>
      </p:sp>
      <p:sp>
        <p:nvSpPr>
          <p:cNvPr id="28" name="Marcador de texto 19"/>
          <p:cNvSpPr>
            <a:spLocks noGrp="1"/>
          </p:cNvSpPr>
          <p:nvPr>
            <p:ph type="body" sz="quarter" idx="26"/>
          </p:nvPr>
        </p:nvSpPr>
        <p:spPr>
          <a:xfrm>
            <a:off x="612608" y="4435711"/>
            <a:ext cx="4571654" cy="227976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15" name="Marcador de texto 19"/>
          <p:cNvSpPr>
            <a:spLocks noGrp="1"/>
          </p:cNvSpPr>
          <p:nvPr>
            <p:ph type="body" sz="quarter" idx="12"/>
          </p:nvPr>
        </p:nvSpPr>
        <p:spPr>
          <a:xfrm>
            <a:off x="612609" y="506103"/>
            <a:ext cx="7077566" cy="34504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17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486956" y="7010400"/>
            <a:ext cx="5656263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>
              <a:defRPr/>
            </a:pPr>
            <a:r>
              <a:rPr lang="en-US"/>
              <a:t>Febrero 2021</a:t>
            </a:r>
            <a:endParaRPr lang="en-US" dirty="0"/>
          </a:p>
        </p:txBody>
      </p:sp>
      <p:sp>
        <p:nvSpPr>
          <p:cNvPr id="18" name="Date Placeholder 14"/>
          <p:cNvSpPr>
            <a:spLocks noGrp="1"/>
          </p:cNvSpPr>
          <p:nvPr>
            <p:ph type="dt" sz="half" idx="2"/>
          </p:nvPr>
        </p:nvSpPr>
        <p:spPr>
          <a:xfrm>
            <a:off x="640819" y="7010400"/>
            <a:ext cx="6858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 smtClean="0">
                <a:solidFill>
                  <a:srgbClr val="4D4C4C"/>
                </a:solidFill>
                <a:latin typeface="Gloriola SemiBold Regular"/>
                <a:cs typeface="Gloriola SemiBold Regular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88926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as 1 Fotografí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19"/>
          <p:cNvSpPr>
            <a:spLocks noGrp="1"/>
          </p:cNvSpPr>
          <p:nvPr>
            <p:ph type="body" sz="quarter" idx="13" hasCustomPrompt="1"/>
          </p:nvPr>
        </p:nvSpPr>
        <p:spPr>
          <a:xfrm>
            <a:off x="612608" y="1086916"/>
            <a:ext cx="4571654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rgbClr val="016557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/>
              <a:t>Haga clic para modificar el texto</a:t>
            </a:r>
          </a:p>
        </p:txBody>
      </p:sp>
      <p:sp>
        <p:nvSpPr>
          <p:cNvPr id="8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612608" y="1509466"/>
            <a:ext cx="4571654" cy="521430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18" name="Marcador de posición de imagen 3"/>
          <p:cNvSpPr>
            <a:spLocks noGrp="1"/>
          </p:cNvSpPr>
          <p:nvPr>
            <p:ph type="pic" sz="quarter" idx="23" hasCustomPrompt="1"/>
          </p:nvPr>
        </p:nvSpPr>
        <p:spPr>
          <a:xfrm>
            <a:off x="5449582" y="1086916"/>
            <a:ext cx="4571654" cy="5636855"/>
          </a:xfrm>
          <a:prstGeom prst="rect">
            <a:avLst/>
          </a:prstGeom>
          <a:solidFill>
            <a:schemeClr val="accent1"/>
          </a:solidFill>
        </p:spPr>
        <p:txBody>
          <a:bodyPr vert="horz" lIns="99551" tIns="49775" rIns="99551" bIns="49775"/>
          <a:lstStyle>
            <a:lvl1pPr marL="0" indent="0" algn="l" rtl="0">
              <a:buNone/>
              <a:defRPr sz="2400" i="1" baseline="0">
                <a:solidFill>
                  <a:srgbClr val="FFFFFF"/>
                </a:solidFill>
                <a:latin typeface="Gloriola"/>
                <a:cs typeface="Gloriola"/>
              </a:defRPr>
            </a:lvl1pPr>
          </a:lstStyle>
          <a:p>
            <a:pPr lvl="0"/>
            <a:r>
              <a:rPr lang="es-ES_tradnl" noProof="0" dirty="0"/>
              <a:t>Arrastre la imagen al marcador de posición o haga clic en el icono para agregar</a:t>
            </a:r>
            <a:endParaRPr lang="es-ES" noProof="0" dirty="0"/>
          </a:p>
        </p:txBody>
      </p:sp>
      <p:sp>
        <p:nvSpPr>
          <p:cNvPr id="11" name="Marcador de texto 19"/>
          <p:cNvSpPr>
            <a:spLocks noGrp="1"/>
          </p:cNvSpPr>
          <p:nvPr>
            <p:ph type="body" sz="quarter" idx="12"/>
          </p:nvPr>
        </p:nvSpPr>
        <p:spPr>
          <a:xfrm>
            <a:off x="612609" y="506103"/>
            <a:ext cx="7159877" cy="34504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486956" y="7010400"/>
            <a:ext cx="5656263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>
              <a:defRPr/>
            </a:pPr>
            <a:r>
              <a:rPr lang="en-US"/>
              <a:t>Febrero 2021</a:t>
            </a:r>
            <a:endParaRPr lang="en-US" dirty="0"/>
          </a:p>
        </p:txBody>
      </p:sp>
      <p:sp>
        <p:nvSpPr>
          <p:cNvPr id="14" name="Date Placeholder 14"/>
          <p:cNvSpPr>
            <a:spLocks noGrp="1"/>
          </p:cNvSpPr>
          <p:nvPr>
            <p:ph type="dt" sz="half" idx="2"/>
          </p:nvPr>
        </p:nvSpPr>
        <p:spPr>
          <a:xfrm>
            <a:off x="640819" y="7010400"/>
            <a:ext cx="6858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 smtClean="0">
                <a:solidFill>
                  <a:srgbClr val="4D4C4C"/>
                </a:solidFill>
                <a:latin typeface="Gloriola SemiBold Regular"/>
                <a:cs typeface="Gloriola SemiBold Regular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1069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as 1 Fotografía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19"/>
          <p:cNvSpPr>
            <a:spLocks noGrp="1"/>
          </p:cNvSpPr>
          <p:nvPr>
            <p:ph type="body" sz="quarter" idx="13" hasCustomPrompt="1"/>
          </p:nvPr>
        </p:nvSpPr>
        <p:spPr>
          <a:xfrm>
            <a:off x="612608" y="1086916"/>
            <a:ext cx="4571654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/>
              <a:t>Haga clic para modificar el texto</a:t>
            </a:r>
          </a:p>
        </p:txBody>
      </p:sp>
      <p:sp>
        <p:nvSpPr>
          <p:cNvPr id="8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612608" y="1509466"/>
            <a:ext cx="4571654" cy="521430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18" name="Marcador de posición de imagen 3"/>
          <p:cNvSpPr>
            <a:spLocks noGrp="1"/>
          </p:cNvSpPr>
          <p:nvPr>
            <p:ph type="pic" sz="quarter" idx="23" hasCustomPrompt="1"/>
          </p:nvPr>
        </p:nvSpPr>
        <p:spPr>
          <a:xfrm>
            <a:off x="5449582" y="0"/>
            <a:ext cx="5239056" cy="7562850"/>
          </a:xfrm>
          <a:prstGeom prst="rect">
            <a:avLst/>
          </a:prstGeom>
          <a:solidFill>
            <a:srgbClr val="A39E99"/>
          </a:solidFill>
        </p:spPr>
        <p:txBody>
          <a:bodyPr vert="horz" lIns="99551" tIns="49775" rIns="99551" bIns="49775"/>
          <a:lstStyle>
            <a:lvl1pPr marL="0" indent="0" algn="l" rtl="0">
              <a:buNone/>
              <a:defRPr sz="2400" i="1" baseline="0">
                <a:solidFill>
                  <a:schemeClr val="bg1"/>
                </a:solidFill>
                <a:latin typeface="Gloriola"/>
                <a:cs typeface="Gloriola"/>
              </a:defRPr>
            </a:lvl1pPr>
          </a:lstStyle>
          <a:p>
            <a:pPr lvl="0"/>
            <a:r>
              <a:rPr lang="es-ES_tradnl" noProof="0" dirty="0"/>
              <a:t>Arrastre la imagen al marcador de posición o haga clic en el icono para agregar</a:t>
            </a:r>
            <a:endParaRPr lang="es-ES" noProof="0" dirty="0"/>
          </a:p>
        </p:txBody>
      </p:sp>
      <p:sp>
        <p:nvSpPr>
          <p:cNvPr id="11" name="Marcador de texto 19"/>
          <p:cNvSpPr>
            <a:spLocks noGrp="1"/>
          </p:cNvSpPr>
          <p:nvPr>
            <p:ph type="body" sz="quarter" idx="26"/>
          </p:nvPr>
        </p:nvSpPr>
        <p:spPr>
          <a:xfrm>
            <a:off x="612609" y="506103"/>
            <a:ext cx="4571653" cy="34504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/>
              <a:t>Haga clic para modificar el estilo de texto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486957" y="7010400"/>
            <a:ext cx="3697306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>
              <a:defRPr/>
            </a:pPr>
            <a:r>
              <a:rPr lang="en-US"/>
              <a:t>Febrero 2021</a:t>
            </a:r>
            <a:endParaRPr lang="en-US" dirty="0"/>
          </a:p>
        </p:txBody>
      </p:sp>
      <p:sp>
        <p:nvSpPr>
          <p:cNvPr id="14" name="Date Placeholder 14"/>
          <p:cNvSpPr>
            <a:spLocks noGrp="1"/>
          </p:cNvSpPr>
          <p:nvPr>
            <p:ph type="dt" sz="half" idx="2"/>
          </p:nvPr>
        </p:nvSpPr>
        <p:spPr>
          <a:xfrm>
            <a:off x="640819" y="7010400"/>
            <a:ext cx="6858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 smtClean="0">
                <a:solidFill>
                  <a:srgbClr val="4D4C4C"/>
                </a:solidFill>
                <a:latin typeface="Gloriola SemiBold Regular"/>
                <a:cs typeface="Gloriola SemiBold Regular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20468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Gran fotografí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19"/>
          <p:cNvSpPr>
            <a:spLocks noGrp="1"/>
          </p:cNvSpPr>
          <p:nvPr>
            <p:ph type="body" sz="quarter" idx="13"/>
          </p:nvPr>
        </p:nvSpPr>
        <p:spPr>
          <a:xfrm>
            <a:off x="612607" y="1022960"/>
            <a:ext cx="7916789" cy="310084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9" name="Marcador de posición de imagen 3"/>
          <p:cNvSpPr>
            <a:spLocks noGrp="1"/>
          </p:cNvSpPr>
          <p:nvPr>
            <p:ph type="pic" sz="quarter" idx="23" hasCustomPrompt="1"/>
          </p:nvPr>
        </p:nvSpPr>
        <p:spPr>
          <a:xfrm>
            <a:off x="0" y="1509467"/>
            <a:ext cx="10688638" cy="5214304"/>
          </a:xfrm>
          <a:prstGeom prst="rect">
            <a:avLst/>
          </a:prstGeom>
          <a:solidFill>
            <a:srgbClr val="A39E99"/>
          </a:solidFill>
        </p:spPr>
        <p:txBody>
          <a:bodyPr vert="horz" lIns="99551" tIns="49775" rIns="99551" bIns="49775"/>
          <a:lstStyle>
            <a:lvl1pPr marL="0" indent="0" algn="l" rtl="0">
              <a:buNone/>
              <a:defRPr sz="2400" i="1" baseline="0">
                <a:solidFill>
                  <a:schemeClr val="bg1"/>
                </a:solidFill>
                <a:latin typeface="Gloriola"/>
                <a:cs typeface="Gloriola"/>
              </a:defRPr>
            </a:lvl1pPr>
          </a:lstStyle>
          <a:p>
            <a:pPr lvl="0"/>
            <a:r>
              <a:rPr lang="es-ES_tradnl" noProof="0" dirty="0"/>
              <a:t>Arrastre la imagen al marcador de posición o haga clic en el icono para agregar</a:t>
            </a:r>
            <a:endParaRPr lang="es-ES" noProof="0" dirty="0"/>
          </a:p>
        </p:txBody>
      </p:sp>
      <p:sp>
        <p:nvSpPr>
          <p:cNvPr id="10" name="Marcador de texto 19"/>
          <p:cNvSpPr>
            <a:spLocks noGrp="1"/>
          </p:cNvSpPr>
          <p:nvPr>
            <p:ph type="body" sz="quarter" idx="26"/>
          </p:nvPr>
        </p:nvSpPr>
        <p:spPr>
          <a:xfrm>
            <a:off x="612609" y="506103"/>
            <a:ext cx="7206911" cy="34504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12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486956" y="7010400"/>
            <a:ext cx="5656263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>
              <a:defRPr/>
            </a:pPr>
            <a:r>
              <a:rPr lang="en-US"/>
              <a:t>Febrero 2021</a:t>
            </a:r>
            <a:endParaRPr lang="en-US" dirty="0"/>
          </a:p>
        </p:txBody>
      </p:sp>
      <p:sp>
        <p:nvSpPr>
          <p:cNvPr id="13" name="Date Placeholder 14"/>
          <p:cNvSpPr>
            <a:spLocks noGrp="1"/>
          </p:cNvSpPr>
          <p:nvPr>
            <p:ph type="dt" sz="half" idx="2"/>
          </p:nvPr>
        </p:nvSpPr>
        <p:spPr>
          <a:xfrm>
            <a:off x="640819" y="7010400"/>
            <a:ext cx="6858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 smtClean="0">
                <a:solidFill>
                  <a:srgbClr val="4D4C4C"/>
                </a:solidFill>
                <a:latin typeface="Gloriola SemiBold Regular"/>
                <a:cs typeface="Gloriola SemiBold Regular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496816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Gran fotografí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19"/>
          <p:cNvSpPr>
            <a:spLocks noGrp="1"/>
          </p:cNvSpPr>
          <p:nvPr>
            <p:ph type="body" sz="quarter" idx="13"/>
          </p:nvPr>
        </p:nvSpPr>
        <p:spPr>
          <a:xfrm>
            <a:off x="612607" y="1086916"/>
            <a:ext cx="7253947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10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612607" y="1509466"/>
            <a:ext cx="9452843" cy="173400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12" name="Marcador de posición de imagen 3"/>
          <p:cNvSpPr>
            <a:spLocks noGrp="1"/>
          </p:cNvSpPr>
          <p:nvPr>
            <p:ph type="pic" sz="quarter" idx="26" hasCustomPrompt="1"/>
          </p:nvPr>
        </p:nvSpPr>
        <p:spPr>
          <a:xfrm>
            <a:off x="0" y="3558371"/>
            <a:ext cx="10688638" cy="3165399"/>
          </a:xfrm>
          <a:prstGeom prst="rect">
            <a:avLst/>
          </a:prstGeom>
          <a:solidFill>
            <a:srgbClr val="A39E99"/>
          </a:solidFill>
        </p:spPr>
        <p:txBody>
          <a:bodyPr vert="horz" lIns="99551" tIns="49775" rIns="99551" bIns="49775"/>
          <a:lstStyle>
            <a:lvl1pPr marL="0" indent="0" algn="l" rtl="0">
              <a:buNone/>
              <a:defRPr sz="2400" i="1" baseline="0">
                <a:solidFill>
                  <a:schemeClr val="bg1"/>
                </a:solidFill>
                <a:latin typeface="Gloriola"/>
                <a:cs typeface="Gloriola"/>
              </a:defRPr>
            </a:lvl1pPr>
          </a:lstStyle>
          <a:p>
            <a:pPr lvl="0"/>
            <a:r>
              <a:rPr lang="es-ES_tradnl" noProof="0" dirty="0"/>
              <a:t>Arrastre la imagen al marcador de posición o haga clic en el icono para agregar</a:t>
            </a:r>
            <a:endParaRPr lang="es-ES" noProof="0" dirty="0"/>
          </a:p>
        </p:txBody>
      </p:sp>
      <p:sp>
        <p:nvSpPr>
          <p:cNvPr id="9" name="Marcador de texto 19"/>
          <p:cNvSpPr>
            <a:spLocks noGrp="1"/>
          </p:cNvSpPr>
          <p:nvPr>
            <p:ph type="body" sz="quarter" idx="12"/>
          </p:nvPr>
        </p:nvSpPr>
        <p:spPr>
          <a:xfrm>
            <a:off x="612609" y="506103"/>
            <a:ext cx="7253946" cy="34504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486956" y="7010400"/>
            <a:ext cx="5656263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>
              <a:defRPr/>
            </a:pPr>
            <a:r>
              <a:rPr lang="en-US"/>
              <a:t>Febrero 2021</a:t>
            </a:r>
            <a:endParaRPr lang="en-US" dirty="0"/>
          </a:p>
        </p:txBody>
      </p:sp>
      <p:sp>
        <p:nvSpPr>
          <p:cNvPr id="14" name="Date Placeholder 14"/>
          <p:cNvSpPr>
            <a:spLocks noGrp="1"/>
          </p:cNvSpPr>
          <p:nvPr>
            <p:ph type="dt" sz="half" idx="2"/>
          </p:nvPr>
        </p:nvSpPr>
        <p:spPr>
          <a:xfrm>
            <a:off x="640819" y="7010400"/>
            <a:ext cx="6858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 smtClean="0">
                <a:solidFill>
                  <a:srgbClr val="4D4C4C"/>
                </a:solidFill>
                <a:latin typeface="Gloriola SemiBold Regular"/>
                <a:cs typeface="Gloriola SemiBold Regular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202070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Fotografía 1 Destac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ción de imagen 3"/>
          <p:cNvSpPr>
            <a:spLocks noGrp="1"/>
          </p:cNvSpPr>
          <p:nvPr>
            <p:ph type="pic" sz="quarter" idx="26" hasCustomPrompt="1"/>
          </p:nvPr>
        </p:nvSpPr>
        <p:spPr>
          <a:xfrm>
            <a:off x="0" y="1509467"/>
            <a:ext cx="6949378" cy="5214304"/>
          </a:xfrm>
          <a:prstGeom prst="rect">
            <a:avLst/>
          </a:prstGeom>
          <a:solidFill>
            <a:srgbClr val="A39E99"/>
          </a:solidFill>
        </p:spPr>
        <p:txBody>
          <a:bodyPr vert="horz" lIns="99551" tIns="49775" rIns="99551" bIns="49775"/>
          <a:lstStyle>
            <a:lvl1pPr marL="0" indent="0" algn="l" rtl="0">
              <a:buNone/>
              <a:defRPr sz="2400" i="1" baseline="0">
                <a:solidFill>
                  <a:schemeClr val="bg1"/>
                </a:solidFill>
                <a:latin typeface="Gloriola"/>
                <a:cs typeface="Gloriola"/>
              </a:defRPr>
            </a:lvl1pPr>
          </a:lstStyle>
          <a:p>
            <a:pPr lvl="0"/>
            <a:r>
              <a:rPr lang="es-ES_tradnl" noProof="0" dirty="0"/>
              <a:t>Arrastre la imagen al marcador de posición o haga clic en el icono para agregar</a:t>
            </a:r>
            <a:endParaRPr lang="es-ES" noProof="0" dirty="0"/>
          </a:p>
        </p:txBody>
      </p:sp>
      <p:sp>
        <p:nvSpPr>
          <p:cNvPr id="8" name="Rectangle 6"/>
          <p:cNvSpPr/>
          <p:nvPr userDrawn="1"/>
        </p:nvSpPr>
        <p:spPr>
          <a:xfrm>
            <a:off x="6949378" y="1509467"/>
            <a:ext cx="3751019" cy="5214304"/>
          </a:xfrm>
          <a:prstGeom prst="rect">
            <a:avLst/>
          </a:prstGeom>
          <a:solidFill>
            <a:srgbClr val="0165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Gloriola"/>
              <a:cs typeface="Gloriola"/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27" hasCustomPrompt="1"/>
          </p:nvPr>
        </p:nvSpPr>
        <p:spPr>
          <a:xfrm>
            <a:off x="7361238" y="1987550"/>
            <a:ext cx="3021012" cy="195189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000">
                <a:solidFill>
                  <a:srgbClr val="FFFFFF"/>
                </a:solidFill>
                <a:latin typeface="Gloriola"/>
                <a:cs typeface="Gloriola"/>
              </a:defRPr>
            </a:lvl1pPr>
            <a:lvl2pPr marL="498475" indent="0">
              <a:buNone/>
              <a:defRPr sz="3000">
                <a:solidFill>
                  <a:srgbClr val="FFFFFF"/>
                </a:solidFill>
                <a:latin typeface="Arial"/>
                <a:cs typeface="Arial"/>
              </a:defRPr>
            </a:lvl2pPr>
            <a:lvl3pPr marL="995363" indent="0">
              <a:buNone/>
              <a:defRPr sz="3000">
                <a:solidFill>
                  <a:srgbClr val="FFFFFF"/>
                </a:solidFill>
                <a:latin typeface="Arial"/>
                <a:cs typeface="Arial"/>
              </a:defRPr>
            </a:lvl3pPr>
            <a:lvl4pPr marL="1493838" indent="0">
              <a:buNone/>
              <a:defRPr sz="3000">
                <a:solidFill>
                  <a:srgbClr val="FFFFFF"/>
                </a:solidFill>
                <a:latin typeface="Arial"/>
                <a:cs typeface="Arial"/>
              </a:defRPr>
            </a:lvl4pPr>
            <a:lvl5pPr marL="1990725" indent="0">
              <a:buNone/>
              <a:defRPr sz="30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s-ES_tradnl" dirty="0"/>
              <a:t>Haga clic para modificar el texto</a:t>
            </a:r>
            <a:endParaRPr lang="es-ES" dirty="0"/>
          </a:p>
        </p:txBody>
      </p:sp>
      <p:sp>
        <p:nvSpPr>
          <p:cNvPr id="11" name="Marcador de texto 2"/>
          <p:cNvSpPr>
            <a:spLocks noGrp="1"/>
          </p:cNvSpPr>
          <p:nvPr>
            <p:ph type="body" sz="quarter" idx="28"/>
          </p:nvPr>
        </p:nvSpPr>
        <p:spPr>
          <a:xfrm>
            <a:off x="7361238" y="4174823"/>
            <a:ext cx="3021012" cy="216356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>
                <a:solidFill>
                  <a:srgbClr val="FFFFFF"/>
                </a:solidFill>
                <a:latin typeface="Gloriola"/>
                <a:cs typeface="Gloriola"/>
              </a:defRPr>
            </a:lvl1pPr>
            <a:lvl2pPr marL="498475" indent="0">
              <a:buNone/>
              <a:defRPr sz="3000">
                <a:solidFill>
                  <a:srgbClr val="FFFFFF"/>
                </a:solidFill>
                <a:latin typeface="Arial"/>
                <a:cs typeface="Arial"/>
              </a:defRPr>
            </a:lvl2pPr>
            <a:lvl3pPr marL="995363" indent="0">
              <a:buNone/>
              <a:defRPr sz="3000">
                <a:solidFill>
                  <a:srgbClr val="FFFFFF"/>
                </a:solidFill>
                <a:latin typeface="Arial"/>
                <a:cs typeface="Arial"/>
              </a:defRPr>
            </a:lvl3pPr>
            <a:lvl4pPr marL="1493838" indent="0">
              <a:buNone/>
              <a:defRPr sz="3000">
                <a:solidFill>
                  <a:srgbClr val="FFFFFF"/>
                </a:solidFill>
                <a:latin typeface="Arial"/>
                <a:cs typeface="Arial"/>
              </a:defRPr>
            </a:lvl4pPr>
            <a:lvl5pPr marL="1990725" indent="0">
              <a:buNone/>
              <a:defRPr sz="30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endParaRPr lang="es-ES" dirty="0"/>
          </a:p>
        </p:txBody>
      </p:sp>
      <p:sp>
        <p:nvSpPr>
          <p:cNvPr id="12" name="Marcador de texto 19"/>
          <p:cNvSpPr>
            <a:spLocks noGrp="1"/>
          </p:cNvSpPr>
          <p:nvPr>
            <p:ph type="body" sz="quarter" idx="13"/>
          </p:nvPr>
        </p:nvSpPr>
        <p:spPr>
          <a:xfrm>
            <a:off x="612607" y="946200"/>
            <a:ext cx="7253947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15" name="Marcador de texto 19"/>
          <p:cNvSpPr>
            <a:spLocks noGrp="1"/>
          </p:cNvSpPr>
          <p:nvPr>
            <p:ph type="body" sz="quarter" idx="12"/>
          </p:nvPr>
        </p:nvSpPr>
        <p:spPr>
          <a:xfrm>
            <a:off x="612609" y="506103"/>
            <a:ext cx="7253946" cy="34504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16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486956" y="7010400"/>
            <a:ext cx="5656263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>
              <a:defRPr/>
            </a:pPr>
            <a:r>
              <a:rPr lang="en-US"/>
              <a:t>Febrero 2021</a:t>
            </a:r>
            <a:endParaRPr lang="en-US" dirty="0"/>
          </a:p>
        </p:txBody>
      </p:sp>
      <p:sp>
        <p:nvSpPr>
          <p:cNvPr id="17" name="Date Placeholder 14"/>
          <p:cNvSpPr>
            <a:spLocks noGrp="1"/>
          </p:cNvSpPr>
          <p:nvPr>
            <p:ph type="dt" sz="half" idx="2"/>
          </p:nvPr>
        </p:nvSpPr>
        <p:spPr>
          <a:xfrm>
            <a:off x="640819" y="7010400"/>
            <a:ext cx="6858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 smtClean="0">
                <a:solidFill>
                  <a:srgbClr val="4D4C4C"/>
                </a:solidFill>
                <a:latin typeface="Gloriola SemiBold Regular"/>
                <a:cs typeface="Gloriola SemiBold Regular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12161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n destac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texto 19"/>
          <p:cNvSpPr>
            <a:spLocks noGrp="1"/>
          </p:cNvSpPr>
          <p:nvPr>
            <p:ph type="body" sz="quarter" idx="13"/>
          </p:nvPr>
        </p:nvSpPr>
        <p:spPr>
          <a:xfrm>
            <a:off x="612609" y="2120974"/>
            <a:ext cx="9332570" cy="1578038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4000" b="0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15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612608" y="3980102"/>
            <a:ext cx="9332570" cy="683569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500" b="0" cap="all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8" name="Marcador de texto 19"/>
          <p:cNvSpPr>
            <a:spLocks noGrp="1"/>
          </p:cNvSpPr>
          <p:nvPr>
            <p:ph type="body" sz="quarter" idx="12"/>
          </p:nvPr>
        </p:nvSpPr>
        <p:spPr>
          <a:xfrm>
            <a:off x="612609" y="506103"/>
            <a:ext cx="7265705" cy="34504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486956" y="7010400"/>
            <a:ext cx="5656263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>
              <a:defRPr/>
            </a:pPr>
            <a:r>
              <a:rPr lang="en-US"/>
              <a:t>Febrero 2021</a:t>
            </a:r>
            <a:endParaRPr lang="en-US" dirty="0"/>
          </a:p>
        </p:txBody>
      </p:sp>
      <p:sp>
        <p:nvSpPr>
          <p:cNvPr id="12" name="Date Placeholder 14"/>
          <p:cNvSpPr>
            <a:spLocks noGrp="1"/>
          </p:cNvSpPr>
          <p:nvPr>
            <p:ph type="dt" sz="half" idx="2"/>
          </p:nvPr>
        </p:nvSpPr>
        <p:spPr>
          <a:xfrm>
            <a:off x="640819" y="7010400"/>
            <a:ext cx="6858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 smtClean="0">
                <a:solidFill>
                  <a:srgbClr val="4D4C4C"/>
                </a:solidFill>
                <a:latin typeface="Gloriola SemiBold Regular"/>
                <a:cs typeface="Gloriola SemiBold Regular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7931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posición de imagen 9"/>
          <p:cNvSpPr>
            <a:spLocks noGrp="1"/>
          </p:cNvSpPr>
          <p:nvPr>
            <p:ph type="pic" sz="quarter" idx="10"/>
          </p:nvPr>
        </p:nvSpPr>
        <p:spPr>
          <a:xfrm>
            <a:off x="0" y="-17463"/>
            <a:ext cx="8756650" cy="7580313"/>
          </a:xfrm>
          <a:prstGeom prst="rect">
            <a:avLst/>
          </a:prstGeom>
          <a:solidFill>
            <a:srgbClr val="A39E97"/>
          </a:solidFill>
        </p:spPr>
        <p:txBody>
          <a:bodyPr vert="horz"/>
          <a:lstStyle>
            <a:lvl1pPr marL="0" indent="0">
              <a:buNone/>
              <a:defRPr/>
            </a:lvl1pPr>
          </a:lstStyle>
          <a:p>
            <a:r>
              <a:rPr lang="es-ES" smtClean="0"/>
              <a:t>Haga clic en el icono para agregar una imagen</a:t>
            </a:r>
            <a:endParaRPr lang="es-ES" dirty="0"/>
          </a:p>
        </p:txBody>
      </p:sp>
      <p:sp>
        <p:nvSpPr>
          <p:cNvPr id="4" name="Rectángulo 2"/>
          <p:cNvSpPr/>
          <p:nvPr userDrawn="1"/>
        </p:nvSpPr>
        <p:spPr>
          <a:xfrm>
            <a:off x="2326898" y="-17763"/>
            <a:ext cx="4875830" cy="7580612"/>
          </a:xfrm>
          <a:custGeom>
            <a:avLst/>
            <a:gdLst>
              <a:gd name="connsiteX0" fmla="*/ 0 w 1429888"/>
              <a:gd name="connsiteY0" fmla="*/ 0 h 7562850"/>
              <a:gd name="connsiteX1" fmla="*/ 1429888 w 1429888"/>
              <a:gd name="connsiteY1" fmla="*/ 0 h 7562850"/>
              <a:gd name="connsiteX2" fmla="*/ 1429888 w 1429888"/>
              <a:gd name="connsiteY2" fmla="*/ 7562850 h 7562850"/>
              <a:gd name="connsiteX3" fmla="*/ 0 w 1429888"/>
              <a:gd name="connsiteY3" fmla="*/ 7562850 h 7562850"/>
              <a:gd name="connsiteX4" fmla="*/ 0 w 1429888"/>
              <a:gd name="connsiteY4" fmla="*/ 0 h 7562850"/>
              <a:gd name="connsiteX0" fmla="*/ 0 w 4787017"/>
              <a:gd name="connsiteY0" fmla="*/ 0 h 7571731"/>
              <a:gd name="connsiteX1" fmla="*/ 4787017 w 4787017"/>
              <a:gd name="connsiteY1" fmla="*/ 8881 h 7571731"/>
              <a:gd name="connsiteX2" fmla="*/ 4787017 w 4787017"/>
              <a:gd name="connsiteY2" fmla="*/ 7571731 h 7571731"/>
              <a:gd name="connsiteX3" fmla="*/ 3357129 w 4787017"/>
              <a:gd name="connsiteY3" fmla="*/ 7571731 h 7571731"/>
              <a:gd name="connsiteX4" fmla="*/ 0 w 4787017"/>
              <a:gd name="connsiteY4" fmla="*/ 0 h 7571731"/>
              <a:gd name="connsiteX0" fmla="*/ 0 w 4787017"/>
              <a:gd name="connsiteY0" fmla="*/ 0 h 7571731"/>
              <a:gd name="connsiteX1" fmla="*/ 1598633 w 4787017"/>
              <a:gd name="connsiteY1" fmla="*/ 1 h 7571731"/>
              <a:gd name="connsiteX2" fmla="*/ 4787017 w 4787017"/>
              <a:gd name="connsiteY2" fmla="*/ 7571731 h 7571731"/>
              <a:gd name="connsiteX3" fmla="*/ 3357129 w 4787017"/>
              <a:gd name="connsiteY3" fmla="*/ 7571731 h 7571731"/>
              <a:gd name="connsiteX4" fmla="*/ 0 w 4787017"/>
              <a:gd name="connsiteY4" fmla="*/ 0 h 7571731"/>
              <a:gd name="connsiteX0" fmla="*/ 0 w 4787017"/>
              <a:gd name="connsiteY0" fmla="*/ 8880 h 7580611"/>
              <a:gd name="connsiteX1" fmla="*/ 1509820 w 4787017"/>
              <a:gd name="connsiteY1" fmla="*/ 0 h 7580611"/>
              <a:gd name="connsiteX2" fmla="*/ 4787017 w 4787017"/>
              <a:gd name="connsiteY2" fmla="*/ 7580611 h 7580611"/>
              <a:gd name="connsiteX3" fmla="*/ 3357129 w 4787017"/>
              <a:gd name="connsiteY3" fmla="*/ 7580611 h 7580611"/>
              <a:gd name="connsiteX4" fmla="*/ 0 w 4787017"/>
              <a:gd name="connsiteY4" fmla="*/ 8880 h 7580611"/>
              <a:gd name="connsiteX0" fmla="*/ 0 w 4787017"/>
              <a:gd name="connsiteY0" fmla="*/ 0 h 7580612"/>
              <a:gd name="connsiteX1" fmla="*/ 1509820 w 4787017"/>
              <a:gd name="connsiteY1" fmla="*/ 1 h 7580612"/>
              <a:gd name="connsiteX2" fmla="*/ 4787017 w 4787017"/>
              <a:gd name="connsiteY2" fmla="*/ 7580612 h 7580612"/>
              <a:gd name="connsiteX3" fmla="*/ 3357129 w 4787017"/>
              <a:gd name="connsiteY3" fmla="*/ 7580612 h 7580612"/>
              <a:gd name="connsiteX4" fmla="*/ 0 w 4787017"/>
              <a:gd name="connsiteY4" fmla="*/ 0 h 7580612"/>
              <a:gd name="connsiteX0" fmla="*/ 0 w 4875830"/>
              <a:gd name="connsiteY0" fmla="*/ 0 h 7580612"/>
              <a:gd name="connsiteX1" fmla="*/ 1509820 w 4875830"/>
              <a:gd name="connsiteY1" fmla="*/ 1 h 7580612"/>
              <a:gd name="connsiteX2" fmla="*/ 4875830 w 4875830"/>
              <a:gd name="connsiteY2" fmla="*/ 7580612 h 7580612"/>
              <a:gd name="connsiteX3" fmla="*/ 3357129 w 4875830"/>
              <a:gd name="connsiteY3" fmla="*/ 7580612 h 7580612"/>
              <a:gd name="connsiteX4" fmla="*/ 0 w 4875830"/>
              <a:gd name="connsiteY4" fmla="*/ 0 h 7580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75830" h="7580612">
                <a:moveTo>
                  <a:pt x="0" y="0"/>
                </a:moveTo>
                <a:lnTo>
                  <a:pt x="1509820" y="1"/>
                </a:lnTo>
                <a:lnTo>
                  <a:pt x="4875830" y="7580612"/>
                </a:lnTo>
                <a:lnTo>
                  <a:pt x="3357129" y="7580612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2"/>
          <p:cNvSpPr/>
          <p:nvPr userDrawn="1"/>
        </p:nvSpPr>
        <p:spPr>
          <a:xfrm>
            <a:off x="3836719" y="-17763"/>
            <a:ext cx="6874976" cy="7580614"/>
          </a:xfrm>
          <a:custGeom>
            <a:avLst/>
            <a:gdLst>
              <a:gd name="connsiteX0" fmla="*/ 0 w 1429888"/>
              <a:gd name="connsiteY0" fmla="*/ 0 h 7562850"/>
              <a:gd name="connsiteX1" fmla="*/ 1429888 w 1429888"/>
              <a:gd name="connsiteY1" fmla="*/ 0 h 7562850"/>
              <a:gd name="connsiteX2" fmla="*/ 1429888 w 1429888"/>
              <a:gd name="connsiteY2" fmla="*/ 7562850 h 7562850"/>
              <a:gd name="connsiteX3" fmla="*/ 0 w 1429888"/>
              <a:gd name="connsiteY3" fmla="*/ 7562850 h 7562850"/>
              <a:gd name="connsiteX4" fmla="*/ 0 w 1429888"/>
              <a:gd name="connsiteY4" fmla="*/ 0 h 7562850"/>
              <a:gd name="connsiteX0" fmla="*/ 0 w 4787017"/>
              <a:gd name="connsiteY0" fmla="*/ 0 h 7571731"/>
              <a:gd name="connsiteX1" fmla="*/ 4787017 w 4787017"/>
              <a:gd name="connsiteY1" fmla="*/ 8881 h 7571731"/>
              <a:gd name="connsiteX2" fmla="*/ 4787017 w 4787017"/>
              <a:gd name="connsiteY2" fmla="*/ 7571731 h 7571731"/>
              <a:gd name="connsiteX3" fmla="*/ 3357129 w 4787017"/>
              <a:gd name="connsiteY3" fmla="*/ 7571731 h 7571731"/>
              <a:gd name="connsiteX4" fmla="*/ 0 w 4787017"/>
              <a:gd name="connsiteY4" fmla="*/ 0 h 7571731"/>
              <a:gd name="connsiteX0" fmla="*/ 0 w 4787017"/>
              <a:gd name="connsiteY0" fmla="*/ 0 h 7571731"/>
              <a:gd name="connsiteX1" fmla="*/ 1598633 w 4787017"/>
              <a:gd name="connsiteY1" fmla="*/ 1 h 7571731"/>
              <a:gd name="connsiteX2" fmla="*/ 4787017 w 4787017"/>
              <a:gd name="connsiteY2" fmla="*/ 7571731 h 7571731"/>
              <a:gd name="connsiteX3" fmla="*/ 3357129 w 4787017"/>
              <a:gd name="connsiteY3" fmla="*/ 7571731 h 7571731"/>
              <a:gd name="connsiteX4" fmla="*/ 0 w 4787017"/>
              <a:gd name="connsiteY4" fmla="*/ 0 h 7571731"/>
              <a:gd name="connsiteX0" fmla="*/ 0 w 4787017"/>
              <a:gd name="connsiteY0" fmla="*/ 8880 h 7580611"/>
              <a:gd name="connsiteX1" fmla="*/ 1509820 w 4787017"/>
              <a:gd name="connsiteY1" fmla="*/ 0 h 7580611"/>
              <a:gd name="connsiteX2" fmla="*/ 4787017 w 4787017"/>
              <a:gd name="connsiteY2" fmla="*/ 7580611 h 7580611"/>
              <a:gd name="connsiteX3" fmla="*/ 3357129 w 4787017"/>
              <a:gd name="connsiteY3" fmla="*/ 7580611 h 7580611"/>
              <a:gd name="connsiteX4" fmla="*/ 0 w 4787017"/>
              <a:gd name="connsiteY4" fmla="*/ 8880 h 7580611"/>
              <a:gd name="connsiteX0" fmla="*/ 0 w 4787017"/>
              <a:gd name="connsiteY0" fmla="*/ 0 h 7580612"/>
              <a:gd name="connsiteX1" fmla="*/ 1509820 w 4787017"/>
              <a:gd name="connsiteY1" fmla="*/ 1 h 7580612"/>
              <a:gd name="connsiteX2" fmla="*/ 4787017 w 4787017"/>
              <a:gd name="connsiteY2" fmla="*/ 7580612 h 7580612"/>
              <a:gd name="connsiteX3" fmla="*/ 3357129 w 4787017"/>
              <a:gd name="connsiteY3" fmla="*/ 7580612 h 7580612"/>
              <a:gd name="connsiteX4" fmla="*/ 0 w 4787017"/>
              <a:gd name="connsiteY4" fmla="*/ 0 h 7580612"/>
              <a:gd name="connsiteX0" fmla="*/ 0 w 4875830"/>
              <a:gd name="connsiteY0" fmla="*/ 0 h 7580612"/>
              <a:gd name="connsiteX1" fmla="*/ 1509820 w 4875830"/>
              <a:gd name="connsiteY1" fmla="*/ 1 h 7580612"/>
              <a:gd name="connsiteX2" fmla="*/ 4875830 w 4875830"/>
              <a:gd name="connsiteY2" fmla="*/ 7580612 h 7580612"/>
              <a:gd name="connsiteX3" fmla="*/ 3357129 w 4875830"/>
              <a:gd name="connsiteY3" fmla="*/ 7580612 h 7580612"/>
              <a:gd name="connsiteX4" fmla="*/ 0 w 4875830"/>
              <a:gd name="connsiteY4" fmla="*/ 0 h 7580612"/>
              <a:gd name="connsiteX0" fmla="*/ 0 w 8215197"/>
              <a:gd name="connsiteY0" fmla="*/ 0 h 7580612"/>
              <a:gd name="connsiteX1" fmla="*/ 8215197 w 8215197"/>
              <a:gd name="connsiteY1" fmla="*/ 8881 h 7580612"/>
              <a:gd name="connsiteX2" fmla="*/ 4875830 w 8215197"/>
              <a:gd name="connsiteY2" fmla="*/ 7580612 h 7580612"/>
              <a:gd name="connsiteX3" fmla="*/ 3357129 w 8215197"/>
              <a:gd name="connsiteY3" fmla="*/ 7580612 h 7580612"/>
              <a:gd name="connsiteX4" fmla="*/ 0 w 8215197"/>
              <a:gd name="connsiteY4" fmla="*/ 0 h 7580612"/>
              <a:gd name="connsiteX0" fmla="*/ 0 w 8224078"/>
              <a:gd name="connsiteY0" fmla="*/ 0 h 7580612"/>
              <a:gd name="connsiteX1" fmla="*/ 8215197 w 8224078"/>
              <a:gd name="connsiteY1" fmla="*/ 8881 h 7580612"/>
              <a:gd name="connsiteX2" fmla="*/ 8224078 w 8224078"/>
              <a:gd name="connsiteY2" fmla="*/ 7571732 h 7580612"/>
              <a:gd name="connsiteX3" fmla="*/ 3357129 w 8224078"/>
              <a:gd name="connsiteY3" fmla="*/ 7580612 h 7580612"/>
              <a:gd name="connsiteX4" fmla="*/ 0 w 8224078"/>
              <a:gd name="connsiteY4" fmla="*/ 0 h 7580612"/>
              <a:gd name="connsiteX0" fmla="*/ 0 w 8224078"/>
              <a:gd name="connsiteY0" fmla="*/ 0 h 7598374"/>
              <a:gd name="connsiteX1" fmla="*/ 8215197 w 8224078"/>
              <a:gd name="connsiteY1" fmla="*/ 8881 h 7598374"/>
              <a:gd name="connsiteX2" fmla="*/ 8224078 w 8224078"/>
              <a:gd name="connsiteY2" fmla="*/ 7598374 h 7598374"/>
              <a:gd name="connsiteX3" fmla="*/ 3357129 w 8224078"/>
              <a:gd name="connsiteY3" fmla="*/ 7580612 h 7598374"/>
              <a:gd name="connsiteX4" fmla="*/ 0 w 8224078"/>
              <a:gd name="connsiteY4" fmla="*/ 0 h 7598374"/>
              <a:gd name="connsiteX0" fmla="*/ 0 w 8224078"/>
              <a:gd name="connsiteY0" fmla="*/ 0 h 7598374"/>
              <a:gd name="connsiteX1" fmla="*/ 8215197 w 8224078"/>
              <a:gd name="connsiteY1" fmla="*/ 8881 h 7598374"/>
              <a:gd name="connsiteX2" fmla="*/ 8224078 w 8224078"/>
              <a:gd name="connsiteY2" fmla="*/ 7598374 h 7598374"/>
              <a:gd name="connsiteX3" fmla="*/ 3357129 w 8224078"/>
              <a:gd name="connsiteY3" fmla="*/ 7580612 h 7598374"/>
              <a:gd name="connsiteX4" fmla="*/ 0 w 8224078"/>
              <a:gd name="connsiteY4" fmla="*/ 0 h 7598374"/>
              <a:gd name="connsiteX0" fmla="*/ 0 w 8215203"/>
              <a:gd name="connsiteY0" fmla="*/ 0 h 7580612"/>
              <a:gd name="connsiteX1" fmla="*/ 8215197 w 8215203"/>
              <a:gd name="connsiteY1" fmla="*/ 8881 h 7580612"/>
              <a:gd name="connsiteX2" fmla="*/ 7264898 w 8215203"/>
              <a:gd name="connsiteY2" fmla="*/ 7562852 h 7580612"/>
              <a:gd name="connsiteX3" fmla="*/ 3357129 w 8215203"/>
              <a:gd name="connsiteY3" fmla="*/ 7580612 h 7580612"/>
              <a:gd name="connsiteX4" fmla="*/ 0 w 8215203"/>
              <a:gd name="connsiteY4" fmla="*/ 0 h 7580612"/>
              <a:gd name="connsiteX0" fmla="*/ 0 w 8215203"/>
              <a:gd name="connsiteY0" fmla="*/ 0 h 7589494"/>
              <a:gd name="connsiteX1" fmla="*/ 8215197 w 8215203"/>
              <a:gd name="connsiteY1" fmla="*/ 8881 h 7589494"/>
              <a:gd name="connsiteX2" fmla="*/ 7211610 w 8215203"/>
              <a:gd name="connsiteY2" fmla="*/ 7589494 h 7589494"/>
              <a:gd name="connsiteX3" fmla="*/ 3357129 w 8215203"/>
              <a:gd name="connsiteY3" fmla="*/ 7580612 h 7589494"/>
              <a:gd name="connsiteX4" fmla="*/ 0 w 8215203"/>
              <a:gd name="connsiteY4" fmla="*/ 0 h 7589494"/>
              <a:gd name="connsiteX0" fmla="*/ 0 w 8215203"/>
              <a:gd name="connsiteY0" fmla="*/ 0 h 7580612"/>
              <a:gd name="connsiteX1" fmla="*/ 8215197 w 8215203"/>
              <a:gd name="connsiteY1" fmla="*/ 8881 h 7580612"/>
              <a:gd name="connsiteX2" fmla="*/ 7220491 w 8215203"/>
              <a:gd name="connsiteY2" fmla="*/ 7571733 h 7580612"/>
              <a:gd name="connsiteX3" fmla="*/ 3357129 w 8215203"/>
              <a:gd name="connsiteY3" fmla="*/ 7580612 h 7580612"/>
              <a:gd name="connsiteX4" fmla="*/ 0 w 8215203"/>
              <a:gd name="connsiteY4" fmla="*/ 0 h 7580612"/>
              <a:gd name="connsiteX0" fmla="*/ 0 w 7220491"/>
              <a:gd name="connsiteY0" fmla="*/ 8879 h 7589491"/>
              <a:gd name="connsiteX1" fmla="*/ 6740902 w 7220491"/>
              <a:gd name="connsiteY1" fmla="*/ 0 h 7589491"/>
              <a:gd name="connsiteX2" fmla="*/ 7220491 w 7220491"/>
              <a:gd name="connsiteY2" fmla="*/ 7580612 h 7589491"/>
              <a:gd name="connsiteX3" fmla="*/ 3357129 w 7220491"/>
              <a:gd name="connsiteY3" fmla="*/ 7589491 h 7589491"/>
              <a:gd name="connsiteX4" fmla="*/ 0 w 7220491"/>
              <a:gd name="connsiteY4" fmla="*/ 8879 h 7589491"/>
              <a:gd name="connsiteX0" fmla="*/ 0 w 7238511"/>
              <a:gd name="connsiteY0" fmla="*/ 8879 h 7589491"/>
              <a:gd name="connsiteX1" fmla="*/ 7238255 w 7238511"/>
              <a:gd name="connsiteY1" fmla="*/ 0 h 7589491"/>
              <a:gd name="connsiteX2" fmla="*/ 7220491 w 7238511"/>
              <a:gd name="connsiteY2" fmla="*/ 7580612 h 7589491"/>
              <a:gd name="connsiteX3" fmla="*/ 3357129 w 7238511"/>
              <a:gd name="connsiteY3" fmla="*/ 7589491 h 7589491"/>
              <a:gd name="connsiteX4" fmla="*/ 0 w 7238511"/>
              <a:gd name="connsiteY4" fmla="*/ 8879 h 7589491"/>
              <a:gd name="connsiteX0" fmla="*/ 0 w 7220491"/>
              <a:gd name="connsiteY0" fmla="*/ 8879 h 7589491"/>
              <a:gd name="connsiteX1" fmla="*/ 6545514 w 7220491"/>
              <a:gd name="connsiteY1" fmla="*/ 0 h 7589491"/>
              <a:gd name="connsiteX2" fmla="*/ 7220491 w 7220491"/>
              <a:gd name="connsiteY2" fmla="*/ 7580612 h 7589491"/>
              <a:gd name="connsiteX3" fmla="*/ 3357129 w 7220491"/>
              <a:gd name="connsiteY3" fmla="*/ 7589491 h 7589491"/>
              <a:gd name="connsiteX4" fmla="*/ 0 w 7220491"/>
              <a:gd name="connsiteY4" fmla="*/ 8879 h 7589491"/>
              <a:gd name="connsiteX0" fmla="*/ 0 w 7220491"/>
              <a:gd name="connsiteY0" fmla="*/ 0 h 7580612"/>
              <a:gd name="connsiteX1" fmla="*/ 6874122 w 7220491"/>
              <a:gd name="connsiteY1" fmla="*/ 2 h 7580612"/>
              <a:gd name="connsiteX2" fmla="*/ 7220491 w 7220491"/>
              <a:gd name="connsiteY2" fmla="*/ 7571733 h 7580612"/>
              <a:gd name="connsiteX3" fmla="*/ 3357129 w 7220491"/>
              <a:gd name="connsiteY3" fmla="*/ 7580612 h 7580612"/>
              <a:gd name="connsiteX4" fmla="*/ 0 w 7220491"/>
              <a:gd name="connsiteY4" fmla="*/ 0 h 7580612"/>
              <a:gd name="connsiteX0" fmla="*/ 0 w 6874976"/>
              <a:gd name="connsiteY0" fmla="*/ 0 h 7580614"/>
              <a:gd name="connsiteX1" fmla="*/ 6874122 w 6874976"/>
              <a:gd name="connsiteY1" fmla="*/ 2 h 7580614"/>
              <a:gd name="connsiteX2" fmla="*/ 6874121 w 6874976"/>
              <a:gd name="connsiteY2" fmla="*/ 7580614 h 7580614"/>
              <a:gd name="connsiteX3" fmla="*/ 3357129 w 6874976"/>
              <a:gd name="connsiteY3" fmla="*/ 7580612 h 7580614"/>
              <a:gd name="connsiteX4" fmla="*/ 0 w 6874976"/>
              <a:gd name="connsiteY4" fmla="*/ 0 h 7580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4976" h="7580614">
                <a:moveTo>
                  <a:pt x="0" y="0"/>
                </a:moveTo>
                <a:lnTo>
                  <a:pt x="6874122" y="2"/>
                </a:lnTo>
                <a:cubicBezTo>
                  <a:pt x="6877082" y="2520952"/>
                  <a:pt x="6871161" y="5059664"/>
                  <a:pt x="6874121" y="7580614"/>
                </a:cubicBezTo>
                <a:lnTo>
                  <a:pt x="3357129" y="758061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TextBox 6">
            <a:hlinkClick r:id="rId2"/>
          </p:cNvPr>
          <p:cNvSpPr txBox="1">
            <a:spLocks noChangeArrowheads="1"/>
          </p:cNvSpPr>
          <p:nvPr userDrawn="1"/>
        </p:nvSpPr>
        <p:spPr bwMode="auto">
          <a:xfrm>
            <a:off x="7930892" y="6369897"/>
            <a:ext cx="20526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err="1" smtClean="0">
                <a:solidFill>
                  <a:srgbClr val="0E5C48"/>
                </a:solidFill>
                <a:latin typeface="Gloriola"/>
                <a:cs typeface="Gloriola"/>
              </a:rPr>
              <a:t>www.march-am.com</a:t>
            </a:r>
            <a:endParaRPr lang="en-US" sz="1200" dirty="0">
              <a:solidFill>
                <a:srgbClr val="0E5C48"/>
              </a:solidFill>
              <a:latin typeface="Gloriola"/>
              <a:cs typeface="Gloriola"/>
            </a:endParaRPr>
          </a:p>
        </p:txBody>
      </p:sp>
      <p:sp>
        <p:nvSpPr>
          <p:cNvPr id="12" name="TextBox 5"/>
          <p:cNvSpPr txBox="1">
            <a:spLocks noChangeArrowheads="1"/>
          </p:cNvSpPr>
          <p:nvPr userDrawn="1"/>
        </p:nvSpPr>
        <p:spPr bwMode="auto">
          <a:xfrm>
            <a:off x="7930892" y="5545858"/>
            <a:ext cx="20526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200" dirty="0" smtClean="0">
                <a:solidFill>
                  <a:srgbClr val="353D37"/>
                </a:solidFill>
                <a:latin typeface="Gloriola"/>
                <a:cs typeface="Gloriola"/>
              </a:rPr>
              <a:t>Castelló, 74</a:t>
            </a:r>
          </a:p>
          <a:p>
            <a:pPr eaLnBrk="1" hangingPunct="1"/>
            <a:r>
              <a:rPr lang="es-ES" sz="1200" dirty="0" smtClean="0">
                <a:solidFill>
                  <a:srgbClr val="353D37"/>
                </a:solidFill>
                <a:latin typeface="Gloriola"/>
                <a:cs typeface="Gloriola"/>
              </a:rPr>
              <a:t>28006, Madrid</a:t>
            </a:r>
          </a:p>
          <a:p>
            <a:pPr eaLnBrk="1" hangingPunct="1"/>
            <a:r>
              <a:rPr lang="es-ES" sz="1200" dirty="0" smtClean="0">
                <a:solidFill>
                  <a:srgbClr val="353D37"/>
                </a:solidFill>
                <a:latin typeface="Gloriola"/>
                <a:cs typeface="Gloriola"/>
              </a:rPr>
              <a:t>T. +34 914 263 700</a:t>
            </a:r>
            <a:endParaRPr lang="en-US" sz="1200" dirty="0">
              <a:solidFill>
                <a:srgbClr val="353D37"/>
              </a:solidFill>
              <a:latin typeface="Gloriola"/>
              <a:cs typeface="Gloriola"/>
            </a:endParaRPr>
          </a:p>
        </p:txBody>
      </p:sp>
      <p:pic>
        <p:nvPicPr>
          <p:cNvPr id="13" name="Imagen 1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5663" y="534602"/>
            <a:ext cx="3557059" cy="88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697511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+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abla 3"/>
          <p:cNvSpPr>
            <a:spLocks noGrp="1"/>
          </p:cNvSpPr>
          <p:nvPr>
            <p:ph type="tbl" sz="quarter" idx="16"/>
          </p:nvPr>
        </p:nvSpPr>
        <p:spPr>
          <a:xfrm>
            <a:off x="612607" y="3296494"/>
            <a:ext cx="9332571" cy="3580098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buNone/>
              <a:defRPr sz="2300">
                <a:solidFill>
                  <a:srgbClr val="888B8D"/>
                </a:solidFill>
                <a:latin typeface="Gloriola"/>
                <a:cs typeface="Gloriola"/>
              </a:defRPr>
            </a:lvl1pPr>
          </a:lstStyle>
          <a:p>
            <a:pPr lvl="0"/>
            <a:r>
              <a:rPr lang="es-ES_tradnl" noProof="0" dirty="0"/>
              <a:t>Haga clic en el icono para agregar una tabla</a:t>
            </a:r>
            <a:endParaRPr lang="es-ES" noProof="0" dirty="0"/>
          </a:p>
        </p:txBody>
      </p:sp>
      <p:sp>
        <p:nvSpPr>
          <p:cNvPr id="13" name="Marcador de texto 19"/>
          <p:cNvSpPr>
            <a:spLocks noGrp="1"/>
          </p:cNvSpPr>
          <p:nvPr>
            <p:ph type="body" sz="quarter" idx="13"/>
          </p:nvPr>
        </p:nvSpPr>
        <p:spPr>
          <a:xfrm>
            <a:off x="612608" y="1086916"/>
            <a:ext cx="9332570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14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612608" y="1509467"/>
            <a:ext cx="9332570" cy="1592707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9" name="Marcador de texto 19"/>
          <p:cNvSpPr>
            <a:spLocks noGrp="1"/>
          </p:cNvSpPr>
          <p:nvPr>
            <p:ph type="body" sz="quarter" idx="19"/>
          </p:nvPr>
        </p:nvSpPr>
        <p:spPr>
          <a:xfrm>
            <a:off x="612609" y="506103"/>
            <a:ext cx="7336257" cy="34504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11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486956" y="7010400"/>
            <a:ext cx="5656263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>
              <a:defRPr/>
            </a:pPr>
            <a:r>
              <a:rPr lang="en-US"/>
              <a:t>Febrero 2021</a:t>
            </a:r>
            <a:endParaRPr lang="en-US" dirty="0"/>
          </a:p>
        </p:txBody>
      </p:sp>
      <p:sp>
        <p:nvSpPr>
          <p:cNvPr id="12" name="Date Placeholder 14"/>
          <p:cNvSpPr>
            <a:spLocks noGrp="1"/>
          </p:cNvSpPr>
          <p:nvPr>
            <p:ph type="dt" sz="half" idx="2"/>
          </p:nvPr>
        </p:nvSpPr>
        <p:spPr>
          <a:xfrm>
            <a:off x="640819" y="7010400"/>
            <a:ext cx="6858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 smtClean="0">
                <a:solidFill>
                  <a:srgbClr val="4D4C4C"/>
                </a:solidFill>
                <a:latin typeface="Gloriola SemiBold Regular"/>
                <a:cs typeface="Gloriola SemiBold Regular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19584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Febrero 2021</a:t>
            </a:r>
            <a:endParaRPr lang="en-U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Marcador de texto 19"/>
          <p:cNvSpPr>
            <a:spLocks noGrp="1"/>
          </p:cNvSpPr>
          <p:nvPr>
            <p:ph type="body" sz="quarter" idx="13"/>
          </p:nvPr>
        </p:nvSpPr>
        <p:spPr>
          <a:xfrm>
            <a:off x="612608" y="1086916"/>
            <a:ext cx="9332570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6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612608" y="1509467"/>
            <a:ext cx="9332570" cy="2939064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7" name="Marcador de texto 19"/>
          <p:cNvSpPr>
            <a:spLocks noGrp="1"/>
          </p:cNvSpPr>
          <p:nvPr>
            <p:ph type="body" sz="quarter" idx="19"/>
          </p:nvPr>
        </p:nvSpPr>
        <p:spPr>
          <a:xfrm>
            <a:off x="612609" y="506103"/>
            <a:ext cx="7336257" cy="34504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8" name="Rectangle 6"/>
          <p:cNvSpPr/>
          <p:nvPr userDrawn="1"/>
        </p:nvSpPr>
        <p:spPr>
          <a:xfrm>
            <a:off x="612607" y="4597978"/>
            <a:ext cx="9272755" cy="1960231"/>
          </a:xfrm>
          <a:prstGeom prst="rect">
            <a:avLst/>
          </a:prstGeom>
          <a:solidFill>
            <a:srgbClr val="0165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Gloriola"/>
              <a:cs typeface="Gloriola"/>
            </a:endParaRPr>
          </a:p>
        </p:txBody>
      </p:sp>
      <p:sp>
        <p:nvSpPr>
          <p:cNvPr id="9" name="Rectangle 7"/>
          <p:cNvSpPr/>
          <p:nvPr userDrawn="1"/>
        </p:nvSpPr>
        <p:spPr>
          <a:xfrm>
            <a:off x="9018905" y="4597978"/>
            <a:ext cx="866458" cy="1960231"/>
          </a:xfrm>
          <a:prstGeom prst="rect">
            <a:avLst/>
          </a:prstGeom>
          <a:solidFill>
            <a:srgbClr val="FFFFFF">
              <a:alpha val="6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Gloriola"/>
              <a:cs typeface="Gloriola"/>
            </a:endParaRPr>
          </a:p>
        </p:txBody>
      </p:sp>
      <p:sp>
        <p:nvSpPr>
          <p:cNvPr id="10" name="Marcador de texto 19"/>
          <p:cNvSpPr>
            <a:spLocks noGrp="1"/>
          </p:cNvSpPr>
          <p:nvPr>
            <p:ph type="body" sz="quarter" idx="20" hasCustomPrompt="1"/>
          </p:nvPr>
        </p:nvSpPr>
        <p:spPr>
          <a:xfrm>
            <a:off x="883057" y="4897005"/>
            <a:ext cx="7783088" cy="571178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rgbClr val="FFFFFF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/>
              <a:t>HAGA CLIC PARA MODIFICAR EL TEXTO</a:t>
            </a:r>
          </a:p>
        </p:txBody>
      </p:sp>
      <p:sp>
        <p:nvSpPr>
          <p:cNvPr id="11" name="Marcador de texto 19"/>
          <p:cNvSpPr>
            <a:spLocks noGrp="1"/>
          </p:cNvSpPr>
          <p:nvPr>
            <p:ph type="body" sz="quarter" idx="21" hasCustomPrompt="1"/>
          </p:nvPr>
        </p:nvSpPr>
        <p:spPr>
          <a:xfrm>
            <a:off x="883057" y="5567298"/>
            <a:ext cx="7783088" cy="782850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baseline="0">
                <a:solidFill>
                  <a:srgbClr val="FFFFFF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/>
              <a:t>Haga clic para modificar el texto</a:t>
            </a:r>
          </a:p>
        </p:txBody>
      </p:sp>
    </p:spTree>
    <p:extLst>
      <p:ext uri="{BB962C8B-B14F-4D97-AF65-F5344CB8AC3E}">
        <p14:creationId xmlns:p14="http://schemas.microsoft.com/office/powerpoint/2010/main" val="256214578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Febrero 2021</a:t>
            </a:r>
            <a:endParaRPr lang="en-U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Marcador de texto 19"/>
          <p:cNvSpPr>
            <a:spLocks noGrp="1"/>
          </p:cNvSpPr>
          <p:nvPr>
            <p:ph type="body" sz="quarter" idx="13"/>
          </p:nvPr>
        </p:nvSpPr>
        <p:spPr>
          <a:xfrm>
            <a:off x="612608" y="1086916"/>
            <a:ext cx="4949246" cy="939970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6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612608" y="2026885"/>
            <a:ext cx="4949246" cy="475836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7" name="Marcador de texto 19"/>
          <p:cNvSpPr>
            <a:spLocks noGrp="1"/>
          </p:cNvSpPr>
          <p:nvPr>
            <p:ph type="body" sz="quarter" idx="19" hasCustomPrompt="1"/>
          </p:nvPr>
        </p:nvSpPr>
        <p:spPr>
          <a:xfrm>
            <a:off x="612609" y="506103"/>
            <a:ext cx="6936462" cy="34504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/>
              <a:t>Haga clic para modificar el texto</a:t>
            </a:r>
          </a:p>
        </p:txBody>
      </p:sp>
      <p:sp>
        <p:nvSpPr>
          <p:cNvPr id="8" name="Rectangle 6"/>
          <p:cNvSpPr/>
          <p:nvPr userDrawn="1"/>
        </p:nvSpPr>
        <p:spPr>
          <a:xfrm>
            <a:off x="5761753" y="1086916"/>
            <a:ext cx="4123610" cy="5698334"/>
          </a:xfrm>
          <a:prstGeom prst="rect">
            <a:avLst/>
          </a:prstGeom>
          <a:solidFill>
            <a:srgbClr val="0165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Gloriola"/>
              <a:cs typeface="Gloriola"/>
            </a:endParaRPr>
          </a:p>
        </p:txBody>
      </p:sp>
      <p:sp>
        <p:nvSpPr>
          <p:cNvPr id="9" name="Rectangle 7"/>
          <p:cNvSpPr/>
          <p:nvPr userDrawn="1"/>
        </p:nvSpPr>
        <p:spPr>
          <a:xfrm rot="16200000">
            <a:off x="7390331" y="4290215"/>
            <a:ext cx="866458" cy="4123611"/>
          </a:xfrm>
          <a:prstGeom prst="rect">
            <a:avLst/>
          </a:prstGeom>
          <a:solidFill>
            <a:srgbClr val="FFFFFF">
              <a:alpha val="6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Gloriola"/>
              <a:cs typeface="Gloriola"/>
            </a:endParaRPr>
          </a:p>
        </p:txBody>
      </p:sp>
      <p:sp>
        <p:nvSpPr>
          <p:cNvPr id="10" name="Marcador de texto 19"/>
          <p:cNvSpPr>
            <a:spLocks noGrp="1"/>
          </p:cNvSpPr>
          <p:nvPr>
            <p:ph type="body" sz="quarter" idx="21" hasCustomPrompt="1"/>
          </p:nvPr>
        </p:nvSpPr>
        <p:spPr>
          <a:xfrm>
            <a:off x="5993822" y="3556418"/>
            <a:ext cx="3542465" cy="2029360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800" b="0" baseline="0">
                <a:solidFill>
                  <a:srgbClr val="FFFFFF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/>
              <a:t>Haga clic para modificar el texto</a:t>
            </a:r>
          </a:p>
        </p:txBody>
      </p:sp>
      <p:sp>
        <p:nvSpPr>
          <p:cNvPr id="11" name="Marcador de texto 19"/>
          <p:cNvSpPr>
            <a:spLocks noGrp="1"/>
          </p:cNvSpPr>
          <p:nvPr>
            <p:ph type="body" sz="quarter" idx="22" hasCustomPrompt="1"/>
          </p:nvPr>
        </p:nvSpPr>
        <p:spPr>
          <a:xfrm>
            <a:off x="5993822" y="1345626"/>
            <a:ext cx="3542465" cy="2029360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rgbClr val="FFFFFF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/>
              <a:t>Haga clic para modificar el texto</a:t>
            </a:r>
          </a:p>
        </p:txBody>
      </p:sp>
    </p:spTree>
    <p:extLst>
      <p:ext uri="{BB962C8B-B14F-4D97-AF65-F5344CB8AC3E}">
        <p14:creationId xmlns:p14="http://schemas.microsoft.com/office/powerpoint/2010/main" val="373003483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Febrero 2021</a:t>
            </a:r>
            <a:endParaRPr lang="en-U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Marcador de texto 19"/>
          <p:cNvSpPr>
            <a:spLocks noGrp="1"/>
          </p:cNvSpPr>
          <p:nvPr>
            <p:ph type="body" sz="quarter" idx="13"/>
          </p:nvPr>
        </p:nvSpPr>
        <p:spPr>
          <a:xfrm>
            <a:off x="612608" y="1086916"/>
            <a:ext cx="4949246" cy="939970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6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612608" y="2026885"/>
            <a:ext cx="4949246" cy="475836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7" name="Marcador de texto 19"/>
          <p:cNvSpPr>
            <a:spLocks noGrp="1"/>
          </p:cNvSpPr>
          <p:nvPr>
            <p:ph type="body" sz="quarter" idx="19" hasCustomPrompt="1"/>
          </p:nvPr>
        </p:nvSpPr>
        <p:spPr>
          <a:xfrm>
            <a:off x="612609" y="506103"/>
            <a:ext cx="6936462" cy="34504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/>
              <a:t>Haga clic para modificar el texto</a:t>
            </a:r>
          </a:p>
        </p:txBody>
      </p:sp>
      <p:sp>
        <p:nvSpPr>
          <p:cNvPr id="11" name="Marcador de posición de imagen 9"/>
          <p:cNvSpPr>
            <a:spLocks noGrp="1"/>
          </p:cNvSpPr>
          <p:nvPr>
            <p:ph type="pic" sz="quarter" idx="20"/>
          </p:nvPr>
        </p:nvSpPr>
        <p:spPr>
          <a:xfrm>
            <a:off x="5761038" y="1087438"/>
            <a:ext cx="4124325" cy="5697537"/>
          </a:xfrm>
          <a:prstGeom prst="rect">
            <a:avLst/>
          </a:prstGeom>
          <a:solidFill>
            <a:srgbClr val="A39E97"/>
          </a:solidFill>
        </p:spPr>
        <p:txBody>
          <a:bodyPr vert="horz"/>
          <a:lstStyle>
            <a:lvl1pPr marL="0" indent="0">
              <a:buNone/>
              <a:defRPr>
                <a:solidFill>
                  <a:srgbClr val="FFFFFF"/>
                </a:solidFill>
                <a:latin typeface="Gloriola"/>
              </a:defRPr>
            </a:lvl1pPr>
          </a:lstStyle>
          <a:p>
            <a:endParaRPr lang="es-ES" dirty="0"/>
          </a:p>
        </p:txBody>
      </p:sp>
      <p:sp>
        <p:nvSpPr>
          <p:cNvPr id="12" name="Rectangle 7"/>
          <p:cNvSpPr/>
          <p:nvPr userDrawn="1"/>
        </p:nvSpPr>
        <p:spPr>
          <a:xfrm>
            <a:off x="5749279" y="1087438"/>
            <a:ext cx="866458" cy="5697812"/>
          </a:xfrm>
          <a:prstGeom prst="rect">
            <a:avLst/>
          </a:prstGeom>
          <a:solidFill>
            <a:srgbClr val="FFFFFF">
              <a:alpha val="6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Gloriola"/>
              <a:cs typeface="Gloriola"/>
            </a:endParaRPr>
          </a:p>
        </p:txBody>
      </p:sp>
    </p:spTree>
    <p:extLst>
      <p:ext uri="{BB962C8B-B14F-4D97-AF65-F5344CB8AC3E}">
        <p14:creationId xmlns:p14="http://schemas.microsoft.com/office/powerpoint/2010/main" val="223515931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Febrero 2021</a:t>
            </a:r>
            <a:endParaRPr lang="en-U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Marcador de texto 19"/>
          <p:cNvSpPr>
            <a:spLocks noGrp="1"/>
          </p:cNvSpPr>
          <p:nvPr>
            <p:ph type="body" sz="quarter" idx="19" hasCustomPrompt="1"/>
          </p:nvPr>
        </p:nvSpPr>
        <p:spPr>
          <a:xfrm>
            <a:off x="612609" y="506103"/>
            <a:ext cx="6936462" cy="34504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/>
              <a:t>Haga clic para modificar el texto</a:t>
            </a:r>
          </a:p>
        </p:txBody>
      </p:sp>
      <p:sp>
        <p:nvSpPr>
          <p:cNvPr id="6" name="Marcador de posición de imagen 9"/>
          <p:cNvSpPr>
            <a:spLocks noGrp="1"/>
          </p:cNvSpPr>
          <p:nvPr>
            <p:ph type="pic" sz="quarter" idx="20"/>
          </p:nvPr>
        </p:nvSpPr>
        <p:spPr>
          <a:xfrm>
            <a:off x="5338440" y="1087438"/>
            <a:ext cx="4546924" cy="5697537"/>
          </a:xfrm>
          <a:prstGeom prst="rect">
            <a:avLst/>
          </a:prstGeom>
          <a:solidFill>
            <a:srgbClr val="A39E97"/>
          </a:solidFill>
        </p:spPr>
        <p:txBody>
          <a:bodyPr vert="horz"/>
          <a:lstStyle>
            <a:lvl1pPr marL="0" indent="0">
              <a:buNone/>
              <a:defRPr>
                <a:solidFill>
                  <a:srgbClr val="FFFFFF"/>
                </a:solidFill>
                <a:latin typeface="Gloriola"/>
              </a:defRPr>
            </a:lvl1pPr>
          </a:lstStyle>
          <a:p>
            <a:endParaRPr lang="es-ES" dirty="0"/>
          </a:p>
        </p:txBody>
      </p:sp>
      <p:sp>
        <p:nvSpPr>
          <p:cNvPr id="7" name="Marcador de posición de imagen 9"/>
          <p:cNvSpPr>
            <a:spLocks noGrp="1"/>
          </p:cNvSpPr>
          <p:nvPr>
            <p:ph type="pic" sz="quarter" idx="21"/>
          </p:nvPr>
        </p:nvSpPr>
        <p:spPr>
          <a:xfrm>
            <a:off x="617301" y="1087438"/>
            <a:ext cx="4462448" cy="5697537"/>
          </a:xfrm>
          <a:prstGeom prst="rect">
            <a:avLst/>
          </a:prstGeom>
          <a:solidFill>
            <a:srgbClr val="A39E97"/>
          </a:solidFill>
        </p:spPr>
        <p:txBody>
          <a:bodyPr vert="horz"/>
          <a:lstStyle>
            <a:lvl1pPr marL="0" indent="0">
              <a:buNone/>
              <a:defRPr>
                <a:solidFill>
                  <a:srgbClr val="FFFFFF"/>
                </a:solidFill>
                <a:latin typeface="Gloriola"/>
              </a:defRPr>
            </a:lvl1pPr>
          </a:lstStyle>
          <a:p>
            <a:endParaRPr lang="es-ES" dirty="0"/>
          </a:p>
        </p:txBody>
      </p:sp>
      <p:sp>
        <p:nvSpPr>
          <p:cNvPr id="8" name="Rectangle 6"/>
          <p:cNvSpPr/>
          <p:nvPr userDrawn="1"/>
        </p:nvSpPr>
        <p:spPr>
          <a:xfrm>
            <a:off x="5338440" y="4692054"/>
            <a:ext cx="4546923" cy="2093195"/>
          </a:xfrm>
          <a:prstGeom prst="rect">
            <a:avLst/>
          </a:prstGeom>
          <a:solidFill>
            <a:srgbClr val="0165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Gloriola"/>
              <a:cs typeface="Gloriola"/>
            </a:endParaRPr>
          </a:p>
        </p:txBody>
      </p:sp>
      <p:sp>
        <p:nvSpPr>
          <p:cNvPr id="9" name="Rectangle 6"/>
          <p:cNvSpPr/>
          <p:nvPr userDrawn="1"/>
        </p:nvSpPr>
        <p:spPr>
          <a:xfrm>
            <a:off x="612610" y="5632817"/>
            <a:ext cx="4467140" cy="1152432"/>
          </a:xfrm>
          <a:prstGeom prst="rect">
            <a:avLst/>
          </a:prstGeom>
          <a:solidFill>
            <a:srgbClr val="0165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Gloriola"/>
              <a:cs typeface="Gloriola"/>
            </a:endParaRPr>
          </a:p>
        </p:txBody>
      </p:sp>
      <p:sp>
        <p:nvSpPr>
          <p:cNvPr id="10" name="Marcador de texto 19"/>
          <p:cNvSpPr>
            <a:spLocks noGrp="1"/>
          </p:cNvSpPr>
          <p:nvPr>
            <p:ph type="body" sz="quarter" idx="22" hasCustomPrompt="1"/>
          </p:nvPr>
        </p:nvSpPr>
        <p:spPr>
          <a:xfrm>
            <a:off x="902315" y="5770569"/>
            <a:ext cx="3906984" cy="767732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800" b="0" baseline="0">
                <a:solidFill>
                  <a:srgbClr val="FFFFFF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/>
              <a:t>Haga clic para modificar el texto</a:t>
            </a:r>
          </a:p>
        </p:txBody>
      </p:sp>
      <p:sp>
        <p:nvSpPr>
          <p:cNvPr id="11" name="Marcador de texto 19"/>
          <p:cNvSpPr>
            <a:spLocks noGrp="1"/>
          </p:cNvSpPr>
          <p:nvPr>
            <p:ph type="body" sz="quarter" idx="23" hasCustomPrompt="1"/>
          </p:nvPr>
        </p:nvSpPr>
        <p:spPr>
          <a:xfrm>
            <a:off x="5595579" y="6020881"/>
            <a:ext cx="3906984" cy="517420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800" b="0" baseline="0">
                <a:solidFill>
                  <a:srgbClr val="FFFFFF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/>
              <a:t>Haga clic para modificar el texto</a:t>
            </a:r>
          </a:p>
        </p:txBody>
      </p:sp>
      <p:sp>
        <p:nvSpPr>
          <p:cNvPr id="12" name="Marcador de texto 19"/>
          <p:cNvSpPr>
            <a:spLocks noGrp="1"/>
          </p:cNvSpPr>
          <p:nvPr>
            <p:ph type="body" sz="quarter" idx="24" hasCustomPrompt="1"/>
          </p:nvPr>
        </p:nvSpPr>
        <p:spPr>
          <a:xfrm>
            <a:off x="5595579" y="4885241"/>
            <a:ext cx="3906984" cy="1029803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rgbClr val="FFFFFF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/>
              <a:t>Haga clic para modificar el texto</a:t>
            </a:r>
          </a:p>
        </p:txBody>
      </p:sp>
    </p:spTree>
    <p:extLst>
      <p:ext uri="{BB962C8B-B14F-4D97-AF65-F5344CB8AC3E}">
        <p14:creationId xmlns:p14="http://schemas.microsoft.com/office/powerpoint/2010/main" val="219001944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Febrero 2021</a:t>
            </a:r>
            <a:endParaRPr lang="en-U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/>
          <p:nvPr userDrawn="1"/>
        </p:nvSpPr>
        <p:spPr>
          <a:xfrm>
            <a:off x="5761752" y="0"/>
            <a:ext cx="4926885" cy="7562850"/>
          </a:xfrm>
          <a:prstGeom prst="rect">
            <a:avLst/>
          </a:prstGeom>
          <a:solidFill>
            <a:srgbClr val="0165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Gloriola"/>
              <a:cs typeface="Gloriola"/>
            </a:endParaRPr>
          </a:p>
        </p:txBody>
      </p:sp>
      <p:sp>
        <p:nvSpPr>
          <p:cNvPr id="6" name="Marcador de texto 19"/>
          <p:cNvSpPr>
            <a:spLocks noGrp="1"/>
          </p:cNvSpPr>
          <p:nvPr>
            <p:ph type="body" sz="quarter" idx="21" hasCustomPrompt="1"/>
          </p:nvPr>
        </p:nvSpPr>
        <p:spPr>
          <a:xfrm>
            <a:off x="7008171" y="3556418"/>
            <a:ext cx="3292429" cy="2029360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800" b="0" baseline="0">
                <a:solidFill>
                  <a:srgbClr val="FFFFFF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/>
              <a:t>Haga clic para modificar el texto</a:t>
            </a:r>
          </a:p>
        </p:txBody>
      </p:sp>
      <p:sp>
        <p:nvSpPr>
          <p:cNvPr id="7" name="Marcador de texto 19"/>
          <p:cNvSpPr>
            <a:spLocks noGrp="1"/>
          </p:cNvSpPr>
          <p:nvPr>
            <p:ph type="body" sz="quarter" idx="22" hasCustomPrompt="1"/>
          </p:nvPr>
        </p:nvSpPr>
        <p:spPr>
          <a:xfrm>
            <a:off x="7008171" y="1345626"/>
            <a:ext cx="3292429" cy="1864727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rgbClr val="FFFFFF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/>
              <a:t>Haga clic para modificar el texto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5761038" y="0"/>
            <a:ext cx="866458" cy="7562850"/>
          </a:xfrm>
          <a:prstGeom prst="rect">
            <a:avLst/>
          </a:prstGeom>
          <a:solidFill>
            <a:srgbClr val="FFFFFF">
              <a:alpha val="6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Gloriola"/>
              <a:cs typeface="Gloriola"/>
            </a:endParaRPr>
          </a:p>
        </p:txBody>
      </p:sp>
      <p:sp>
        <p:nvSpPr>
          <p:cNvPr id="9" name="Marcador de texto 19"/>
          <p:cNvSpPr>
            <a:spLocks noGrp="1"/>
          </p:cNvSpPr>
          <p:nvPr>
            <p:ph type="body" sz="quarter" idx="13"/>
          </p:nvPr>
        </p:nvSpPr>
        <p:spPr>
          <a:xfrm>
            <a:off x="612608" y="1086916"/>
            <a:ext cx="4949246" cy="939970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10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612608" y="2026885"/>
            <a:ext cx="4949246" cy="475836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11" name="Marcador de texto 19"/>
          <p:cNvSpPr>
            <a:spLocks noGrp="1"/>
          </p:cNvSpPr>
          <p:nvPr>
            <p:ph type="body" sz="quarter" idx="19" hasCustomPrompt="1"/>
          </p:nvPr>
        </p:nvSpPr>
        <p:spPr>
          <a:xfrm>
            <a:off x="612609" y="506103"/>
            <a:ext cx="4949245" cy="34504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/>
              <a:t>Haga clic para modificar el texto</a:t>
            </a:r>
          </a:p>
        </p:txBody>
      </p:sp>
    </p:spTree>
    <p:extLst>
      <p:ext uri="{BB962C8B-B14F-4D97-AF65-F5344CB8AC3E}">
        <p14:creationId xmlns:p14="http://schemas.microsoft.com/office/powerpoint/2010/main" val="256311535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36080" y="1237717"/>
            <a:ext cx="8016479" cy="2632992"/>
          </a:xfrm>
        </p:spPr>
        <p:txBody>
          <a:bodyPr anchor="b"/>
          <a:lstStyle>
            <a:lvl1pPr algn="ctr">
              <a:defRPr sz="526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36080" y="3972247"/>
            <a:ext cx="8016479" cy="1825938"/>
          </a:xfrm>
        </p:spPr>
        <p:txBody>
          <a:bodyPr/>
          <a:lstStyle>
            <a:lvl1pPr marL="0" indent="0" algn="ctr">
              <a:buNone/>
              <a:defRPr sz="2104"/>
            </a:lvl1pPr>
            <a:lvl2pPr marL="400827" indent="0" algn="ctr">
              <a:buNone/>
              <a:defRPr sz="1753"/>
            </a:lvl2pPr>
            <a:lvl3pPr marL="801654" indent="0" algn="ctr">
              <a:buNone/>
              <a:defRPr sz="1578"/>
            </a:lvl3pPr>
            <a:lvl4pPr marL="1202482" indent="0" algn="ctr">
              <a:buNone/>
              <a:defRPr sz="1403"/>
            </a:lvl4pPr>
            <a:lvl5pPr marL="1603309" indent="0" algn="ctr">
              <a:buNone/>
              <a:defRPr sz="1403"/>
            </a:lvl5pPr>
            <a:lvl6pPr marL="2004136" indent="0" algn="ctr">
              <a:buNone/>
              <a:defRPr sz="1403"/>
            </a:lvl6pPr>
            <a:lvl7pPr marL="2404963" indent="0" algn="ctr">
              <a:buNone/>
              <a:defRPr sz="1403"/>
            </a:lvl7pPr>
            <a:lvl8pPr marL="2805791" indent="0" algn="ctr">
              <a:buNone/>
              <a:defRPr sz="1403"/>
            </a:lvl8pPr>
            <a:lvl9pPr marL="3206618" indent="0" algn="ctr">
              <a:buNone/>
              <a:defRPr sz="1403"/>
            </a:lvl9pPr>
          </a:lstStyle>
          <a:p>
            <a:r>
              <a:rPr lang="es-ES"/>
              <a:t>Haga clic para editar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A815-2A3F-447F-A2FA-AD7C4CDF62DF}" type="datetimeFigureOut">
              <a:rPr lang="es-ES" smtClean="0"/>
              <a:t>08/02/2023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537AD-440C-45FB-8456-E2519664BD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9035239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A815-2A3F-447F-A2FA-AD7C4CDF62DF}" type="datetimeFigureOut">
              <a:rPr lang="es-ES" smtClean="0"/>
              <a:t>08/02/2023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537AD-440C-45FB-8456-E2519664BD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660527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9277" y="1885462"/>
            <a:ext cx="9218950" cy="3145935"/>
          </a:xfrm>
        </p:spPr>
        <p:txBody>
          <a:bodyPr anchor="b"/>
          <a:lstStyle>
            <a:lvl1pPr>
              <a:defRPr sz="526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9277" y="5061158"/>
            <a:ext cx="9218950" cy="1654373"/>
          </a:xfrm>
        </p:spPr>
        <p:txBody>
          <a:bodyPr/>
          <a:lstStyle>
            <a:lvl1pPr marL="0" indent="0">
              <a:buNone/>
              <a:defRPr sz="2104">
                <a:solidFill>
                  <a:schemeClr val="tx1">
                    <a:tint val="75000"/>
                  </a:schemeClr>
                </a:solidFill>
              </a:defRPr>
            </a:lvl1pPr>
            <a:lvl2pPr marL="400827" indent="0">
              <a:buNone/>
              <a:defRPr sz="1753">
                <a:solidFill>
                  <a:schemeClr val="tx1">
                    <a:tint val="75000"/>
                  </a:schemeClr>
                </a:solidFill>
              </a:defRPr>
            </a:lvl2pPr>
            <a:lvl3pPr marL="801654" indent="0">
              <a:buNone/>
              <a:defRPr sz="1578">
                <a:solidFill>
                  <a:schemeClr val="tx1">
                    <a:tint val="75000"/>
                  </a:schemeClr>
                </a:solidFill>
              </a:defRPr>
            </a:lvl3pPr>
            <a:lvl4pPr marL="1202482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4pPr>
            <a:lvl5pPr marL="1603309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5pPr>
            <a:lvl6pPr marL="2004136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6pPr>
            <a:lvl7pPr marL="2404963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7pPr>
            <a:lvl8pPr marL="2805791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8pPr>
            <a:lvl9pPr marL="3206618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A815-2A3F-447F-A2FA-AD7C4CDF62DF}" type="datetimeFigureOut">
              <a:rPr lang="es-ES" smtClean="0"/>
              <a:t>08/02/2023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537AD-440C-45FB-8456-E2519664BD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801256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734844" y="2013259"/>
            <a:ext cx="4542671" cy="4798559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5411123" y="2013259"/>
            <a:ext cx="4542671" cy="4798559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A815-2A3F-447F-A2FA-AD7C4CDF62DF}" type="datetimeFigureOut">
              <a:rPr lang="es-ES" smtClean="0"/>
              <a:t>08/02/2023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537AD-440C-45FB-8456-E2519664BD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62399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posición de imagen 9"/>
          <p:cNvSpPr>
            <a:spLocks noGrp="1"/>
          </p:cNvSpPr>
          <p:nvPr>
            <p:ph type="pic" sz="quarter" idx="10"/>
          </p:nvPr>
        </p:nvSpPr>
        <p:spPr>
          <a:xfrm>
            <a:off x="0" y="-17463"/>
            <a:ext cx="8756650" cy="7580313"/>
          </a:xfrm>
          <a:prstGeom prst="rect">
            <a:avLst/>
          </a:prstGeom>
          <a:solidFill>
            <a:srgbClr val="A39E97"/>
          </a:solidFill>
        </p:spPr>
        <p:txBody>
          <a:bodyPr vert="horz"/>
          <a:lstStyle>
            <a:lvl1pPr marL="0" indent="0">
              <a:buNone/>
              <a:defRPr/>
            </a:lvl1pPr>
          </a:lstStyle>
          <a:p>
            <a:r>
              <a:rPr lang="es-ES" smtClean="0"/>
              <a:t>Haga clic en el icono para agregar una imagen</a:t>
            </a:r>
            <a:endParaRPr lang="es-ES" dirty="0"/>
          </a:p>
        </p:txBody>
      </p:sp>
      <p:pic>
        <p:nvPicPr>
          <p:cNvPr id="8" name="10 Imagen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057"/>
          <a:stretch/>
        </p:blipFill>
        <p:spPr>
          <a:xfrm>
            <a:off x="3" y="-2"/>
            <a:ext cx="8540120" cy="7612853"/>
          </a:xfrm>
          <a:prstGeom prst="rect">
            <a:avLst/>
          </a:prstGeom>
        </p:spPr>
      </p:pic>
      <p:sp>
        <p:nvSpPr>
          <p:cNvPr id="4" name="Rectángulo 2"/>
          <p:cNvSpPr/>
          <p:nvPr userDrawn="1"/>
        </p:nvSpPr>
        <p:spPr>
          <a:xfrm>
            <a:off x="2326898" y="-17763"/>
            <a:ext cx="4875830" cy="7580612"/>
          </a:xfrm>
          <a:custGeom>
            <a:avLst/>
            <a:gdLst>
              <a:gd name="connsiteX0" fmla="*/ 0 w 1429888"/>
              <a:gd name="connsiteY0" fmla="*/ 0 h 7562850"/>
              <a:gd name="connsiteX1" fmla="*/ 1429888 w 1429888"/>
              <a:gd name="connsiteY1" fmla="*/ 0 h 7562850"/>
              <a:gd name="connsiteX2" fmla="*/ 1429888 w 1429888"/>
              <a:gd name="connsiteY2" fmla="*/ 7562850 h 7562850"/>
              <a:gd name="connsiteX3" fmla="*/ 0 w 1429888"/>
              <a:gd name="connsiteY3" fmla="*/ 7562850 h 7562850"/>
              <a:gd name="connsiteX4" fmla="*/ 0 w 1429888"/>
              <a:gd name="connsiteY4" fmla="*/ 0 h 7562850"/>
              <a:gd name="connsiteX0" fmla="*/ 0 w 4787017"/>
              <a:gd name="connsiteY0" fmla="*/ 0 h 7571731"/>
              <a:gd name="connsiteX1" fmla="*/ 4787017 w 4787017"/>
              <a:gd name="connsiteY1" fmla="*/ 8881 h 7571731"/>
              <a:gd name="connsiteX2" fmla="*/ 4787017 w 4787017"/>
              <a:gd name="connsiteY2" fmla="*/ 7571731 h 7571731"/>
              <a:gd name="connsiteX3" fmla="*/ 3357129 w 4787017"/>
              <a:gd name="connsiteY3" fmla="*/ 7571731 h 7571731"/>
              <a:gd name="connsiteX4" fmla="*/ 0 w 4787017"/>
              <a:gd name="connsiteY4" fmla="*/ 0 h 7571731"/>
              <a:gd name="connsiteX0" fmla="*/ 0 w 4787017"/>
              <a:gd name="connsiteY0" fmla="*/ 0 h 7571731"/>
              <a:gd name="connsiteX1" fmla="*/ 1598633 w 4787017"/>
              <a:gd name="connsiteY1" fmla="*/ 1 h 7571731"/>
              <a:gd name="connsiteX2" fmla="*/ 4787017 w 4787017"/>
              <a:gd name="connsiteY2" fmla="*/ 7571731 h 7571731"/>
              <a:gd name="connsiteX3" fmla="*/ 3357129 w 4787017"/>
              <a:gd name="connsiteY3" fmla="*/ 7571731 h 7571731"/>
              <a:gd name="connsiteX4" fmla="*/ 0 w 4787017"/>
              <a:gd name="connsiteY4" fmla="*/ 0 h 7571731"/>
              <a:gd name="connsiteX0" fmla="*/ 0 w 4787017"/>
              <a:gd name="connsiteY0" fmla="*/ 8880 h 7580611"/>
              <a:gd name="connsiteX1" fmla="*/ 1509820 w 4787017"/>
              <a:gd name="connsiteY1" fmla="*/ 0 h 7580611"/>
              <a:gd name="connsiteX2" fmla="*/ 4787017 w 4787017"/>
              <a:gd name="connsiteY2" fmla="*/ 7580611 h 7580611"/>
              <a:gd name="connsiteX3" fmla="*/ 3357129 w 4787017"/>
              <a:gd name="connsiteY3" fmla="*/ 7580611 h 7580611"/>
              <a:gd name="connsiteX4" fmla="*/ 0 w 4787017"/>
              <a:gd name="connsiteY4" fmla="*/ 8880 h 7580611"/>
              <a:gd name="connsiteX0" fmla="*/ 0 w 4787017"/>
              <a:gd name="connsiteY0" fmla="*/ 0 h 7580612"/>
              <a:gd name="connsiteX1" fmla="*/ 1509820 w 4787017"/>
              <a:gd name="connsiteY1" fmla="*/ 1 h 7580612"/>
              <a:gd name="connsiteX2" fmla="*/ 4787017 w 4787017"/>
              <a:gd name="connsiteY2" fmla="*/ 7580612 h 7580612"/>
              <a:gd name="connsiteX3" fmla="*/ 3357129 w 4787017"/>
              <a:gd name="connsiteY3" fmla="*/ 7580612 h 7580612"/>
              <a:gd name="connsiteX4" fmla="*/ 0 w 4787017"/>
              <a:gd name="connsiteY4" fmla="*/ 0 h 7580612"/>
              <a:gd name="connsiteX0" fmla="*/ 0 w 4875830"/>
              <a:gd name="connsiteY0" fmla="*/ 0 h 7580612"/>
              <a:gd name="connsiteX1" fmla="*/ 1509820 w 4875830"/>
              <a:gd name="connsiteY1" fmla="*/ 1 h 7580612"/>
              <a:gd name="connsiteX2" fmla="*/ 4875830 w 4875830"/>
              <a:gd name="connsiteY2" fmla="*/ 7580612 h 7580612"/>
              <a:gd name="connsiteX3" fmla="*/ 3357129 w 4875830"/>
              <a:gd name="connsiteY3" fmla="*/ 7580612 h 7580612"/>
              <a:gd name="connsiteX4" fmla="*/ 0 w 4875830"/>
              <a:gd name="connsiteY4" fmla="*/ 0 h 7580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75830" h="7580612">
                <a:moveTo>
                  <a:pt x="0" y="0"/>
                </a:moveTo>
                <a:lnTo>
                  <a:pt x="1509820" y="1"/>
                </a:lnTo>
                <a:lnTo>
                  <a:pt x="4875830" y="7580612"/>
                </a:lnTo>
                <a:lnTo>
                  <a:pt x="3357129" y="7580612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2"/>
          <p:cNvSpPr/>
          <p:nvPr userDrawn="1"/>
        </p:nvSpPr>
        <p:spPr>
          <a:xfrm>
            <a:off x="3836719" y="-17763"/>
            <a:ext cx="6874976" cy="7580614"/>
          </a:xfrm>
          <a:custGeom>
            <a:avLst/>
            <a:gdLst>
              <a:gd name="connsiteX0" fmla="*/ 0 w 1429888"/>
              <a:gd name="connsiteY0" fmla="*/ 0 h 7562850"/>
              <a:gd name="connsiteX1" fmla="*/ 1429888 w 1429888"/>
              <a:gd name="connsiteY1" fmla="*/ 0 h 7562850"/>
              <a:gd name="connsiteX2" fmla="*/ 1429888 w 1429888"/>
              <a:gd name="connsiteY2" fmla="*/ 7562850 h 7562850"/>
              <a:gd name="connsiteX3" fmla="*/ 0 w 1429888"/>
              <a:gd name="connsiteY3" fmla="*/ 7562850 h 7562850"/>
              <a:gd name="connsiteX4" fmla="*/ 0 w 1429888"/>
              <a:gd name="connsiteY4" fmla="*/ 0 h 7562850"/>
              <a:gd name="connsiteX0" fmla="*/ 0 w 4787017"/>
              <a:gd name="connsiteY0" fmla="*/ 0 h 7571731"/>
              <a:gd name="connsiteX1" fmla="*/ 4787017 w 4787017"/>
              <a:gd name="connsiteY1" fmla="*/ 8881 h 7571731"/>
              <a:gd name="connsiteX2" fmla="*/ 4787017 w 4787017"/>
              <a:gd name="connsiteY2" fmla="*/ 7571731 h 7571731"/>
              <a:gd name="connsiteX3" fmla="*/ 3357129 w 4787017"/>
              <a:gd name="connsiteY3" fmla="*/ 7571731 h 7571731"/>
              <a:gd name="connsiteX4" fmla="*/ 0 w 4787017"/>
              <a:gd name="connsiteY4" fmla="*/ 0 h 7571731"/>
              <a:gd name="connsiteX0" fmla="*/ 0 w 4787017"/>
              <a:gd name="connsiteY0" fmla="*/ 0 h 7571731"/>
              <a:gd name="connsiteX1" fmla="*/ 1598633 w 4787017"/>
              <a:gd name="connsiteY1" fmla="*/ 1 h 7571731"/>
              <a:gd name="connsiteX2" fmla="*/ 4787017 w 4787017"/>
              <a:gd name="connsiteY2" fmla="*/ 7571731 h 7571731"/>
              <a:gd name="connsiteX3" fmla="*/ 3357129 w 4787017"/>
              <a:gd name="connsiteY3" fmla="*/ 7571731 h 7571731"/>
              <a:gd name="connsiteX4" fmla="*/ 0 w 4787017"/>
              <a:gd name="connsiteY4" fmla="*/ 0 h 7571731"/>
              <a:gd name="connsiteX0" fmla="*/ 0 w 4787017"/>
              <a:gd name="connsiteY0" fmla="*/ 8880 h 7580611"/>
              <a:gd name="connsiteX1" fmla="*/ 1509820 w 4787017"/>
              <a:gd name="connsiteY1" fmla="*/ 0 h 7580611"/>
              <a:gd name="connsiteX2" fmla="*/ 4787017 w 4787017"/>
              <a:gd name="connsiteY2" fmla="*/ 7580611 h 7580611"/>
              <a:gd name="connsiteX3" fmla="*/ 3357129 w 4787017"/>
              <a:gd name="connsiteY3" fmla="*/ 7580611 h 7580611"/>
              <a:gd name="connsiteX4" fmla="*/ 0 w 4787017"/>
              <a:gd name="connsiteY4" fmla="*/ 8880 h 7580611"/>
              <a:gd name="connsiteX0" fmla="*/ 0 w 4787017"/>
              <a:gd name="connsiteY0" fmla="*/ 0 h 7580612"/>
              <a:gd name="connsiteX1" fmla="*/ 1509820 w 4787017"/>
              <a:gd name="connsiteY1" fmla="*/ 1 h 7580612"/>
              <a:gd name="connsiteX2" fmla="*/ 4787017 w 4787017"/>
              <a:gd name="connsiteY2" fmla="*/ 7580612 h 7580612"/>
              <a:gd name="connsiteX3" fmla="*/ 3357129 w 4787017"/>
              <a:gd name="connsiteY3" fmla="*/ 7580612 h 7580612"/>
              <a:gd name="connsiteX4" fmla="*/ 0 w 4787017"/>
              <a:gd name="connsiteY4" fmla="*/ 0 h 7580612"/>
              <a:gd name="connsiteX0" fmla="*/ 0 w 4875830"/>
              <a:gd name="connsiteY0" fmla="*/ 0 h 7580612"/>
              <a:gd name="connsiteX1" fmla="*/ 1509820 w 4875830"/>
              <a:gd name="connsiteY1" fmla="*/ 1 h 7580612"/>
              <a:gd name="connsiteX2" fmla="*/ 4875830 w 4875830"/>
              <a:gd name="connsiteY2" fmla="*/ 7580612 h 7580612"/>
              <a:gd name="connsiteX3" fmla="*/ 3357129 w 4875830"/>
              <a:gd name="connsiteY3" fmla="*/ 7580612 h 7580612"/>
              <a:gd name="connsiteX4" fmla="*/ 0 w 4875830"/>
              <a:gd name="connsiteY4" fmla="*/ 0 h 7580612"/>
              <a:gd name="connsiteX0" fmla="*/ 0 w 8215197"/>
              <a:gd name="connsiteY0" fmla="*/ 0 h 7580612"/>
              <a:gd name="connsiteX1" fmla="*/ 8215197 w 8215197"/>
              <a:gd name="connsiteY1" fmla="*/ 8881 h 7580612"/>
              <a:gd name="connsiteX2" fmla="*/ 4875830 w 8215197"/>
              <a:gd name="connsiteY2" fmla="*/ 7580612 h 7580612"/>
              <a:gd name="connsiteX3" fmla="*/ 3357129 w 8215197"/>
              <a:gd name="connsiteY3" fmla="*/ 7580612 h 7580612"/>
              <a:gd name="connsiteX4" fmla="*/ 0 w 8215197"/>
              <a:gd name="connsiteY4" fmla="*/ 0 h 7580612"/>
              <a:gd name="connsiteX0" fmla="*/ 0 w 8224078"/>
              <a:gd name="connsiteY0" fmla="*/ 0 h 7580612"/>
              <a:gd name="connsiteX1" fmla="*/ 8215197 w 8224078"/>
              <a:gd name="connsiteY1" fmla="*/ 8881 h 7580612"/>
              <a:gd name="connsiteX2" fmla="*/ 8224078 w 8224078"/>
              <a:gd name="connsiteY2" fmla="*/ 7571732 h 7580612"/>
              <a:gd name="connsiteX3" fmla="*/ 3357129 w 8224078"/>
              <a:gd name="connsiteY3" fmla="*/ 7580612 h 7580612"/>
              <a:gd name="connsiteX4" fmla="*/ 0 w 8224078"/>
              <a:gd name="connsiteY4" fmla="*/ 0 h 7580612"/>
              <a:gd name="connsiteX0" fmla="*/ 0 w 8224078"/>
              <a:gd name="connsiteY0" fmla="*/ 0 h 7598374"/>
              <a:gd name="connsiteX1" fmla="*/ 8215197 w 8224078"/>
              <a:gd name="connsiteY1" fmla="*/ 8881 h 7598374"/>
              <a:gd name="connsiteX2" fmla="*/ 8224078 w 8224078"/>
              <a:gd name="connsiteY2" fmla="*/ 7598374 h 7598374"/>
              <a:gd name="connsiteX3" fmla="*/ 3357129 w 8224078"/>
              <a:gd name="connsiteY3" fmla="*/ 7580612 h 7598374"/>
              <a:gd name="connsiteX4" fmla="*/ 0 w 8224078"/>
              <a:gd name="connsiteY4" fmla="*/ 0 h 7598374"/>
              <a:gd name="connsiteX0" fmla="*/ 0 w 8224078"/>
              <a:gd name="connsiteY0" fmla="*/ 0 h 7598374"/>
              <a:gd name="connsiteX1" fmla="*/ 8215197 w 8224078"/>
              <a:gd name="connsiteY1" fmla="*/ 8881 h 7598374"/>
              <a:gd name="connsiteX2" fmla="*/ 8224078 w 8224078"/>
              <a:gd name="connsiteY2" fmla="*/ 7598374 h 7598374"/>
              <a:gd name="connsiteX3" fmla="*/ 3357129 w 8224078"/>
              <a:gd name="connsiteY3" fmla="*/ 7580612 h 7598374"/>
              <a:gd name="connsiteX4" fmla="*/ 0 w 8224078"/>
              <a:gd name="connsiteY4" fmla="*/ 0 h 7598374"/>
              <a:gd name="connsiteX0" fmla="*/ 0 w 8215203"/>
              <a:gd name="connsiteY0" fmla="*/ 0 h 7580612"/>
              <a:gd name="connsiteX1" fmla="*/ 8215197 w 8215203"/>
              <a:gd name="connsiteY1" fmla="*/ 8881 h 7580612"/>
              <a:gd name="connsiteX2" fmla="*/ 7264898 w 8215203"/>
              <a:gd name="connsiteY2" fmla="*/ 7562852 h 7580612"/>
              <a:gd name="connsiteX3" fmla="*/ 3357129 w 8215203"/>
              <a:gd name="connsiteY3" fmla="*/ 7580612 h 7580612"/>
              <a:gd name="connsiteX4" fmla="*/ 0 w 8215203"/>
              <a:gd name="connsiteY4" fmla="*/ 0 h 7580612"/>
              <a:gd name="connsiteX0" fmla="*/ 0 w 8215203"/>
              <a:gd name="connsiteY0" fmla="*/ 0 h 7589494"/>
              <a:gd name="connsiteX1" fmla="*/ 8215197 w 8215203"/>
              <a:gd name="connsiteY1" fmla="*/ 8881 h 7589494"/>
              <a:gd name="connsiteX2" fmla="*/ 7211610 w 8215203"/>
              <a:gd name="connsiteY2" fmla="*/ 7589494 h 7589494"/>
              <a:gd name="connsiteX3" fmla="*/ 3357129 w 8215203"/>
              <a:gd name="connsiteY3" fmla="*/ 7580612 h 7589494"/>
              <a:gd name="connsiteX4" fmla="*/ 0 w 8215203"/>
              <a:gd name="connsiteY4" fmla="*/ 0 h 7589494"/>
              <a:gd name="connsiteX0" fmla="*/ 0 w 8215203"/>
              <a:gd name="connsiteY0" fmla="*/ 0 h 7580612"/>
              <a:gd name="connsiteX1" fmla="*/ 8215197 w 8215203"/>
              <a:gd name="connsiteY1" fmla="*/ 8881 h 7580612"/>
              <a:gd name="connsiteX2" fmla="*/ 7220491 w 8215203"/>
              <a:gd name="connsiteY2" fmla="*/ 7571733 h 7580612"/>
              <a:gd name="connsiteX3" fmla="*/ 3357129 w 8215203"/>
              <a:gd name="connsiteY3" fmla="*/ 7580612 h 7580612"/>
              <a:gd name="connsiteX4" fmla="*/ 0 w 8215203"/>
              <a:gd name="connsiteY4" fmla="*/ 0 h 7580612"/>
              <a:gd name="connsiteX0" fmla="*/ 0 w 7220491"/>
              <a:gd name="connsiteY0" fmla="*/ 8879 h 7589491"/>
              <a:gd name="connsiteX1" fmla="*/ 6740902 w 7220491"/>
              <a:gd name="connsiteY1" fmla="*/ 0 h 7589491"/>
              <a:gd name="connsiteX2" fmla="*/ 7220491 w 7220491"/>
              <a:gd name="connsiteY2" fmla="*/ 7580612 h 7589491"/>
              <a:gd name="connsiteX3" fmla="*/ 3357129 w 7220491"/>
              <a:gd name="connsiteY3" fmla="*/ 7589491 h 7589491"/>
              <a:gd name="connsiteX4" fmla="*/ 0 w 7220491"/>
              <a:gd name="connsiteY4" fmla="*/ 8879 h 7589491"/>
              <a:gd name="connsiteX0" fmla="*/ 0 w 7238511"/>
              <a:gd name="connsiteY0" fmla="*/ 8879 h 7589491"/>
              <a:gd name="connsiteX1" fmla="*/ 7238255 w 7238511"/>
              <a:gd name="connsiteY1" fmla="*/ 0 h 7589491"/>
              <a:gd name="connsiteX2" fmla="*/ 7220491 w 7238511"/>
              <a:gd name="connsiteY2" fmla="*/ 7580612 h 7589491"/>
              <a:gd name="connsiteX3" fmla="*/ 3357129 w 7238511"/>
              <a:gd name="connsiteY3" fmla="*/ 7589491 h 7589491"/>
              <a:gd name="connsiteX4" fmla="*/ 0 w 7238511"/>
              <a:gd name="connsiteY4" fmla="*/ 8879 h 7589491"/>
              <a:gd name="connsiteX0" fmla="*/ 0 w 7220491"/>
              <a:gd name="connsiteY0" fmla="*/ 8879 h 7589491"/>
              <a:gd name="connsiteX1" fmla="*/ 6545514 w 7220491"/>
              <a:gd name="connsiteY1" fmla="*/ 0 h 7589491"/>
              <a:gd name="connsiteX2" fmla="*/ 7220491 w 7220491"/>
              <a:gd name="connsiteY2" fmla="*/ 7580612 h 7589491"/>
              <a:gd name="connsiteX3" fmla="*/ 3357129 w 7220491"/>
              <a:gd name="connsiteY3" fmla="*/ 7589491 h 7589491"/>
              <a:gd name="connsiteX4" fmla="*/ 0 w 7220491"/>
              <a:gd name="connsiteY4" fmla="*/ 8879 h 7589491"/>
              <a:gd name="connsiteX0" fmla="*/ 0 w 7220491"/>
              <a:gd name="connsiteY0" fmla="*/ 0 h 7580612"/>
              <a:gd name="connsiteX1" fmla="*/ 6874122 w 7220491"/>
              <a:gd name="connsiteY1" fmla="*/ 2 h 7580612"/>
              <a:gd name="connsiteX2" fmla="*/ 7220491 w 7220491"/>
              <a:gd name="connsiteY2" fmla="*/ 7571733 h 7580612"/>
              <a:gd name="connsiteX3" fmla="*/ 3357129 w 7220491"/>
              <a:gd name="connsiteY3" fmla="*/ 7580612 h 7580612"/>
              <a:gd name="connsiteX4" fmla="*/ 0 w 7220491"/>
              <a:gd name="connsiteY4" fmla="*/ 0 h 7580612"/>
              <a:gd name="connsiteX0" fmla="*/ 0 w 6874976"/>
              <a:gd name="connsiteY0" fmla="*/ 0 h 7580614"/>
              <a:gd name="connsiteX1" fmla="*/ 6874122 w 6874976"/>
              <a:gd name="connsiteY1" fmla="*/ 2 h 7580614"/>
              <a:gd name="connsiteX2" fmla="*/ 6874121 w 6874976"/>
              <a:gd name="connsiteY2" fmla="*/ 7580614 h 7580614"/>
              <a:gd name="connsiteX3" fmla="*/ 3357129 w 6874976"/>
              <a:gd name="connsiteY3" fmla="*/ 7580612 h 7580614"/>
              <a:gd name="connsiteX4" fmla="*/ 0 w 6874976"/>
              <a:gd name="connsiteY4" fmla="*/ 0 h 7580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4976" h="7580614">
                <a:moveTo>
                  <a:pt x="0" y="0"/>
                </a:moveTo>
                <a:lnTo>
                  <a:pt x="6874122" y="2"/>
                </a:lnTo>
                <a:cubicBezTo>
                  <a:pt x="6877082" y="2520952"/>
                  <a:pt x="6871161" y="5059664"/>
                  <a:pt x="6874121" y="7580614"/>
                </a:cubicBezTo>
                <a:lnTo>
                  <a:pt x="3357129" y="758061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Marcador de texto 19"/>
          <p:cNvSpPr>
            <a:spLocks noGrp="1"/>
          </p:cNvSpPr>
          <p:nvPr>
            <p:ph type="body" sz="quarter" idx="13" hasCustomPrompt="1"/>
          </p:nvPr>
        </p:nvSpPr>
        <p:spPr>
          <a:xfrm>
            <a:off x="5038531" y="311233"/>
            <a:ext cx="5011414" cy="1890609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4000" b="0" cap="all" baseline="0">
                <a:solidFill>
                  <a:srgbClr val="0E5C48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56298680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36236" y="402652"/>
            <a:ext cx="9218950" cy="146180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36237" y="1853949"/>
            <a:ext cx="4521794" cy="908592"/>
          </a:xfrm>
        </p:spPr>
        <p:txBody>
          <a:bodyPr anchor="b"/>
          <a:lstStyle>
            <a:lvl1pPr marL="0" indent="0">
              <a:buNone/>
              <a:defRPr sz="2104" b="1"/>
            </a:lvl1pPr>
            <a:lvl2pPr marL="400827" indent="0">
              <a:buNone/>
              <a:defRPr sz="1753" b="1"/>
            </a:lvl2pPr>
            <a:lvl3pPr marL="801654" indent="0">
              <a:buNone/>
              <a:defRPr sz="1578" b="1"/>
            </a:lvl3pPr>
            <a:lvl4pPr marL="1202482" indent="0">
              <a:buNone/>
              <a:defRPr sz="1403" b="1"/>
            </a:lvl4pPr>
            <a:lvl5pPr marL="1603309" indent="0">
              <a:buNone/>
              <a:defRPr sz="1403" b="1"/>
            </a:lvl5pPr>
            <a:lvl6pPr marL="2004136" indent="0">
              <a:buNone/>
              <a:defRPr sz="1403" b="1"/>
            </a:lvl6pPr>
            <a:lvl7pPr marL="2404963" indent="0">
              <a:buNone/>
              <a:defRPr sz="1403" b="1"/>
            </a:lvl7pPr>
            <a:lvl8pPr marL="2805791" indent="0">
              <a:buNone/>
              <a:defRPr sz="1403" b="1"/>
            </a:lvl8pPr>
            <a:lvl9pPr marL="3206618" indent="0">
              <a:buNone/>
              <a:defRPr sz="1403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736237" y="2762541"/>
            <a:ext cx="4521794" cy="4063282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5411123" y="1853949"/>
            <a:ext cx="4544063" cy="908592"/>
          </a:xfrm>
        </p:spPr>
        <p:txBody>
          <a:bodyPr anchor="b"/>
          <a:lstStyle>
            <a:lvl1pPr marL="0" indent="0">
              <a:buNone/>
              <a:defRPr sz="2104" b="1"/>
            </a:lvl1pPr>
            <a:lvl2pPr marL="400827" indent="0">
              <a:buNone/>
              <a:defRPr sz="1753" b="1"/>
            </a:lvl2pPr>
            <a:lvl3pPr marL="801654" indent="0">
              <a:buNone/>
              <a:defRPr sz="1578" b="1"/>
            </a:lvl3pPr>
            <a:lvl4pPr marL="1202482" indent="0">
              <a:buNone/>
              <a:defRPr sz="1403" b="1"/>
            </a:lvl4pPr>
            <a:lvl5pPr marL="1603309" indent="0">
              <a:buNone/>
              <a:defRPr sz="1403" b="1"/>
            </a:lvl5pPr>
            <a:lvl6pPr marL="2004136" indent="0">
              <a:buNone/>
              <a:defRPr sz="1403" b="1"/>
            </a:lvl6pPr>
            <a:lvl7pPr marL="2404963" indent="0">
              <a:buNone/>
              <a:defRPr sz="1403" b="1"/>
            </a:lvl7pPr>
            <a:lvl8pPr marL="2805791" indent="0">
              <a:buNone/>
              <a:defRPr sz="1403" b="1"/>
            </a:lvl8pPr>
            <a:lvl9pPr marL="3206618" indent="0">
              <a:buNone/>
              <a:defRPr sz="1403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5411123" y="2762541"/>
            <a:ext cx="4544063" cy="4063282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A815-2A3F-447F-A2FA-AD7C4CDF62DF}" type="datetimeFigureOut">
              <a:rPr lang="es-ES" smtClean="0"/>
              <a:t>08/02/2023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537AD-440C-45FB-8456-E2519664BD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357921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A815-2A3F-447F-A2FA-AD7C4CDF62DF}" type="datetimeFigureOut">
              <a:rPr lang="es-ES" smtClean="0"/>
              <a:t>08/02/2023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537AD-440C-45FB-8456-E2519664BD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7971241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A815-2A3F-447F-A2FA-AD7C4CDF62DF}" type="datetimeFigureOut">
              <a:rPr lang="es-ES" smtClean="0"/>
              <a:t>08/02/2023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537AD-440C-45FB-8456-E2519664BD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176506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36236" y="504190"/>
            <a:ext cx="3447364" cy="1764665"/>
          </a:xfrm>
        </p:spPr>
        <p:txBody>
          <a:bodyPr anchor="b"/>
          <a:lstStyle>
            <a:lvl1pPr>
              <a:defRPr sz="2805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44063" y="1088911"/>
            <a:ext cx="5411123" cy="5374525"/>
          </a:xfrm>
        </p:spPr>
        <p:txBody>
          <a:bodyPr/>
          <a:lstStyle>
            <a:lvl1pPr>
              <a:defRPr sz="2805"/>
            </a:lvl1pPr>
            <a:lvl2pPr>
              <a:defRPr sz="2455"/>
            </a:lvl2pPr>
            <a:lvl3pPr>
              <a:defRPr sz="2104"/>
            </a:lvl3pPr>
            <a:lvl4pPr>
              <a:defRPr sz="1753"/>
            </a:lvl4pPr>
            <a:lvl5pPr>
              <a:defRPr sz="1753"/>
            </a:lvl5pPr>
            <a:lvl6pPr>
              <a:defRPr sz="1753"/>
            </a:lvl6pPr>
            <a:lvl7pPr>
              <a:defRPr sz="1753"/>
            </a:lvl7pPr>
            <a:lvl8pPr>
              <a:defRPr sz="1753"/>
            </a:lvl8pPr>
            <a:lvl9pPr>
              <a:defRPr sz="1753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36236" y="2268855"/>
            <a:ext cx="3447364" cy="4203335"/>
          </a:xfrm>
        </p:spPr>
        <p:txBody>
          <a:bodyPr/>
          <a:lstStyle>
            <a:lvl1pPr marL="0" indent="0">
              <a:buNone/>
              <a:defRPr sz="1403"/>
            </a:lvl1pPr>
            <a:lvl2pPr marL="400827" indent="0">
              <a:buNone/>
              <a:defRPr sz="1227"/>
            </a:lvl2pPr>
            <a:lvl3pPr marL="801654" indent="0">
              <a:buNone/>
              <a:defRPr sz="1052"/>
            </a:lvl3pPr>
            <a:lvl4pPr marL="1202482" indent="0">
              <a:buNone/>
              <a:defRPr sz="877"/>
            </a:lvl4pPr>
            <a:lvl5pPr marL="1603309" indent="0">
              <a:buNone/>
              <a:defRPr sz="877"/>
            </a:lvl5pPr>
            <a:lvl6pPr marL="2004136" indent="0">
              <a:buNone/>
              <a:defRPr sz="877"/>
            </a:lvl6pPr>
            <a:lvl7pPr marL="2404963" indent="0">
              <a:buNone/>
              <a:defRPr sz="877"/>
            </a:lvl7pPr>
            <a:lvl8pPr marL="2805791" indent="0">
              <a:buNone/>
              <a:defRPr sz="877"/>
            </a:lvl8pPr>
            <a:lvl9pPr marL="3206618" indent="0">
              <a:buNone/>
              <a:defRPr sz="877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A815-2A3F-447F-A2FA-AD7C4CDF62DF}" type="datetimeFigureOut">
              <a:rPr lang="es-ES" smtClean="0"/>
              <a:t>08/02/2023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537AD-440C-45FB-8456-E2519664BD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8831145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36236" y="504190"/>
            <a:ext cx="3447364" cy="1764665"/>
          </a:xfrm>
        </p:spPr>
        <p:txBody>
          <a:bodyPr anchor="b"/>
          <a:lstStyle>
            <a:lvl1pPr>
              <a:defRPr sz="2805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4544063" y="1088911"/>
            <a:ext cx="5411123" cy="5374525"/>
          </a:xfrm>
        </p:spPr>
        <p:txBody>
          <a:bodyPr/>
          <a:lstStyle>
            <a:lvl1pPr marL="0" indent="0">
              <a:buNone/>
              <a:defRPr sz="2805"/>
            </a:lvl1pPr>
            <a:lvl2pPr marL="400827" indent="0">
              <a:buNone/>
              <a:defRPr sz="2455"/>
            </a:lvl2pPr>
            <a:lvl3pPr marL="801654" indent="0">
              <a:buNone/>
              <a:defRPr sz="2104"/>
            </a:lvl3pPr>
            <a:lvl4pPr marL="1202482" indent="0">
              <a:buNone/>
              <a:defRPr sz="1753"/>
            </a:lvl4pPr>
            <a:lvl5pPr marL="1603309" indent="0">
              <a:buNone/>
              <a:defRPr sz="1753"/>
            </a:lvl5pPr>
            <a:lvl6pPr marL="2004136" indent="0">
              <a:buNone/>
              <a:defRPr sz="1753"/>
            </a:lvl6pPr>
            <a:lvl7pPr marL="2404963" indent="0">
              <a:buNone/>
              <a:defRPr sz="1753"/>
            </a:lvl7pPr>
            <a:lvl8pPr marL="2805791" indent="0">
              <a:buNone/>
              <a:defRPr sz="1753"/>
            </a:lvl8pPr>
            <a:lvl9pPr marL="3206618" indent="0">
              <a:buNone/>
              <a:defRPr sz="1753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36236" y="2268855"/>
            <a:ext cx="3447364" cy="4203335"/>
          </a:xfrm>
        </p:spPr>
        <p:txBody>
          <a:bodyPr/>
          <a:lstStyle>
            <a:lvl1pPr marL="0" indent="0">
              <a:buNone/>
              <a:defRPr sz="1403"/>
            </a:lvl1pPr>
            <a:lvl2pPr marL="400827" indent="0">
              <a:buNone/>
              <a:defRPr sz="1227"/>
            </a:lvl2pPr>
            <a:lvl3pPr marL="801654" indent="0">
              <a:buNone/>
              <a:defRPr sz="1052"/>
            </a:lvl3pPr>
            <a:lvl4pPr marL="1202482" indent="0">
              <a:buNone/>
              <a:defRPr sz="877"/>
            </a:lvl4pPr>
            <a:lvl5pPr marL="1603309" indent="0">
              <a:buNone/>
              <a:defRPr sz="877"/>
            </a:lvl5pPr>
            <a:lvl6pPr marL="2004136" indent="0">
              <a:buNone/>
              <a:defRPr sz="877"/>
            </a:lvl6pPr>
            <a:lvl7pPr marL="2404963" indent="0">
              <a:buNone/>
              <a:defRPr sz="877"/>
            </a:lvl7pPr>
            <a:lvl8pPr marL="2805791" indent="0">
              <a:buNone/>
              <a:defRPr sz="877"/>
            </a:lvl8pPr>
            <a:lvl9pPr marL="3206618" indent="0">
              <a:buNone/>
              <a:defRPr sz="877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A815-2A3F-447F-A2FA-AD7C4CDF62DF}" type="datetimeFigureOut">
              <a:rPr lang="es-ES" smtClean="0"/>
              <a:t>08/02/2023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537AD-440C-45FB-8456-E2519664BD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0097774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A815-2A3F-447F-A2FA-AD7C4CDF62DF}" type="datetimeFigureOut">
              <a:rPr lang="es-ES" smtClean="0"/>
              <a:t>08/02/2023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537AD-440C-45FB-8456-E2519664BD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0778591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649056" y="402652"/>
            <a:ext cx="2304738" cy="6409166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734844" y="402652"/>
            <a:ext cx="6780605" cy="6409166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A815-2A3F-447F-A2FA-AD7C4CDF62DF}" type="datetimeFigureOut">
              <a:rPr lang="es-ES" smtClean="0"/>
              <a:t>08/02/2023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537AD-440C-45FB-8456-E2519664BD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4543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/>
          <p:nvPr userDrawn="1"/>
        </p:nvSpPr>
        <p:spPr>
          <a:xfrm>
            <a:off x="0" y="0"/>
            <a:ext cx="10688638" cy="3954463"/>
          </a:xfrm>
          <a:prstGeom prst="rect">
            <a:avLst/>
          </a:prstGeom>
          <a:solidFill>
            <a:srgbClr val="A39E97"/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36456"/>
              </a:solidFill>
              <a:effectLst/>
              <a:uLnTx/>
              <a:uFillTx/>
              <a:latin typeface=""/>
              <a:ea typeface="+mn-ea"/>
              <a:cs typeface=""/>
            </a:endParaRPr>
          </a:p>
        </p:txBody>
      </p:sp>
      <p:sp>
        <p:nvSpPr>
          <p:cNvPr id="4" name="Rectangle 6"/>
          <p:cNvSpPr/>
          <p:nvPr userDrawn="1"/>
        </p:nvSpPr>
        <p:spPr>
          <a:xfrm>
            <a:off x="0" y="2913063"/>
            <a:ext cx="10688638" cy="1041400"/>
          </a:xfrm>
          <a:prstGeom prst="rect">
            <a:avLst/>
          </a:prstGeom>
          <a:solidFill>
            <a:schemeClr val="bg1">
              <a:alpha val="73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36456"/>
              </a:solidFill>
              <a:effectLst/>
              <a:uLnTx/>
              <a:uFillTx/>
              <a:latin typeface=""/>
              <a:ea typeface="+mn-ea"/>
              <a:cs typeface=""/>
            </a:endParaRPr>
          </a:p>
        </p:txBody>
      </p:sp>
      <p:sp>
        <p:nvSpPr>
          <p:cNvPr id="12" name="Marcador de texto 10"/>
          <p:cNvSpPr>
            <a:spLocks noGrp="1"/>
          </p:cNvSpPr>
          <p:nvPr>
            <p:ph type="body" sz="quarter" idx="16"/>
          </p:nvPr>
        </p:nvSpPr>
        <p:spPr>
          <a:xfrm>
            <a:off x="725489" y="4785537"/>
            <a:ext cx="4953935" cy="9064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200">
                <a:solidFill>
                  <a:srgbClr val="0E5C48"/>
                </a:solidFill>
                <a:latin typeface="Gloriola"/>
                <a:cs typeface="Gloriola"/>
              </a:defRPr>
            </a:lvl1pPr>
            <a:lvl2pPr marL="457200" indent="0">
              <a:buNone/>
              <a:defRPr sz="2000">
                <a:solidFill>
                  <a:srgbClr val="0E5C48"/>
                </a:solidFill>
                <a:latin typeface="Arial"/>
                <a:cs typeface="Arial"/>
              </a:defRPr>
            </a:lvl2pPr>
            <a:lvl3pPr marL="914400" indent="0">
              <a:buNone/>
              <a:defRPr sz="2000">
                <a:solidFill>
                  <a:srgbClr val="0E5C48"/>
                </a:solidFill>
                <a:latin typeface="Arial"/>
                <a:cs typeface="Arial"/>
              </a:defRPr>
            </a:lvl3pPr>
            <a:lvl4pPr marL="1371600" indent="0">
              <a:buNone/>
              <a:defRPr sz="2000">
                <a:solidFill>
                  <a:srgbClr val="0E5C48"/>
                </a:solidFill>
                <a:latin typeface="Arial"/>
                <a:cs typeface="Arial"/>
              </a:defRPr>
            </a:lvl4pPr>
            <a:lvl5pPr marL="1828800" indent="0">
              <a:buNone/>
              <a:defRPr sz="2000">
                <a:solidFill>
                  <a:srgbClr val="0E5C48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4" name="Marcador de texto 10"/>
          <p:cNvSpPr>
            <a:spLocks noGrp="1"/>
          </p:cNvSpPr>
          <p:nvPr>
            <p:ph type="body" sz="quarter" idx="17" hasCustomPrompt="1"/>
          </p:nvPr>
        </p:nvSpPr>
        <p:spPr>
          <a:xfrm>
            <a:off x="725488" y="5954047"/>
            <a:ext cx="4953937" cy="32858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353D37"/>
                </a:solidFill>
                <a:latin typeface="Gloriola"/>
                <a:cs typeface="Gloriola"/>
              </a:defRPr>
            </a:lvl1pPr>
            <a:lvl2pPr marL="457200" indent="0">
              <a:buNone/>
              <a:defRPr sz="2000">
                <a:solidFill>
                  <a:srgbClr val="0E5C48"/>
                </a:solidFill>
                <a:latin typeface="Arial"/>
                <a:cs typeface="Arial"/>
              </a:defRPr>
            </a:lvl2pPr>
            <a:lvl3pPr marL="914400" indent="0">
              <a:buNone/>
              <a:defRPr sz="2000">
                <a:solidFill>
                  <a:srgbClr val="0E5C48"/>
                </a:solidFill>
                <a:latin typeface="Arial"/>
                <a:cs typeface="Arial"/>
              </a:defRPr>
            </a:lvl3pPr>
            <a:lvl4pPr marL="1371600" indent="0">
              <a:buNone/>
              <a:defRPr sz="2000">
                <a:solidFill>
                  <a:srgbClr val="0E5C48"/>
                </a:solidFill>
                <a:latin typeface="Arial"/>
                <a:cs typeface="Arial"/>
              </a:defRPr>
            </a:lvl4pPr>
            <a:lvl5pPr marL="1828800" indent="0">
              <a:buNone/>
              <a:defRPr sz="2000">
                <a:solidFill>
                  <a:srgbClr val="0E5C48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s-ES_tradnl" dirty="0" smtClean="0"/>
              <a:t>Haga clic para modificar el estilo de subtítulo</a:t>
            </a:r>
            <a:endParaRPr lang="es-ES" dirty="0"/>
          </a:p>
        </p:txBody>
      </p:sp>
      <p:sp>
        <p:nvSpPr>
          <p:cNvPr id="15" name="Marcador de texto 10"/>
          <p:cNvSpPr>
            <a:spLocks noGrp="1"/>
          </p:cNvSpPr>
          <p:nvPr>
            <p:ph type="body" sz="quarter" idx="18"/>
          </p:nvPr>
        </p:nvSpPr>
        <p:spPr>
          <a:xfrm>
            <a:off x="725488" y="6297441"/>
            <a:ext cx="4953937" cy="32858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>
                <a:solidFill>
                  <a:srgbClr val="353D37"/>
                </a:solidFill>
                <a:latin typeface="Gloriola"/>
                <a:cs typeface="Gloriola"/>
              </a:defRPr>
            </a:lvl1pPr>
            <a:lvl2pPr marL="457200" indent="0">
              <a:buNone/>
              <a:defRPr sz="2000">
                <a:solidFill>
                  <a:srgbClr val="0E5C48"/>
                </a:solidFill>
                <a:latin typeface="Arial"/>
                <a:cs typeface="Arial"/>
              </a:defRPr>
            </a:lvl2pPr>
            <a:lvl3pPr marL="914400" indent="0">
              <a:buNone/>
              <a:defRPr sz="2000">
                <a:solidFill>
                  <a:srgbClr val="0E5C48"/>
                </a:solidFill>
                <a:latin typeface="Arial"/>
                <a:cs typeface="Arial"/>
              </a:defRPr>
            </a:lvl3pPr>
            <a:lvl4pPr marL="1371600" indent="0">
              <a:buNone/>
              <a:defRPr sz="2000">
                <a:solidFill>
                  <a:srgbClr val="0E5C48"/>
                </a:solidFill>
                <a:latin typeface="Arial"/>
                <a:cs typeface="Arial"/>
              </a:defRPr>
            </a:lvl4pPr>
            <a:lvl5pPr marL="1828800" indent="0">
              <a:buNone/>
              <a:defRPr sz="2000">
                <a:solidFill>
                  <a:srgbClr val="0E5C48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6" name="Marcador de texto 10"/>
          <p:cNvSpPr>
            <a:spLocks noGrp="1"/>
          </p:cNvSpPr>
          <p:nvPr>
            <p:ph type="body" sz="quarter" idx="19"/>
          </p:nvPr>
        </p:nvSpPr>
        <p:spPr>
          <a:xfrm>
            <a:off x="725488" y="6626030"/>
            <a:ext cx="4953937" cy="32858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>
                <a:solidFill>
                  <a:srgbClr val="353D37"/>
                </a:solidFill>
                <a:latin typeface="Gloriola"/>
                <a:cs typeface="Gloriola"/>
              </a:defRPr>
            </a:lvl1pPr>
            <a:lvl2pPr marL="457200" indent="0">
              <a:buNone/>
              <a:defRPr sz="2000">
                <a:solidFill>
                  <a:srgbClr val="0E5C48"/>
                </a:solidFill>
                <a:latin typeface="Arial"/>
                <a:cs typeface="Arial"/>
              </a:defRPr>
            </a:lvl2pPr>
            <a:lvl3pPr marL="914400" indent="0">
              <a:buNone/>
              <a:defRPr sz="2000">
                <a:solidFill>
                  <a:srgbClr val="0E5C48"/>
                </a:solidFill>
                <a:latin typeface="Arial"/>
                <a:cs typeface="Arial"/>
              </a:defRPr>
            </a:lvl3pPr>
            <a:lvl4pPr marL="1371600" indent="0">
              <a:buNone/>
              <a:defRPr sz="2000">
                <a:solidFill>
                  <a:srgbClr val="0E5C48"/>
                </a:solidFill>
                <a:latin typeface="Arial"/>
                <a:cs typeface="Arial"/>
              </a:defRPr>
            </a:lvl4pPr>
            <a:lvl5pPr marL="1828800" indent="0">
              <a:buNone/>
              <a:defRPr sz="2000">
                <a:solidFill>
                  <a:srgbClr val="0E5C48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5699" y="5950595"/>
            <a:ext cx="4384419" cy="109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1517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ad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517" y="268666"/>
            <a:ext cx="2822190" cy="70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9342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93872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1 C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arcador de texto 19"/>
          <p:cNvSpPr>
            <a:spLocks noGrp="1"/>
          </p:cNvSpPr>
          <p:nvPr>
            <p:ph type="body" sz="quarter" idx="13"/>
          </p:nvPr>
        </p:nvSpPr>
        <p:spPr>
          <a:xfrm>
            <a:off x="612608" y="1086916"/>
            <a:ext cx="9332570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18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612608" y="1509467"/>
            <a:ext cx="9332570" cy="5222320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7" name="Marcador de texto 19"/>
          <p:cNvSpPr>
            <a:spLocks noGrp="1"/>
          </p:cNvSpPr>
          <p:nvPr>
            <p:ph type="body" sz="quarter" idx="12"/>
          </p:nvPr>
        </p:nvSpPr>
        <p:spPr>
          <a:xfrm>
            <a:off x="612609" y="506103"/>
            <a:ext cx="7218670" cy="34504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486956" y="7010400"/>
            <a:ext cx="5656263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>
              <a:defRPr/>
            </a:pPr>
            <a:r>
              <a:rPr lang="en-US" smtClean="0"/>
              <a:t>Abril 2020</a:t>
            </a:r>
            <a:endParaRPr lang="en-US" dirty="0"/>
          </a:p>
        </p:txBody>
      </p:sp>
      <p:sp>
        <p:nvSpPr>
          <p:cNvPr id="11" name="Date Placeholder 14"/>
          <p:cNvSpPr>
            <a:spLocks noGrp="1"/>
          </p:cNvSpPr>
          <p:nvPr>
            <p:ph type="dt" sz="half" idx="2"/>
          </p:nvPr>
        </p:nvSpPr>
        <p:spPr>
          <a:xfrm>
            <a:off x="640819" y="7010400"/>
            <a:ext cx="6858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 smtClean="0">
                <a:solidFill>
                  <a:srgbClr val="4D4C4C"/>
                </a:solidFill>
                <a:latin typeface="Gloriola SemiBold Regular"/>
                <a:cs typeface="Gloriola SemiBold Regular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6014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>
          <a:xfrm>
            <a:off x="3540612" y="7009643"/>
            <a:ext cx="3607415" cy="40265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Sep 2020</a:t>
            </a:r>
            <a:endParaRPr lang="en-U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1"/>
          </p:nvPr>
        </p:nvSpPr>
        <p:spPr>
          <a:xfrm>
            <a:off x="734844" y="7009643"/>
            <a:ext cx="2404944" cy="40265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s-ES" smtClean="0"/>
              <a:t>Sep 2020</a:t>
            </a:r>
            <a:endParaRPr lang="en-US" dirty="0"/>
          </a:p>
        </p:txBody>
      </p:sp>
      <p:sp>
        <p:nvSpPr>
          <p:cNvPr id="5" name="Marcador de texto 19"/>
          <p:cNvSpPr>
            <a:spLocks noGrp="1"/>
          </p:cNvSpPr>
          <p:nvPr>
            <p:ph type="body" sz="quarter" idx="13"/>
          </p:nvPr>
        </p:nvSpPr>
        <p:spPr>
          <a:xfrm>
            <a:off x="612608" y="1086916"/>
            <a:ext cx="4949246" cy="939970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64" b="0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566" b="1">
                <a:solidFill>
                  <a:srgbClr val="E42312"/>
                </a:solidFill>
              </a:defRPr>
            </a:lvl2pPr>
            <a:lvl3pPr>
              <a:defRPr sz="5566" b="1">
                <a:solidFill>
                  <a:srgbClr val="E42312"/>
                </a:solidFill>
              </a:defRPr>
            </a:lvl3pPr>
            <a:lvl4pPr>
              <a:defRPr sz="5566" b="1">
                <a:solidFill>
                  <a:srgbClr val="E42312"/>
                </a:solidFill>
              </a:defRPr>
            </a:lvl4pPr>
            <a:lvl5pPr>
              <a:defRPr sz="5566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6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612608" y="2026886"/>
            <a:ext cx="4949246" cy="475836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26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566" b="1">
                <a:solidFill>
                  <a:srgbClr val="E42312"/>
                </a:solidFill>
              </a:defRPr>
            </a:lvl2pPr>
            <a:lvl3pPr>
              <a:defRPr sz="5566" b="1">
                <a:solidFill>
                  <a:srgbClr val="E42312"/>
                </a:solidFill>
              </a:defRPr>
            </a:lvl3pPr>
            <a:lvl4pPr>
              <a:defRPr sz="5566" b="1">
                <a:solidFill>
                  <a:srgbClr val="E42312"/>
                </a:solidFill>
              </a:defRPr>
            </a:lvl4pPr>
            <a:lvl5pPr>
              <a:defRPr sz="5566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7" name="Marcador de texto 19"/>
          <p:cNvSpPr>
            <a:spLocks noGrp="1"/>
          </p:cNvSpPr>
          <p:nvPr>
            <p:ph type="body" sz="quarter" idx="19" hasCustomPrompt="1"/>
          </p:nvPr>
        </p:nvSpPr>
        <p:spPr>
          <a:xfrm>
            <a:off x="612610" y="506104"/>
            <a:ext cx="6936462" cy="34504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98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566" b="1">
                <a:solidFill>
                  <a:srgbClr val="E42312"/>
                </a:solidFill>
              </a:defRPr>
            </a:lvl2pPr>
            <a:lvl3pPr>
              <a:defRPr sz="5566" b="1">
                <a:solidFill>
                  <a:srgbClr val="E42312"/>
                </a:solidFill>
              </a:defRPr>
            </a:lvl3pPr>
            <a:lvl4pPr>
              <a:defRPr sz="5566" b="1">
                <a:solidFill>
                  <a:srgbClr val="E42312"/>
                </a:solidFill>
              </a:defRPr>
            </a:lvl4pPr>
            <a:lvl5pPr>
              <a:defRPr sz="5566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/>
              <a:t>Haga clic para modificar el texto</a:t>
            </a:r>
          </a:p>
        </p:txBody>
      </p:sp>
      <p:sp>
        <p:nvSpPr>
          <p:cNvPr id="11" name="Marcador de posición de imagen 9"/>
          <p:cNvSpPr>
            <a:spLocks noGrp="1"/>
          </p:cNvSpPr>
          <p:nvPr>
            <p:ph type="pic" sz="quarter" idx="20"/>
          </p:nvPr>
        </p:nvSpPr>
        <p:spPr>
          <a:xfrm>
            <a:off x="5761038" y="1087438"/>
            <a:ext cx="4124325" cy="5697537"/>
          </a:xfrm>
          <a:prstGeom prst="rect">
            <a:avLst/>
          </a:prstGeom>
          <a:solidFill>
            <a:srgbClr val="A39E97"/>
          </a:solidFill>
        </p:spPr>
        <p:txBody>
          <a:bodyPr vert="horz"/>
          <a:lstStyle>
            <a:lvl1pPr marL="0" indent="0">
              <a:buNone/>
              <a:defRPr>
                <a:solidFill>
                  <a:srgbClr val="FFFFFF"/>
                </a:solidFill>
                <a:latin typeface="Gloriola"/>
              </a:defRPr>
            </a:lvl1pPr>
          </a:lstStyle>
          <a:p>
            <a:endParaRPr lang="es-ES" dirty="0"/>
          </a:p>
        </p:txBody>
      </p:sp>
      <p:sp>
        <p:nvSpPr>
          <p:cNvPr id="12" name="Rectangle 7"/>
          <p:cNvSpPr/>
          <p:nvPr userDrawn="1"/>
        </p:nvSpPr>
        <p:spPr>
          <a:xfrm>
            <a:off x="5749280" y="1087438"/>
            <a:ext cx="866458" cy="5697812"/>
          </a:xfrm>
          <a:prstGeom prst="rect">
            <a:avLst/>
          </a:prstGeom>
          <a:solidFill>
            <a:srgbClr val="FFFFFF">
              <a:alpha val="6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98" dirty="0">
              <a:latin typeface="Gloriola"/>
              <a:cs typeface="Gloriola"/>
            </a:endParaRPr>
          </a:p>
        </p:txBody>
      </p:sp>
    </p:spTree>
    <p:extLst>
      <p:ext uri="{BB962C8B-B14F-4D97-AF65-F5344CB8AC3E}">
        <p14:creationId xmlns:p14="http://schemas.microsoft.com/office/powerpoint/2010/main" val="29190060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Í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19"/>
          <p:cNvSpPr>
            <a:spLocks noGrp="1"/>
          </p:cNvSpPr>
          <p:nvPr>
            <p:ph type="body" sz="quarter" idx="13" hasCustomPrompt="1"/>
          </p:nvPr>
        </p:nvSpPr>
        <p:spPr>
          <a:xfrm>
            <a:off x="536024" y="675983"/>
            <a:ext cx="11716941" cy="1130168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6800" b="0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ÍNDICE</a:t>
            </a:r>
          </a:p>
        </p:txBody>
      </p:sp>
      <p:sp>
        <p:nvSpPr>
          <p:cNvPr id="11" name="Marcador de texto 19"/>
          <p:cNvSpPr>
            <a:spLocks noGrp="1"/>
          </p:cNvSpPr>
          <p:nvPr>
            <p:ph type="body" sz="quarter" idx="14" hasCustomPrompt="1"/>
          </p:nvPr>
        </p:nvSpPr>
        <p:spPr>
          <a:xfrm>
            <a:off x="638136" y="2177116"/>
            <a:ext cx="4786354" cy="31830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 b="1" i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</a:t>
            </a:r>
          </a:p>
        </p:txBody>
      </p:sp>
      <p:sp>
        <p:nvSpPr>
          <p:cNvPr id="12" name="Marcador de texto 19"/>
          <p:cNvSpPr>
            <a:spLocks noGrp="1"/>
          </p:cNvSpPr>
          <p:nvPr>
            <p:ph type="body" sz="quarter" idx="17" hasCustomPrompt="1"/>
          </p:nvPr>
        </p:nvSpPr>
        <p:spPr>
          <a:xfrm>
            <a:off x="638136" y="2647822"/>
            <a:ext cx="4786354" cy="31830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marR="0" indent="0" algn="l" defTabSz="496888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600" b="1" i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marL="0" marR="0" lvl="0" indent="0" algn="l" defTabSz="496888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s-ES_tradnl" dirty="0" smtClean="0"/>
              <a:t>Haga clic para modificar el estilo de texto</a:t>
            </a:r>
          </a:p>
          <a:p>
            <a:pPr lvl="0"/>
            <a:endParaRPr lang="es-ES_tradnl" dirty="0" smtClean="0"/>
          </a:p>
        </p:txBody>
      </p:sp>
      <p:sp>
        <p:nvSpPr>
          <p:cNvPr id="13" name="Marcador de texto 19"/>
          <p:cNvSpPr>
            <a:spLocks noGrp="1"/>
          </p:cNvSpPr>
          <p:nvPr>
            <p:ph type="body" sz="quarter" idx="18" hasCustomPrompt="1"/>
          </p:nvPr>
        </p:nvSpPr>
        <p:spPr>
          <a:xfrm>
            <a:off x="638136" y="3146433"/>
            <a:ext cx="4786354" cy="31830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marR="0" indent="0" algn="l" defTabSz="496888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600" b="1" i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marL="0" marR="0" lvl="0" indent="0" algn="l" defTabSz="496888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s-ES_tradnl" dirty="0" smtClean="0"/>
              <a:t>Haga clic para modificar el estilo de texto</a:t>
            </a:r>
          </a:p>
          <a:p>
            <a:pPr lvl="0"/>
            <a:endParaRPr lang="es-ES_tradnl" dirty="0" smtClean="0"/>
          </a:p>
        </p:txBody>
      </p:sp>
      <p:sp>
        <p:nvSpPr>
          <p:cNvPr id="14" name="Marcador de texto 19"/>
          <p:cNvSpPr>
            <a:spLocks noGrp="1"/>
          </p:cNvSpPr>
          <p:nvPr>
            <p:ph type="body" sz="quarter" idx="19" hasCustomPrompt="1"/>
          </p:nvPr>
        </p:nvSpPr>
        <p:spPr>
          <a:xfrm>
            <a:off x="638136" y="3617139"/>
            <a:ext cx="4786354" cy="31830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marR="0" indent="0" algn="l" defTabSz="496888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600" b="1" i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marL="0" marR="0" lvl="0" indent="0" algn="l" defTabSz="496888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s-ES_tradnl" dirty="0" smtClean="0"/>
              <a:t>Haga clic para modificar el estilo de texto</a:t>
            </a:r>
          </a:p>
          <a:p>
            <a:pPr lvl="0"/>
            <a:endParaRPr lang="es-ES_tradnl" dirty="0" smtClean="0"/>
          </a:p>
        </p:txBody>
      </p:sp>
      <p:sp>
        <p:nvSpPr>
          <p:cNvPr id="15" name="Marcador de texto 19"/>
          <p:cNvSpPr>
            <a:spLocks noGrp="1"/>
          </p:cNvSpPr>
          <p:nvPr>
            <p:ph type="body" sz="quarter" idx="20" hasCustomPrompt="1"/>
          </p:nvPr>
        </p:nvSpPr>
        <p:spPr>
          <a:xfrm>
            <a:off x="638136" y="4097495"/>
            <a:ext cx="4786354" cy="31830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marR="0" indent="0" algn="l" defTabSz="496888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600" b="1" i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marL="0" marR="0" lvl="0" indent="0" algn="l" defTabSz="496888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s-ES_tradnl" dirty="0" smtClean="0"/>
              <a:t>Haga clic para modificar el estilo de texto</a:t>
            </a:r>
          </a:p>
          <a:p>
            <a:pPr lvl="0"/>
            <a:endParaRPr lang="es-ES_tradnl" dirty="0" smtClean="0"/>
          </a:p>
        </p:txBody>
      </p:sp>
      <p:sp>
        <p:nvSpPr>
          <p:cNvPr id="16" name="Marcador de texto 19"/>
          <p:cNvSpPr>
            <a:spLocks noGrp="1"/>
          </p:cNvSpPr>
          <p:nvPr>
            <p:ph type="body" sz="quarter" idx="21" hasCustomPrompt="1"/>
          </p:nvPr>
        </p:nvSpPr>
        <p:spPr>
          <a:xfrm>
            <a:off x="638136" y="4568201"/>
            <a:ext cx="4786354" cy="31830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marR="0" indent="0" algn="l" defTabSz="496888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600" b="1" i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marL="0" marR="0" lvl="0" indent="0" algn="l" defTabSz="496888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s-ES_tradnl" dirty="0" smtClean="0"/>
              <a:t>Haga clic para modificar el estilo de texto</a:t>
            </a:r>
          </a:p>
          <a:p>
            <a:pPr lvl="0"/>
            <a:endParaRPr lang="es-ES_tradnl" dirty="0" smtClean="0"/>
          </a:p>
        </p:txBody>
      </p:sp>
      <p:sp>
        <p:nvSpPr>
          <p:cNvPr id="17" name="Marcador de texto 19"/>
          <p:cNvSpPr>
            <a:spLocks noGrp="1"/>
          </p:cNvSpPr>
          <p:nvPr>
            <p:ph type="body" sz="quarter" idx="22" hasCustomPrompt="1"/>
          </p:nvPr>
        </p:nvSpPr>
        <p:spPr>
          <a:xfrm>
            <a:off x="638136" y="5066812"/>
            <a:ext cx="4786354" cy="31830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marR="0" indent="0" algn="l" defTabSz="496888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600" b="1" i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marL="0" marR="0" lvl="0" indent="0" algn="l" defTabSz="496888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s-ES_tradnl" dirty="0" smtClean="0"/>
              <a:t>Haga clic para modificar el estilo de texto</a:t>
            </a:r>
          </a:p>
          <a:p>
            <a:pPr lvl="0"/>
            <a:endParaRPr lang="es-ES_tradnl" dirty="0" smtClean="0"/>
          </a:p>
        </p:txBody>
      </p:sp>
      <p:sp>
        <p:nvSpPr>
          <p:cNvPr id="18" name="Marcador de texto 19"/>
          <p:cNvSpPr>
            <a:spLocks noGrp="1"/>
          </p:cNvSpPr>
          <p:nvPr>
            <p:ph type="body" sz="quarter" idx="23" hasCustomPrompt="1"/>
          </p:nvPr>
        </p:nvSpPr>
        <p:spPr>
          <a:xfrm>
            <a:off x="638136" y="5537518"/>
            <a:ext cx="4786354" cy="31830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marR="0" indent="0" algn="l" defTabSz="496888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600" b="1" i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marL="0" marR="0" lvl="0" indent="0" algn="l" defTabSz="496888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s-ES_tradnl" dirty="0" smtClean="0"/>
              <a:t>Haga clic para modificar el estilo de texto</a:t>
            </a:r>
          </a:p>
          <a:p>
            <a:pPr lvl="0"/>
            <a:endParaRPr lang="es-ES_tradnl" dirty="0" smtClean="0"/>
          </a:p>
        </p:txBody>
      </p:sp>
      <p:sp>
        <p:nvSpPr>
          <p:cNvPr id="19" name="Marcador de texto 19"/>
          <p:cNvSpPr>
            <a:spLocks noGrp="1"/>
          </p:cNvSpPr>
          <p:nvPr>
            <p:ph type="body" sz="quarter" idx="24" hasCustomPrompt="1"/>
          </p:nvPr>
        </p:nvSpPr>
        <p:spPr>
          <a:xfrm>
            <a:off x="6004427" y="2177116"/>
            <a:ext cx="4308483" cy="31830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i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0</a:t>
            </a:r>
          </a:p>
        </p:txBody>
      </p:sp>
      <p:sp>
        <p:nvSpPr>
          <p:cNvPr id="20" name="Marcador de texto 19"/>
          <p:cNvSpPr>
            <a:spLocks noGrp="1"/>
          </p:cNvSpPr>
          <p:nvPr>
            <p:ph type="body" sz="quarter" idx="25" hasCustomPrompt="1"/>
          </p:nvPr>
        </p:nvSpPr>
        <p:spPr>
          <a:xfrm>
            <a:off x="6004427" y="2647822"/>
            <a:ext cx="4308483" cy="31830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i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0</a:t>
            </a:r>
          </a:p>
        </p:txBody>
      </p:sp>
      <p:sp>
        <p:nvSpPr>
          <p:cNvPr id="21" name="Marcador de texto 19"/>
          <p:cNvSpPr>
            <a:spLocks noGrp="1"/>
          </p:cNvSpPr>
          <p:nvPr>
            <p:ph type="body" sz="quarter" idx="26" hasCustomPrompt="1"/>
          </p:nvPr>
        </p:nvSpPr>
        <p:spPr>
          <a:xfrm>
            <a:off x="6004427" y="3150471"/>
            <a:ext cx="4308483" cy="31830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i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0</a:t>
            </a:r>
          </a:p>
        </p:txBody>
      </p:sp>
      <p:sp>
        <p:nvSpPr>
          <p:cNvPr id="22" name="Marcador de texto 19"/>
          <p:cNvSpPr>
            <a:spLocks noGrp="1"/>
          </p:cNvSpPr>
          <p:nvPr>
            <p:ph type="body" sz="quarter" idx="27" hasCustomPrompt="1"/>
          </p:nvPr>
        </p:nvSpPr>
        <p:spPr>
          <a:xfrm>
            <a:off x="6004427" y="3621177"/>
            <a:ext cx="4308483" cy="31830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i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0</a:t>
            </a:r>
          </a:p>
        </p:txBody>
      </p:sp>
      <p:sp>
        <p:nvSpPr>
          <p:cNvPr id="23" name="Marcador de texto 19"/>
          <p:cNvSpPr>
            <a:spLocks noGrp="1"/>
          </p:cNvSpPr>
          <p:nvPr>
            <p:ph type="body" sz="quarter" idx="28" hasCustomPrompt="1"/>
          </p:nvPr>
        </p:nvSpPr>
        <p:spPr>
          <a:xfrm>
            <a:off x="5991664" y="4097495"/>
            <a:ext cx="4308483" cy="31830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i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0</a:t>
            </a:r>
          </a:p>
        </p:txBody>
      </p:sp>
      <p:sp>
        <p:nvSpPr>
          <p:cNvPr id="24" name="Marcador de texto 19"/>
          <p:cNvSpPr>
            <a:spLocks noGrp="1"/>
          </p:cNvSpPr>
          <p:nvPr>
            <p:ph type="body" sz="quarter" idx="29" hasCustomPrompt="1"/>
          </p:nvPr>
        </p:nvSpPr>
        <p:spPr>
          <a:xfrm>
            <a:off x="5991664" y="4568201"/>
            <a:ext cx="4308483" cy="31830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i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0</a:t>
            </a:r>
          </a:p>
        </p:txBody>
      </p:sp>
      <p:sp>
        <p:nvSpPr>
          <p:cNvPr id="25" name="Marcador de texto 19"/>
          <p:cNvSpPr>
            <a:spLocks noGrp="1"/>
          </p:cNvSpPr>
          <p:nvPr>
            <p:ph type="body" sz="quarter" idx="30" hasCustomPrompt="1"/>
          </p:nvPr>
        </p:nvSpPr>
        <p:spPr>
          <a:xfrm>
            <a:off x="5991664" y="5066812"/>
            <a:ext cx="4308483" cy="31830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i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0</a:t>
            </a:r>
          </a:p>
        </p:txBody>
      </p:sp>
      <p:sp>
        <p:nvSpPr>
          <p:cNvPr id="26" name="Marcador de texto 19"/>
          <p:cNvSpPr>
            <a:spLocks noGrp="1"/>
          </p:cNvSpPr>
          <p:nvPr>
            <p:ph type="body" sz="quarter" idx="31" hasCustomPrompt="1"/>
          </p:nvPr>
        </p:nvSpPr>
        <p:spPr>
          <a:xfrm>
            <a:off x="5991664" y="5537518"/>
            <a:ext cx="4308483" cy="31830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i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0</a:t>
            </a:r>
          </a:p>
        </p:txBody>
      </p:sp>
      <p:sp>
        <p:nvSpPr>
          <p:cNvPr id="29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486956" y="7010400"/>
            <a:ext cx="5656263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>
              <a:defRPr/>
            </a:pPr>
            <a:r>
              <a:rPr lang="en-US" smtClean="0"/>
              <a:t>Abril 2020</a:t>
            </a:r>
            <a:endParaRPr lang="en-US" dirty="0"/>
          </a:p>
        </p:txBody>
      </p:sp>
      <p:sp>
        <p:nvSpPr>
          <p:cNvPr id="30" name="Date Placeholder 14"/>
          <p:cNvSpPr>
            <a:spLocks noGrp="1"/>
          </p:cNvSpPr>
          <p:nvPr>
            <p:ph type="dt" sz="half" idx="2"/>
          </p:nvPr>
        </p:nvSpPr>
        <p:spPr>
          <a:xfrm>
            <a:off x="640819" y="7010400"/>
            <a:ext cx="6858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 smtClean="0">
                <a:solidFill>
                  <a:srgbClr val="4D4C4C"/>
                </a:solidFill>
                <a:latin typeface="Gloriola SemiBold Regular"/>
                <a:cs typeface="Gloriola SemiBold Regular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5844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486956" y="7010400"/>
            <a:ext cx="5656263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>
              <a:defRPr/>
            </a:pPr>
            <a:r>
              <a:rPr lang="en-US" smtClean="0"/>
              <a:t>Abril 2020</a:t>
            </a:r>
            <a:endParaRPr lang="en-US" dirty="0"/>
          </a:p>
        </p:txBody>
      </p:sp>
      <p:sp>
        <p:nvSpPr>
          <p:cNvPr id="5" name="Date Placeholder 14"/>
          <p:cNvSpPr>
            <a:spLocks noGrp="1"/>
          </p:cNvSpPr>
          <p:nvPr>
            <p:ph type="dt" sz="half" idx="2"/>
          </p:nvPr>
        </p:nvSpPr>
        <p:spPr>
          <a:xfrm>
            <a:off x="640819" y="7010400"/>
            <a:ext cx="6858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 smtClean="0">
                <a:solidFill>
                  <a:srgbClr val="4D4C4C"/>
                </a:solidFill>
                <a:latin typeface="Gloriola SemiBold Regular"/>
                <a:cs typeface="Gloriola SemiBold Regular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0816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C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arcador de texto 19"/>
          <p:cNvSpPr>
            <a:spLocks noGrp="1"/>
          </p:cNvSpPr>
          <p:nvPr>
            <p:ph type="body" sz="quarter" idx="13"/>
          </p:nvPr>
        </p:nvSpPr>
        <p:spPr>
          <a:xfrm>
            <a:off x="612608" y="1086916"/>
            <a:ext cx="9332570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18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612608" y="1509467"/>
            <a:ext cx="9332570" cy="5222320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7" name="Marcador de texto 19"/>
          <p:cNvSpPr>
            <a:spLocks noGrp="1"/>
          </p:cNvSpPr>
          <p:nvPr>
            <p:ph type="body" sz="quarter" idx="12"/>
          </p:nvPr>
        </p:nvSpPr>
        <p:spPr>
          <a:xfrm>
            <a:off x="612609" y="506103"/>
            <a:ext cx="7218670" cy="34504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486956" y="7010400"/>
            <a:ext cx="5656263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>
              <a:defRPr/>
            </a:pPr>
            <a:r>
              <a:rPr lang="en-US" smtClean="0"/>
              <a:t>Abril 2020</a:t>
            </a:r>
            <a:endParaRPr lang="en-US" dirty="0"/>
          </a:p>
        </p:txBody>
      </p:sp>
      <p:sp>
        <p:nvSpPr>
          <p:cNvPr id="11" name="Date Placeholder 14"/>
          <p:cNvSpPr>
            <a:spLocks noGrp="1"/>
          </p:cNvSpPr>
          <p:nvPr>
            <p:ph type="dt" sz="half" idx="2"/>
          </p:nvPr>
        </p:nvSpPr>
        <p:spPr>
          <a:xfrm>
            <a:off x="640819" y="7010400"/>
            <a:ext cx="6858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 smtClean="0">
                <a:solidFill>
                  <a:srgbClr val="4D4C4C"/>
                </a:solidFill>
                <a:latin typeface="Gloriola SemiBold Regular"/>
                <a:cs typeface="Gloriola SemiBold Regular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0959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a 2 párraf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Marcador de texto 19"/>
          <p:cNvSpPr>
            <a:spLocks noGrp="1"/>
          </p:cNvSpPr>
          <p:nvPr>
            <p:ph type="body" sz="quarter" idx="13"/>
          </p:nvPr>
        </p:nvSpPr>
        <p:spPr>
          <a:xfrm>
            <a:off x="612608" y="1086916"/>
            <a:ext cx="9332570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19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612608" y="1509467"/>
            <a:ext cx="9332570" cy="221036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20" name="Marcador de texto 19"/>
          <p:cNvSpPr>
            <a:spLocks noGrp="1"/>
          </p:cNvSpPr>
          <p:nvPr>
            <p:ph type="body" sz="quarter" idx="19"/>
          </p:nvPr>
        </p:nvSpPr>
        <p:spPr>
          <a:xfrm>
            <a:off x="612608" y="4063891"/>
            <a:ext cx="9332570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21" name="Marcador de texto 19"/>
          <p:cNvSpPr>
            <a:spLocks noGrp="1"/>
          </p:cNvSpPr>
          <p:nvPr>
            <p:ph type="body" sz="quarter" idx="20"/>
          </p:nvPr>
        </p:nvSpPr>
        <p:spPr>
          <a:xfrm>
            <a:off x="612608" y="4486441"/>
            <a:ext cx="9332570" cy="2241383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9" name="Marcador de texto 19"/>
          <p:cNvSpPr>
            <a:spLocks noGrp="1"/>
          </p:cNvSpPr>
          <p:nvPr>
            <p:ph type="body" sz="quarter" idx="12"/>
          </p:nvPr>
        </p:nvSpPr>
        <p:spPr>
          <a:xfrm>
            <a:off x="612609" y="506103"/>
            <a:ext cx="7148118" cy="34504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12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486956" y="7010400"/>
            <a:ext cx="5656263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>
              <a:defRPr/>
            </a:pPr>
            <a:r>
              <a:rPr lang="en-US" smtClean="0"/>
              <a:t>Abril 2020</a:t>
            </a:r>
            <a:endParaRPr lang="en-US" dirty="0"/>
          </a:p>
        </p:txBody>
      </p:sp>
      <p:sp>
        <p:nvSpPr>
          <p:cNvPr id="13" name="Date Placeholder 14"/>
          <p:cNvSpPr>
            <a:spLocks noGrp="1"/>
          </p:cNvSpPr>
          <p:nvPr>
            <p:ph type="dt" sz="half" idx="2"/>
          </p:nvPr>
        </p:nvSpPr>
        <p:spPr>
          <a:xfrm>
            <a:off x="640819" y="7010400"/>
            <a:ext cx="6858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 smtClean="0">
                <a:solidFill>
                  <a:srgbClr val="4D4C4C"/>
                </a:solidFill>
                <a:latin typeface="Gloriola SemiBold Regular"/>
                <a:cs typeface="Gloriola SemiBold Regular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3639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a 1 Destac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texto 19"/>
          <p:cNvSpPr>
            <a:spLocks noGrp="1"/>
          </p:cNvSpPr>
          <p:nvPr>
            <p:ph type="body" sz="quarter" idx="13"/>
          </p:nvPr>
        </p:nvSpPr>
        <p:spPr>
          <a:xfrm>
            <a:off x="612608" y="1086916"/>
            <a:ext cx="9332570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15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612608" y="1509467"/>
            <a:ext cx="9332570" cy="2939064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19" name="Marcador de texto 19"/>
          <p:cNvSpPr>
            <a:spLocks noGrp="1"/>
          </p:cNvSpPr>
          <p:nvPr>
            <p:ph type="body" sz="quarter" idx="20"/>
          </p:nvPr>
        </p:nvSpPr>
        <p:spPr>
          <a:xfrm>
            <a:off x="615617" y="5128783"/>
            <a:ext cx="9329561" cy="159904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13" name="Marcador de texto 19"/>
          <p:cNvSpPr>
            <a:spLocks noGrp="1"/>
          </p:cNvSpPr>
          <p:nvPr>
            <p:ph type="body" sz="quarter" idx="23"/>
          </p:nvPr>
        </p:nvSpPr>
        <p:spPr>
          <a:xfrm>
            <a:off x="612608" y="4713649"/>
            <a:ext cx="9332570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14" name="Marcador de texto 19"/>
          <p:cNvSpPr>
            <a:spLocks noGrp="1"/>
          </p:cNvSpPr>
          <p:nvPr>
            <p:ph type="body" sz="quarter" idx="12"/>
          </p:nvPr>
        </p:nvSpPr>
        <p:spPr>
          <a:xfrm>
            <a:off x="612609" y="506103"/>
            <a:ext cx="7277463" cy="34504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17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486956" y="7010400"/>
            <a:ext cx="5656263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>
              <a:defRPr/>
            </a:pPr>
            <a:r>
              <a:rPr lang="en-US" smtClean="0"/>
              <a:t>Abril 2020</a:t>
            </a:r>
            <a:endParaRPr lang="en-US" dirty="0"/>
          </a:p>
        </p:txBody>
      </p:sp>
      <p:sp>
        <p:nvSpPr>
          <p:cNvPr id="18" name="Date Placeholder 14"/>
          <p:cNvSpPr>
            <a:spLocks noGrp="1"/>
          </p:cNvSpPr>
          <p:nvPr>
            <p:ph type="dt" sz="half" idx="2"/>
          </p:nvPr>
        </p:nvSpPr>
        <p:spPr>
          <a:xfrm>
            <a:off x="640819" y="7010400"/>
            <a:ext cx="6858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 smtClean="0">
                <a:solidFill>
                  <a:srgbClr val="4D4C4C"/>
                </a:solidFill>
                <a:latin typeface="Gloriola SemiBold Regular"/>
                <a:cs typeface="Gloriola SemiBold Regular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4458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19"/>
          <p:cNvSpPr>
            <a:spLocks noGrp="1"/>
          </p:cNvSpPr>
          <p:nvPr>
            <p:ph type="body" sz="quarter" idx="13" hasCustomPrompt="1"/>
          </p:nvPr>
        </p:nvSpPr>
        <p:spPr>
          <a:xfrm>
            <a:off x="612608" y="1086916"/>
            <a:ext cx="4571654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texto</a:t>
            </a:r>
          </a:p>
        </p:txBody>
      </p:sp>
      <p:sp>
        <p:nvSpPr>
          <p:cNvPr id="8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612608" y="1509467"/>
            <a:ext cx="4571654" cy="521698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10" name="Marcador de texto 19"/>
          <p:cNvSpPr>
            <a:spLocks noGrp="1"/>
          </p:cNvSpPr>
          <p:nvPr>
            <p:ph type="body" sz="quarter" idx="19" hasCustomPrompt="1"/>
          </p:nvPr>
        </p:nvSpPr>
        <p:spPr>
          <a:xfrm>
            <a:off x="5449582" y="1086916"/>
            <a:ext cx="4571654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marR="0" indent="0" algn="l" defTabSz="496888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2400" b="0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marL="0" marR="0" lvl="0" indent="0" algn="l" defTabSz="496888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s-ES_tradnl" dirty="0" smtClean="0"/>
              <a:t>Haga clic para modificar el texto</a:t>
            </a:r>
          </a:p>
          <a:p>
            <a:pPr lvl="0"/>
            <a:endParaRPr lang="es-ES_tradnl" dirty="0" smtClean="0"/>
          </a:p>
        </p:txBody>
      </p:sp>
      <p:sp>
        <p:nvSpPr>
          <p:cNvPr id="11" name="Marcador de texto 19"/>
          <p:cNvSpPr>
            <a:spLocks noGrp="1"/>
          </p:cNvSpPr>
          <p:nvPr>
            <p:ph type="body" sz="quarter" idx="20"/>
          </p:nvPr>
        </p:nvSpPr>
        <p:spPr>
          <a:xfrm>
            <a:off x="5449582" y="1509467"/>
            <a:ext cx="4571654" cy="521698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14" name="Marcador de texto 19"/>
          <p:cNvSpPr>
            <a:spLocks noGrp="1"/>
          </p:cNvSpPr>
          <p:nvPr>
            <p:ph type="body" sz="quarter" idx="12"/>
          </p:nvPr>
        </p:nvSpPr>
        <p:spPr>
          <a:xfrm>
            <a:off x="612609" y="506103"/>
            <a:ext cx="7183394" cy="34504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16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486956" y="7010400"/>
            <a:ext cx="5656263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>
              <a:defRPr/>
            </a:pPr>
            <a:r>
              <a:rPr lang="en-US" smtClean="0"/>
              <a:t>Abril 2020</a:t>
            </a:r>
            <a:endParaRPr lang="en-US" dirty="0"/>
          </a:p>
        </p:txBody>
      </p:sp>
      <p:sp>
        <p:nvSpPr>
          <p:cNvPr id="17" name="Date Placeholder 14"/>
          <p:cNvSpPr>
            <a:spLocks noGrp="1"/>
          </p:cNvSpPr>
          <p:nvPr>
            <p:ph type="dt" sz="half" idx="2"/>
          </p:nvPr>
        </p:nvSpPr>
        <p:spPr>
          <a:xfrm>
            <a:off x="640819" y="7010400"/>
            <a:ext cx="6858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 smtClean="0">
                <a:solidFill>
                  <a:srgbClr val="4D4C4C"/>
                </a:solidFill>
                <a:latin typeface="Gloriola SemiBold Regular"/>
                <a:cs typeface="Gloriola SemiBold Regular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569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ortada Fotografía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5"/>
          <p:cNvSpPr/>
          <p:nvPr userDrawn="1"/>
        </p:nvSpPr>
        <p:spPr>
          <a:xfrm>
            <a:off x="5607608" y="0"/>
            <a:ext cx="5081030" cy="7562850"/>
          </a:xfrm>
          <a:prstGeom prst="rect">
            <a:avLst/>
          </a:prstGeom>
          <a:solidFill>
            <a:srgbClr val="A39E97"/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36456"/>
              </a:solidFill>
              <a:effectLst/>
              <a:uLnTx/>
              <a:uFillTx/>
              <a:latin typeface=""/>
              <a:ea typeface="+mn-ea"/>
              <a:cs typeface=""/>
            </a:endParaRPr>
          </a:p>
        </p:txBody>
      </p:sp>
      <p:sp>
        <p:nvSpPr>
          <p:cNvPr id="6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630137" y="6200114"/>
            <a:ext cx="4231754" cy="285387"/>
          </a:xfrm>
          <a:prstGeom prst="rect">
            <a:avLst/>
          </a:prstGeom>
        </p:spPr>
        <p:txBody>
          <a:bodyPr lIns="99551" tIns="49775" rIns="99551" bIns="49775"/>
          <a:lstStyle>
            <a:lvl1pPr marL="0" indent="0" algn="l">
              <a:spcBef>
                <a:spcPts val="0"/>
              </a:spcBef>
              <a:buNone/>
              <a:defRPr sz="1400" b="0" i="0" cap="none" baseline="0">
                <a:solidFill>
                  <a:srgbClr val="353D37"/>
                </a:solidFill>
                <a:latin typeface="Gloriola"/>
                <a:cs typeface="Gloriola"/>
              </a:defRPr>
            </a:lvl1pPr>
            <a:lvl2pPr marL="497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55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93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910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887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86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84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82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 smtClean="0"/>
              <a:t>Haga clic para modificar el estilo de subtítulo</a:t>
            </a:r>
            <a:endParaRPr lang="es-ES" dirty="0"/>
          </a:p>
        </p:txBody>
      </p:sp>
      <p:sp>
        <p:nvSpPr>
          <p:cNvPr id="7" name="Marcador de texto 19"/>
          <p:cNvSpPr>
            <a:spLocks noGrp="1"/>
          </p:cNvSpPr>
          <p:nvPr>
            <p:ph type="body" sz="quarter" idx="12"/>
          </p:nvPr>
        </p:nvSpPr>
        <p:spPr>
          <a:xfrm>
            <a:off x="646918" y="2411723"/>
            <a:ext cx="4656318" cy="990417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rgbClr val="0E5C48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636126" y="6485502"/>
            <a:ext cx="4237524" cy="28098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00" b="0" cap="none" baseline="0">
                <a:solidFill>
                  <a:srgbClr val="353D37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3" name="Marcador de texto 19"/>
          <p:cNvSpPr>
            <a:spLocks noGrp="1"/>
          </p:cNvSpPr>
          <p:nvPr>
            <p:ph type="body" sz="quarter" idx="15"/>
          </p:nvPr>
        </p:nvSpPr>
        <p:spPr>
          <a:xfrm>
            <a:off x="636126" y="6766488"/>
            <a:ext cx="4237524" cy="28098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00" b="0" cap="none" baseline="0">
                <a:solidFill>
                  <a:srgbClr val="353D37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Rectangle 5"/>
          <p:cNvSpPr/>
          <p:nvPr userDrawn="1"/>
        </p:nvSpPr>
        <p:spPr>
          <a:xfrm>
            <a:off x="5607608" y="0"/>
            <a:ext cx="1512943" cy="7562848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loriola"/>
              <a:cs typeface="Gloriola"/>
            </a:endParaRPr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137" y="642718"/>
            <a:ext cx="4384419" cy="109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4943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as 1 Destac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19"/>
          <p:cNvSpPr>
            <a:spLocks noGrp="1"/>
          </p:cNvSpPr>
          <p:nvPr>
            <p:ph type="body" sz="quarter" idx="13" hasCustomPrompt="1"/>
          </p:nvPr>
        </p:nvSpPr>
        <p:spPr>
          <a:xfrm>
            <a:off x="612608" y="1086916"/>
            <a:ext cx="4571654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texto</a:t>
            </a:r>
          </a:p>
        </p:txBody>
      </p:sp>
      <p:sp>
        <p:nvSpPr>
          <p:cNvPr id="8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612608" y="1509466"/>
            <a:ext cx="4571654" cy="521430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10" name="Marcador de texto 19"/>
          <p:cNvSpPr>
            <a:spLocks noGrp="1"/>
          </p:cNvSpPr>
          <p:nvPr>
            <p:ph type="body" sz="quarter" idx="19" hasCustomPrompt="1"/>
          </p:nvPr>
        </p:nvSpPr>
        <p:spPr>
          <a:xfrm>
            <a:off x="5449582" y="1086916"/>
            <a:ext cx="4571654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texto</a:t>
            </a:r>
          </a:p>
        </p:txBody>
      </p:sp>
      <p:sp>
        <p:nvSpPr>
          <p:cNvPr id="11" name="Marcador de texto 19"/>
          <p:cNvSpPr>
            <a:spLocks noGrp="1"/>
          </p:cNvSpPr>
          <p:nvPr>
            <p:ph type="body" sz="quarter" idx="20"/>
          </p:nvPr>
        </p:nvSpPr>
        <p:spPr>
          <a:xfrm>
            <a:off x="5449582" y="1509467"/>
            <a:ext cx="4571654" cy="255736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12" name="Marcador de texto 19"/>
          <p:cNvSpPr>
            <a:spLocks noGrp="1"/>
          </p:cNvSpPr>
          <p:nvPr>
            <p:ph type="body" sz="quarter" idx="12"/>
          </p:nvPr>
        </p:nvSpPr>
        <p:spPr>
          <a:xfrm>
            <a:off x="612609" y="506103"/>
            <a:ext cx="7124601" cy="34504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15" name="Marcador de texto 19"/>
          <p:cNvSpPr>
            <a:spLocks noGrp="1"/>
          </p:cNvSpPr>
          <p:nvPr>
            <p:ph type="body" sz="quarter" idx="25" hasCustomPrompt="1"/>
          </p:nvPr>
        </p:nvSpPr>
        <p:spPr>
          <a:xfrm>
            <a:off x="5449582" y="4431929"/>
            <a:ext cx="4571654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texto</a:t>
            </a:r>
          </a:p>
        </p:txBody>
      </p:sp>
      <p:sp>
        <p:nvSpPr>
          <p:cNvPr id="19" name="Marcador de texto 19"/>
          <p:cNvSpPr>
            <a:spLocks noGrp="1"/>
          </p:cNvSpPr>
          <p:nvPr>
            <p:ph type="body" sz="quarter" idx="26"/>
          </p:nvPr>
        </p:nvSpPr>
        <p:spPr>
          <a:xfrm>
            <a:off x="5449582" y="4854480"/>
            <a:ext cx="4571654" cy="186929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18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486956" y="7010400"/>
            <a:ext cx="5656263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>
              <a:defRPr/>
            </a:pPr>
            <a:r>
              <a:rPr lang="en-US" smtClean="0"/>
              <a:t>Abril 2020</a:t>
            </a:r>
            <a:endParaRPr lang="en-US" dirty="0"/>
          </a:p>
        </p:txBody>
      </p:sp>
      <p:sp>
        <p:nvSpPr>
          <p:cNvPr id="20" name="Date Placeholder 14"/>
          <p:cNvSpPr>
            <a:spLocks noGrp="1"/>
          </p:cNvSpPr>
          <p:nvPr>
            <p:ph type="dt" sz="half" idx="2"/>
          </p:nvPr>
        </p:nvSpPr>
        <p:spPr>
          <a:xfrm>
            <a:off x="640819" y="7010400"/>
            <a:ext cx="6858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 smtClean="0">
                <a:solidFill>
                  <a:srgbClr val="4D4C4C"/>
                </a:solidFill>
                <a:latin typeface="Gloriola SemiBold Regular"/>
                <a:cs typeface="Gloriola SemiBold Regular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9194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as 4 Secci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texto 19"/>
          <p:cNvSpPr>
            <a:spLocks noGrp="1"/>
          </p:cNvSpPr>
          <p:nvPr>
            <p:ph type="body" sz="quarter" idx="19" hasCustomPrompt="1"/>
          </p:nvPr>
        </p:nvSpPr>
        <p:spPr>
          <a:xfrm>
            <a:off x="5449582" y="1086916"/>
            <a:ext cx="4571654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texto</a:t>
            </a:r>
          </a:p>
        </p:txBody>
      </p:sp>
      <p:sp>
        <p:nvSpPr>
          <p:cNvPr id="11" name="Marcador de texto 19"/>
          <p:cNvSpPr>
            <a:spLocks noGrp="1"/>
          </p:cNvSpPr>
          <p:nvPr>
            <p:ph type="body" sz="quarter" idx="20"/>
          </p:nvPr>
        </p:nvSpPr>
        <p:spPr>
          <a:xfrm>
            <a:off x="5449582" y="1509467"/>
            <a:ext cx="4571654" cy="227976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23" name="Marcador de texto 19"/>
          <p:cNvSpPr>
            <a:spLocks noGrp="1"/>
          </p:cNvSpPr>
          <p:nvPr>
            <p:ph type="body" sz="quarter" idx="21" hasCustomPrompt="1"/>
          </p:nvPr>
        </p:nvSpPr>
        <p:spPr>
          <a:xfrm>
            <a:off x="5449582" y="4021455"/>
            <a:ext cx="4571654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texto</a:t>
            </a:r>
          </a:p>
        </p:txBody>
      </p:sp>
      <p:sp>
        <p:nvSpPr>
          <p:cNvPr id="24" name="Marcador de texto 19"/>
          <p:cNvSpPr>
            <a:spLocks noGrp="1"/>
          </p:cNvSpPr>
          <p:nvPr>
            <p:ph type="body" sz="quarter" idx="22"/>
          </p:nvPr>
        </p:nvSpPr>
        <p:spPr>
          <a:xfrm>
            <a:off x="5449582" y="4444006"/>
            <a:ext cx="4571654" cy="227976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25" name="Marcador de texto 19"/>
          <p:cNvSpPr>
            <a:spLocks noGrp="1"/>
          </p:cNvSpPr>
          <p:nvPr>
            <p:ph type="body" sz="quarter" idx="23" hasCustomPrompt="1"/>
          </p:nvPr>
        </p:nvSpPr>
        <p:spPr>
          <a:xfrm>
            <a:off x="612608" y="1078621"/>
            <a:ext cx="4571654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texto</a:t>
            </a:r>
          </a:p>
        </p:txBody>
      </p:sp>
      <p:sp>
        <p:nvSpPr>
          <p:cNvPr id="26" name="Marcador de texto 19"/>
          <p:cNvSpPr>
            <a:spLocks noGrp="1"/>
          </p:cNvSpPr>
          <p:nvPr>
            <p:ph type="body" sz="quarter" idx="24"/>
          </p:nvPr>
        </p:nvSpPr>
        <p:spPr>
          <a:xfrm>
            <a:off x="612608" y="1501172"/>
            <a:ext cx="4571654" cy="227976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27" name="Marcador de texto 19"/>
          <p:cNvSpPr>
            <a:spLocks noGrp="1"/>
          </p:cNvSpPr>
          <p:nvPr>
            <p:ph type="body" sz="quarter" idx="25" hasCustomPrompt="1"/>
          </p:nvPr>
        </p:nvSpPr>
        <p:spPr>
          <a:xfrm>
            <a:off x="612608" y="4013160"/>
            <a:ext cx="4571654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texto</a:t>
            </a:r>
          </a:p>
        </p:txBody>
      </p:sp>
      <p:sp>
        <p:nvSpPr>
          <p:cNvPr id="28" name="Marcador de texto 19"/>
          <p:cNvSpPr>
            <a:spLocks noGrp="1"/>
          </p:cNvSpPr>
          <p:nvPr>
            <p:ph type="body" sz="quarter" idx="26"/>
          </p:nvPr>
        </p:nvSpPr>
        <p:spPr>
          <a:xfrm>
            <a:off x="612608" y="4435711"/>
            <a:ext cx="4571654" cy="227976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15" name="Marcador de texto 19"/>
          <p:cNvSpPr>
            <a:spLocks noGrp="1"/>
          </p:cNvSpPr>
          <p:nvPr>
            <p:ph type="body" sz="quarter" idx="12"/>
          </p:nvPr>
        </p:nvSpPr>
        <p:spPr>
          <a:xfrm>
            <a:off x="612609" y="506103"/>
            <a:ext cx="7077566" cy="34504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17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486956" y="7010400"/>
            <a:ext cx="5656263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>
              <a:defRPr/>
            </a:pPr>
            <a:r>
              <a:rPr lang="en-US" smtClean="0"/>
              <a:t>Abril 2020</a:t>
            </a:r>
            <a:endParaRPr lang="en-US" dirty="0"/>
          </a:p>
        </p:txBody>
      </p:sp>
      <p:sp>
        <p:nvSpPr>
          <p:cNvPr id="18" name="Date Placeholder 14"/>
          <p:cNvSpPr>
            <a:spLocks noGrp="1"/>
          </p:cNvSpPr>
          <p:nvPr>
            <p:ph type="dt" sz="half" idx="2"/>
          </p:nvPr>
        </p:nvSpPr>
        <p:spPr>
          <a:xfrm>
            <a:off x="640819" y="7010400"/>
            <a:ext cx="6858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 smtClean="0">
                <a:solidFill>
                  <a:srgbClr val="4D4C4C"/>
                </a:solidFill>
                <a:latin typeface="Gloriola SemiBold Regular"/>
                <a:cs typeface="Gloriola SemiBold Regular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8993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as 1 Fotografí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19"/>
          <p:cNvSpPr>
            <a:spLocks noGrp="1"/>
          </p:cNvSpPr>
          <p:nvPr>
            <p:ph type="body" sz="quarter" idx="13" hasCustomPrompt="1"/>
          </p:nvPr>
        </p:nvSpPr>
        <p:spPr>
          <a:xfrm>
            <a:off x="612608" y="1086916"/>
            <a:ext cx="4571654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rgbClr val="016557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texto</a:t>
            </a:r>
          </a:p>
        </p:txBody>
      </p:sp>
      <p:sp>
        <p:nvSpPr>
          <p:cNvPr id="8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612608" y="1509466"/>
            <a:ext cx="4571654" cy="521430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18" name="Marcador de posición de imagen 3"/>
          <p:cNvSpPr>
            <a:spLocks noGrp="1"/>
          </p:cNvSpPr>
          <p:nvPr>
            <p:ph type="pic" sz="quarter" idx="23" hasCustomPrompt="1"/>
          </p:nvPr>
        </p:nvSpPr>
        <p:spPr>
          <a:xfrm>
            <a:off x="5449582" y="1086916"/>
            <a:ext cx="4571654" cy="5636855"/>
          </a:xfrm>
          <a:prstGeom prst="rect">
            <a:avLst/>
          </a:prstGeom>
          <a:solidFill>
            <a:schemeClr val="accent1"/>
          </a:solidFill>
        </p:spPr>
        <p:txBody>
          <a:bodyPr vert="horz" lIns="99551" tIns="49775" rIns="99551" bIns="49775"/>
          <a:lstStyle>
            <a:lvl1pPr marL="0" indent="0" algn="l" rtl="0">
              <a:buNone/>
              <a:defRPr sz="2400" i="1" baseline="0">
                <a:solidFill>
                  <a:srgbClr val="FFFFFF"/>
                </a:solidFill>
                <a:latin typeface="Gloriola"/>
                <a:cs typeface="Gloriola"/>
              </a:defRPr>
            </a:lvl1pPr>
          </a:lstStyle>
          <a:p>
            <a:pPr lvl="0"/>
            <a:r>
              <a:rPr lang="es-ES_tradnl" noProof="0" dirty="0" smtClean="0"/>
              <a:t>Arrastre la imagen al marcador de posición o haga clic en el icono para agregar</a:t>
            </a:r>
            <a:endParaRPr lang="es-ES" noProof="0" dirty="0"/>
          </a:p>
        </p:txBody>
      </p:sp>
      <p:sp>
        <p:nvSpPr>
          <p:cNvPr id="11" name="Marcador de texto 19"/>
          <p:cNvSpPr>
            <a:spLocks noGrp="1"/>
          </p:cNvSpPr>
          <p:nvPr>
            <p:ph type="body" sz="quarter" idx="12"/>
          </p:nvPr>
        </p:nvSpPr>
        <p:spPr>
          <a:xfrm>
            <a:off x="612609" y="506103"/>
            <a:ext cx="7159877" cy="34504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486956" y="7010400"/>
            <a:ext cx="5656263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>
              <a:defRPr/>
            </a:pPr>
            <a:r>
              <a:rPr lang="en-US" smtClean="0"/>
              <a:t>Abril 2020</a:t>
            </a:r>
            <a:endParaRPr lang="en-US" dirty="0"/>
          </a:p>
        </p:txBody>
      </p:sp>
      <p:sp>
        <p:nvSpPr>
          <p:cNvPr id="14" name="Date Placeholder 14"/>
          <p:cNvSpPr>
            <a:spLocks noGrp="1"/>
          </p:cNvSpPr>
          <p:nvPr>
            <p:ph type="dt" sz="half" idx="2"/>
          </p:nvPr>
        </p:nvSpPr>
        <p:spPr>
          <a:xfrm>
            <a:off x="640819" y="7010400"/>
            <a:ext cx="6858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 smtClean="0">
                <a:solidFill>
                  <a:srgbClr val="4D4C4C"/>
                </a:solidFill>
                <a:latin typeface="Gloriola SemiBold Regular"/>
                <a:cs typeface="Gloriola SemiBold Regular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2879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as 1 Fotografía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19"/>
          <p:cNvSpPr>
            <a:spLocks noGrp="1"/>
          </p:cNvSpPr>
          <p:nvPr>
            <p:ph type="body" sz="quarter" idx="13" hasCustomPrompt="1"/>
          </p:nvPr>
        </p:nvSpPr>
        <p:spPr>
          <a:xfrm>
            <a:off x="612608" y="1086916"/>
            <a:ext cx="4571654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texto</a:t>
            </a:r>
          </a:p>
        </p:txBody>
      </p:sp>
      <p:sp>
        <p:nvSpPr>
          <p:cNvPr id="8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612608" y="1509466"/>
            <a:ext cx="4571654" cy="521430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18" name="Marcador de posición de imagen 3"/>
          <p:cNvSpPr>
            <a:spLocks noGrp="1"/>
          </p:cNvSpPr>
          <p:nvPr>
            <p:ph type="pic" sz="quarter" idx="23" hasCustomPrompt="1"/>
          </p:nvPr>
        </p:nvSpPr>
        <p:spPr>
          <a:xfrm>
            <a:off x="5449582" y="0"/>
            <a:ext cx="5239056" cy="7562850"/>
          </a:xfrm>
          <a:prstGeom prst="rect">
            <a:avLst/>
          </a:prstGeom>
          <a:solidFill>
            <a:srgbClr val="A39E99"/>
          </a:solidFill>
        </p:spPr>
        <p:txBody>
          <a:bodyPr vert="horz" lIns="99551" tIns="49775" rIns="99551" bIns="49775"/>
          <a:lstStyle>
            <a:lvl1pPr marL="0" indent="0" algn="l" rtl="0">
              <a:buNone/>
              <a:defRPr sz="2400" i="1" baseline="0">
                <a:solidFill>
                  <a:schemeClr val="bg1"/>
                </a:solidFill>
                <a:latin typeface="Gloriola"/>
                <a:cs typeface="Gloriola"/>
              </a:defRPr>
            </a:lvl1pPr>
          </a:lstStyle>
          <a:p>
            <a:pPr lvl="0"/>
            <a:r>
              <a:rPr lang="es-ES_tradnl" noProof="0" dirty="0" smtClean="0"/>
              <a:t>Arrastre la imagen al marcador de posición o haga clic en el icono para agregar</a:t>
            </a:r>
            <a:endParaRPr lang="es-ES" noProof="0" dirty="0"/>
          </a:p>
        </p:txBody>
      </p:sp>
      <p:sp>
        <p:nvSpPr>
          <p:cNvPr id="11" name="Marcador de texto 19"/>
          <p:cNvSpPr>
            <a:spLocks noGrp="1"/>
          </p:cNvSpPr>
          <p:nvPr>
            <p:ph type="body" sz="quarter" idx="26"/>
          </p:nvPr>
        </p:nvSpPr>
        <p:spPr>
          <a:xfrm>
            <a:off x="612609" y="506103"/>
            <a:ext cx="4571653" cy="34504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486957" y="7010400"/>
            <a:ext cx="3697306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>
              <a:defRPr/>
            </a:pPr>
            <a:r>
              <a:rPr lang="en-US" smtClean="0"/>
              <a:t>Abril 2020</a:t>
            </a:r>
            <a:endParaRPr lang="en-US" dirty="0"/>
          </a:p>
        </p:txBody>
      </p:sp>
      <p:sp>
        <p:nvSpPr>
          <p:cNvPr id="14" name="Date Placeholder 14"/>
          <p:cNvSpPr>
            <a:spLocks noGrp="1"/>
          </p:cNvSpPr>
          <p:nvPr>
            <p:ph type="dt" sz="half" idx="2"/>
          </p:nvPr>
        </p:nvSpPr>
        <p:spPr>
          <a:xfrm>
            <a:off x="640819" y="7010400"/>
            <a:ext cx="6858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 smtClean="0">
                <a:solidFill>
                  <a:srgbClr val="4D4C4C"/>
                </a:solidFill>
                <a:latin typeface="Gloriola SemiBold Regular"/>
                <a:cs typeface="Gloriola SemiBold Regular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8658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Gran fotografí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19"/>
          <p:cNvSpPr>
            <a:spLocks noGrp="1"/>
          </p:cNvSpPr>
          <p:nvPr>
            <p:ph type="body" sz="quarter" idx="13"/>
          </p:nvPr>
        </p:nvSpPr>
        <p:spPr>
          <a:xfrm>
            <a:off x="612607" y="1022960"/>
            <a:ext cx="7916789" cy="310084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9" name="Marcador de posición de imagen 3"/>
          <p:cNvSpPr>
            <a:spLocks noGrp="1"/>
          </p:cNvSpPr>
          <p:nvPr>
            <p:ph type="pic" sz="quarter" idx="23" hasCustomPrompt="1"/>
          </p:nvPr>
        </p:nvSpPr>
        <p:spPr>
          <a:xfrm>
            <a:off x="0" y="1509467"/>
            <a:ext cx="10688638" cy="5214304"/>
          </a:xfrm>
          <a:prstGeom prst="rect">
            <a:avLst/>
          </a:prstGeom>
          <a:solidFill>
            <a:srgbClr val="A39E99"/>
          </a:solidFill>
        </p:spPr>
        <p:txBody>
          <a:bodyPr vert="horz" lIns="99551" tIns="49775" rIns="99551" bIns="49775"/>
          <a:lstStyle>
            <a:lvl1pPr marL="0" indent="0" algn="l" rtl="0">
              <a:buNone/>
              <a:defRPr sz="2400" i="1" baseline="0">
                <a:solidFill>
                  <a:schemeClr val="bg1"/>
                </a:solidFill>
                <a:latin typeface="Gloriola"/>
                <a:cs typeface="Gloriola"/>
              </a:defRPr>
            </a:lvl1pPr>
          </a:lstStyle>
          <a:p>
            <a:pPr lvl="0"/>
            <a:r>
              <a:rPr lang="es-ES_tradnl" noProof="0" dirty="0" smtClean="0"/>
              <a:t>Arrastre la imagen al marcador de posición o haga clic en el icono para agregar</a:t>
            </a:r>
            <a:endParaRPr lang="es-ES" noProof="0" dirty="0"/>
          </a:p>
        </p:txBody>
      </p:sp>
      <p:sp>
        <p:nvSpPr>
          <p:cNvPr id="10" name="Marcador de texto 19"/>
          <p:cNvSpPr>
            <a:spLocks noGrp="1"/>
          </p:cNvSpPr>
          <p:nvPr>
            <p:ph type="body" sz="quarter" idx="26"/>
          </p:nvPr>
        </p:nvSpPr>
        <p:spPr>
          <a:xfrm>
            <a:off x="612609" y="506103"/>
            <a:ext cx="7206911" cy="34504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12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486956" y="7010400"/>
            <a:ext cx="5656263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>
              <a:defRPr/>
            </a:pPr>
            <a:r>
              <a:rPr lang="en-US" smtClean="0"/>
              <a:t>Abril 2020</a:t>
            </a:r>
            <a:endParaRPr lang="en-US" dirty="0"/>
          </a:p>
        </p:txBody>
      </p:sp>
      <p:sp>
        <p:nvSpPr>
          <p:cNvPr id="13" name="Date Placeholder 14"/>
          <p:cNvSpPr>
            <a:spLocks noGrp="1"/>
          </p:cNvSpPr>
          <p:nvPr>
            <p:ph type="dt" sz="half" idx="2"/>
          </p:nvPr>
        </p:nvSpPr>
        <p:spPr>
          <a:xfrm>
            <a:off x="640819" y="7010400"/>
            <a:ext cx="6858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 smtClean="0">
                <a:solidFill>
                  <a:srgbClr val="4D4C4C"/>
                </a:solidFill>
                <a:latin typeface="Gloriola SemiBold Regular"/>
                <a:cs typeface="Gloriola SemiBold Regular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4760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Gran fotografí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19"/>
          <p:cNvSpPr>
            <a:spLocks noGrp="1"/>
          </p:cNvSpPr>
          <p:nvPr>
            <p:ph type="body" sz="quarter" idx="13"/>
          </p:nvPr>
        </p:nvSpPr>
        <p:spPr>
          <a:xfrm>
            <a:off x="612607" y="1086916"/>
            <a:ext cx="7253947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10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612607" y="1509466"/>
            <a:ext cx="9452843" cy="173400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12" name="Marcador de posición de imagen 3"/>
          <p:cNvSpPr>
            <a:spLocks noGrp="1"/>
          </p:cNvSpPr>
          <p:nvPr>
            <p:ph type="pic" sz="quarter" idx="26" hasCustomPrompt="1"/>
          </p:nvPr>
        </p:nvSpPr>
        <p:spPr>
          <a:xfrm>
            <a:off x="0" y="3558371"/>
            <a:ext cx="10688638" cy="3165399"/>
          </a:xfrm>
          <a:prstGeom prst="rect">
            <a:avLst/>
          </a:prstGeom>
          <a:solidFill>
            <a:srgbClr val="A39E99"/>
          </a:solidFill>
        </p:spPr>
        <p:txBody>
          <a:bodyPr vert="horz" lIns="99551" tIns="49775" rIns="99551" bIns="49775"/>
          <a:lstStyle>
            <a:lvl1pPr marL="0" indent="0" algn="l" rtl="0">
              <a:buNone/>
              <a:defRPr sz="2400" i="1" baseline="0">
                <a:solidFill>
                  <a:schemeClr val="bg1"/>
                </a:solidFill>
                <a:latin typeface="Gloriola"/>
                <a:cs typeface="Gloriola"/>
              </a:defRPr>
            </a:lvl1pPr>
          </a:lstStyle>
          <a:p>
            <a:pPr lvl="0"/>
            <a:r>
              <a:rPr lang="es-ES_tradnl" noProof="0" dirty="0" smtClean="0"/>
              <a:t>Arrastre la imagen al marcador de posición o haga clic en el icono para agregar</a:t>
            </a:r>
            <a:endParaRPr lang="es-ES" noProof="0" dirty="0"/>
          </a:p>
        </p:txBody>
      </p:sp>
      <p:sp>
        <p:nvSpPr>
          <p:cNvPr id="9" name="Marcador de texto 19"/>
          <p:cNvSpPr>
            <a:spLocks noGrp="1"/>
          </p:cNvSpPr>
          <p:nvPr>
            <p:ph type="body" sz="quarter" idx="12"/>
          </p:nvPr>
        </p:nvSpPr>
        <p:spPr>
          <a:xfrm>
            <a:off x="612609" y="506103"/>
            <a:ext cx="7253946" cy="34504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486956" y="7010400"/>
            <a:ext cx="5656263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>
              <a:defRPr/>
            </a:pPr>
            <a:r>
              <a:rPr lang="en-US" smtClean="0"/>
              <a:t>Abril 2020</a:t>
            </a:r>
            <a:endParaRPr lang="en-US" dirty="0"/>
          </a:p>
        </p:txBody>
      </p:sp>
      <p:sp>
        <p:nvSpPr>
          <p:cNvPr id="14" name="Date Placeholder 14"/>
          <p:cNvSpPr>
            <a:spLocks noGrp="1"/>
          </p:cNvSpPr>
          <p:nvPr>
            <p:ph type="dt" sz="half" idx="2"/>
          </p:nvPr>
        </p:nvSpPr>
        <p:spPr>
          <a:xfrm>
            <a:off x="640819" y="7010400"/>
            <a:ext cx="6858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 smtClean="0">
                <a:solidFill>
                  <a:srgbClr val="4D4C4C"/>
                </a:solidFill>
                <a:latin typeface="Gloriola SemiBold Regular"/>
                <a:cs typeface="Gloriola SemiBold Regular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3034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Fotografía 1 Destac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ción de imagen 3"/>
          <p:cNvSpPr>
            <a:spLocks noGrp="1"/>
          </p:cNvSpPr>
          <p:nvPr>
            <p:ph type="pic" sz="quarter" idx="26" hasCustomPrompt="1"/>
          </p:nvPr>
        </p:nvSpPr>
        <p:spPr>
          <a:xfrm>
            <a:off x="0" y="1509467"/>
            <a:ext cx="6949378" cy="5214304"/>
          </a:xfrm>
          <a:prstGeom prst="rect">
            <a:avLst/>
          </a:prstGeom>
          <a:solidFill>
            <a:srgbClr val="A39E99"/>
          </a:solidFill>
        </p:spPr>
        <p:txBody>
          <a:bodyPr vert="horz" lIns="99551" tIns="49775" rIns="99551" bIns="49775"/>
          <a:lstStyle>
            <a:lvl1pPr marL="0" indent="0" algn="l" rtl="0">
              <a:buNone/>
              <a:defRPr sz="2400" i="1" baseline="0">
                <a:solidFill>
                  <a:schemeClr val="bg1"/>
                </a:solidFill>
                <a:latin typeface="Gloriola"/>
                <a:cs typeface="Gloriola"/>
              </a:defRPr>
            </a:lvl1pPr>
          </a:lstStyle>
          <a:p>
            <a:pPr lvl="0"/>
            <a:r>
              <a:rPr lang="es-ES_tradnl" noProof="0" dirty="0" smtClean="0"/>
              <a:t>Arrastre la imagen al marcador de posición o haga clic en el icono para agregar</a:t>
            </a:r>
            <a:endParaRPr lang="es-ES" noProof="0" dirty="0"/>
          </a:p>
        </p:txBody>
      </p:sp>
      <p:sp>
        <p:nvSpPr>
          <p:cNvPr id="8" name="Rectangle 6"/>
          <p:cNvSpPr/>
          <p:nvPr userDrawn="1"/>
        </p:nvSpPr>
        <p:spPr>
          <a:xfrm>
            <a:off x="6949378" y="1509467"/>
            <a:ext cx="3751019" cy="5214304"/>
          </a:xfrm>
          <a:prstGeom prst="rect">
            <a:avLst/>
          </a:prstGeom>
          <a:solidFill>
            <a:srgbClr val="0165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Gloriola"/>
              <a:cs typeface="Gloriola"/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27" hasCustomPrompt="1"/>
          </p:nvPr>
        </p:nvSpPr>
        <p:spPr>
          <a:xfrm>
            <a:off x="7361238" y="1987550"/>
            <a:ext cx="3021012" cy="195189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000">
                <a:solidFill>
                  <a:srgbClr val="FFFFFF"/>
                </a:solidFill>
                <a:latin typeface="Gloriola"/>
                <a:cs typeface="Gloriola"/>
              </a:defRPr>
            </a:lvl1pPr>
            <a:lvl2pPr marL="498475" indent="0">
              <a:buNone/>
              <a:defRPr sz="3000">
                <a:solidFill>
                  <a:srgbClr val="FFFFFF"/>
                </a:solidFill>
                <a:latin typeface="Arial"/>
                <a:cs typeface="Arial"/>
              </a:defRPr>
            </a:lvl2pPr>
            <a:lvl3pPr marL="995363" indent="0">
              <a:buNone/>
              <a:defRPr sz="3000">
                <a:solidFill>
                  <a:srgbClr val="FFFFFF"/>
                </a:solidFill>
                <a:latin typeface="Arial"/>
                <a:cs typeface="Arial"/>
              </a:defRPr>
            </a:lvl3pPr>
            <a:lvl4pPr marL="1493838" indent="0">
              <a:buNone/>
              <a:defRPr sz="3000">
                <a:solidFill>
                  <a:srgbClr val="FFFFFF"/>
                </a:solidFill>
                <a:latin typeface="Arial"/>
                <a:cs typeface="Arial"/>
              </a:defRPr>
            </a:lvl4pPr>
            <a:lvl5pPr marL="1990725" indent="0">
              <a:buNone/>
              <a:defRPr sz="30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s-ES_tradnl" dirty="0" smtClean="0"/>
              <a:t>Haga clic para modificar el texto</a:t>
            </a:r>
            <a:endParaRPr lang="es-ES" dirty="0"/>
          </a:p>
        </p:txBody>
      </p:sp>
      <p:sp>
        <p:nvSpPr>
          <p:cNvPr id="11" name="Marcador de texto 2"/>
          <p:cNvSpPr>
            <a:spLocks noGrp="1"/>
          </p:cNvSpPr>
          <p:nvPr>
            <p:ph type="body" sz="quarter" idx="28"/>
          </p:nvPr>
        </p:nvSpPr>
        <p:spPr>
          <a:xfrm>
            <a:off x="7361238" y="4174823"/>
            <a:ext cx="3021012" cy="216356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>
                <a:solidFill>
                  <a:srgbClr val="FFFFFF"/>
                </a:solidFill>
                <a:latin typeface="Gloriola"/>
                <a:cs typeface="Gloriola"/>
              </a:defRPr>
            </a:lvl1pPr>
            <a:lvl2pPr marL="498475" indent="0">
              <a:buNone/>
              <a:defRPr sz="3000">
                <a:solidFill>
                  <a:srgbClr val="FFFFFF"/>
                </a:solidFill>
                <a:latin typeface="Arial"/>
                <a:cs typeface="Arial"/>
              </a:defRPr>
            </a:lvl2pPr>
            <a:lvl3pPr marL="995363" indent="0">
              <a:buNone/>
              <a:defRPr sz="3000">
                <a:solidFill>
                  <a:srgbClr val="FFFFFF"/>
                </a:solidFill>
                <a:latin typeface="Arial"/>
                <a:cs typeface="Arial"/>
              </a:defRPr>
            </a:lvl3pPr>
            <a:lvl4pPr marL="1493838" indent="0">
              <a:buNone/>
              <a:defRPr sz="3000">
                <a:solidFill>
                  <a:srgbClr val="FFFFFF"/>
                </a:solidFill>
                <a:latin typeface="Arial"/>
                <a:cs typeface="Arial"/>
              </a:defRPr>
            </a:lvl4pPr>
            <a:lvl5pPr marL="1990725" indent="0">
              <a:buNone/>
              <a:defRPr sz="30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endParaRPr lang="es-ES" dirty="0"/>
          </a:p>
        </p:txBody>
      </p:sp>
      <p:sp>
        <p:nvSpPr>
          <p:cNvPr id="12" name="Marcador de texto 19"/>
          <p:cNvSpPr>
            <a:spLocks noGrp="1"/>
          </p:cNvSpPr>
          <p:nvPr>
            <p:ph type="body" sz="quarter" idx="13"/>
          </p:nvPr>
        </p:nvSpPr>
        <p:spPr>
          <a:xfrm>
            <a:off x="612607" y="946200"/>
            <a:ext cx="7253947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15" name="Marcador de texto 19"/>
          <p:cNvSpPr>
            <a:spLocks noGrp="1"/>
          </p:cNvSpPr>
          <p:nvPr>
            <p:ph type="body" sz="quarter" idx="12"/>
          </p:nvPr>
        </p:nvSpPr>
        <p:spPr>
          <a:xfrm>
            <a:off x="612609" y="506103"/>
            <a:ext cx="7253946" cy="34504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16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486956" y="7010400"/>
            <a:ext cx="5656263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>
              <a:defRPr/>
            </a:pPr>
            <a:r>
              <a:rPr lang="en-US" smtClean="0"/>
              <a:t>Abril 2020</a:t>
            </a:r>
            <a:endParaRPr lang="en-US" dirty="0"/>
          </a:p>
        </p:txBody>
      </p:sp>
      <p:sp>
        <p:nvSpPr>
          <p:cNvPr id="17" name="Date Placeholder 14"/>
          <p:cNvSpPr>
            <a:spLocks noGrp="1"/>
          </p:cNvSpPr>
          <p:nvPr>
            <p:ph type="dt" sz="half" idx="2"/>
          </p:nvPr>
        </p:nvSpPr>
        <p:spPr>
          <a:xfrm>
            <a:off x="640819" y="7010400"/>
            <a:ext cx="6858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 smtClean="0">
                <a:solidFill>
                  <a:srgbClr val="4D4C4C"/>
                </a:solidFill>
                <a:latin typeface="Gloriola SemiBold Regular"/>
                <a:cs typeface="Gloriola SemiBold Regular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5744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n destac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texto 19"/>
          <p:cNvSpPr>
            <a:spLocks noGrp="1"/>
          </p:cNvSpPr>
          <p:nvPr>
            <p:ph type="body" sz="quarter" idx="13"/>
          </p:nvPr>
        </p:nvSpPr>
        <p:spPr>
          <a:xfrm>
            <a:off x="612609" y="2120974"/>
            <a:ext cx="9332570" cy="1578038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4000" b="0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15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612608" y="3980102"/>
            <a:ext cx="9332570" cy="683569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500" b="0" cap="all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8" name="Marcador de texto 19"/>
          <p:cNvSpPr>
            <a:spLocks noGrp="1"/>
          </p:cNvSpPr>
          <p:nvPr>
            <p:ph type="body" sz="quarter" idx="12"/>
          </p:nvPr>
        </p:nvSpPr>
        <p:spPr>
          <a:xfrm>
            <a:off x="612609" y="506103"/>
            <a:ext cx="7265705" cy="34504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486956" y="7010400"/>
            <a:ext cx="5656263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>
              <a:defRPr/>
            </a:pPr>
            <a:r>
              <a:rPr lang="en-US" smtClean="0"/>
              <a:t>Abril 2020</a:t>
            </a:r>
            <a:endParaRPr lang="en-US" dirty="0"/>
          </a:p>
        </p:txBody>
      </p:sp>
      <p:sp>
        <p:nvSpPr>
          <p:cNvPr id="12" name="Date Placeholder 14"/>
          <p:cNvSpPr>
            <a:spLocks noGrp="1"/>
          </p:cNvSpPr>
          <p:nvPr>
            <p:ph type="dt" sz="half" idx="2"/>
          </p:nvPr>
        </p:nvSpPr>
        <p:spPr>
          <a:xfrm>
            <a:off x="640819" y="7010400"/>
            <a:ext cx="6858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 smtClean="0">
                <a:solidFill>
                  <a:srgbClr val="4D4C4C"/>
                </a:solidFill>
                <a:latin typeface="Gloriola SemiBold Regular"/>
                <a:cs typeface="Gloriola SemiBold Regular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121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+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abla 3"/>
          <p:cNvSpPr>
            <a:spLocks noGrp="1"/>
          </p:cNvSpPr>
          <p:nvPr>
            <p:ph type="tbl" sz="quarter" idx="16"/>
          </p:nvPr>
        </p:nvSpPr>
        <p:spPr>
          <a:xfrm>
            <a:off x="612607" y="3296494"/>
            <a:ext cx="9332571" cy="3580098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buNone/>
              <a:defRPr sz="2300">
                <a:solidFill>
                  <a:srgbClr val="888B8D"/>
                </a:solidFill>
                <a:latin typeface="Gloriola"/>
                <a:cs typeface="Gloriola"/>
              </a:defRPr>
            </a:lvl1pPr>
          </a:lstStyle>
          <a:p>
            <a:pPr lvl="0"/>
            <a:r>
              <a:rPr lang="es-ES_tradnl" noProof="0" dirty="0" smtClean="0"/>
              <a:t>Haga clic en el icono para agregar una tabla</a:t>
            </a:r>
            <a:endParaRPr lang="es-ES" noProof="0" dirty="0"/>
          </a:p>
        </p:txBody>
      </p:sp>
      <p:sp>
        <p:nvSpPr>
          <p:cNvPr id="13" name="Marcador de texto 19"/>
          <p:cNvSpPr>
            <a:spLocks noGrp="1"/>
          </p:cNvSpPr>
          <p:nvPr>
            <p:ph type="body" sz="quarter" idx="13"/>
          </p:nvPr>
        </p:nvSpPr>
        <p:spPr>
          <a:xfrm>
            <a:off x="612608" y="1086916"/>
            <a:ext cx="9332570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14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612608" y="1509467"/>
            <a:ext cx="9332570" cy="1592707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9" name="Marcador de texto 19"/>
          <p:cNvSpPr>
            <a:spLocks noGrp="1"/>
          </p:cNvSpPr>
          <p:nvPr>
            <p:ph type="body" sz="quarter" idx="19"/>
          </p:nvPr>
        </p:nvSpPr>
        <p:spPr>
          <a:xfrm>
            <a:off x="612609" y="506103"/>
            <a:ext cx="7336257" cy="34504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11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486956" y="7010400"/>
            <a:ext cx="5656263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>
              <a:defRPr/>
            </a:pPr>
            <a:r>
              <a:rPr lang="en-US" smtClean="0"/>
              <a:t>Abril 2020</a:t>
            </a:r>
            <a:endParaRPr lang="en-US" dirty="0"/>
          </a:p>
        </p:txBody>
      </p:sp>
      <p:sp>
        <p:nvSpPr>
          <p:cNvPr id="12" name="Date Placeholder 14"/>
          <p:cNvSpPr>
            <a:spLocks noGrp="1"/>
          </p:cNvSpPr>
          <p:nvPr>
            <p:ph type="dt" sz="half" idx="2"/>
          </p:nvPr>
        </p:nvSpPr>
        <p:spPr>
          <a:xfrm>
            <a:off x="640819" y="7010400"/>
            <a:ext cx="6858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 smtClean="0">
                <a:solidFill>
                  <a:srgbClr val="4D4C4C"/>
                </a:solidFill>
                <a:latin typeface="Gloriola SemiBold Regular"/>
                <a:cs typeface="Gloriola SemiBold Regular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4712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Abril 2020</a:t>
            </a:r>
            <a:endParaRPr lang="en-U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Marcador de texto 19"/>
          <p:cNvSpPr>
            <a:spLocks noGrp="1"/>
          </p:cNvSpPr>
          <p:nvPr>
            <p:ph type="body" sz="quarter" idx="13"/>
          </p:nvPr>
        </p:nvSpPr>
        <p:spPr>
          <a:xfrm>
            <a:off x="612608" y="1086916"/>
            <a:ext cx="9332570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6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612608" y="1509467"/>
            <a:ext cx="9332570" cy="2939064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7" name="Marcador de texto 19"/>
          <p:cNvSpPr>
            <a:spLocks noGrp="1"/>
          </p:cNvSpPr>
          <p:nvPr>
            <p:ph type="body" sz="quarter" idx="19"/>
          </p:nvPr>
        </p:nvSpPr>
        <p:spPr>
          <a:xfrm>
            <a:off x="612609" y="506103"/>
            <a:ext cx="7336257" cy="34504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8" name="Rectangle 6"/>
          <p:cNvSpPr/>
          <p:nvPr userDrawn="1"/>
        </p:nvSpPr>
        <p:spPr>
          <a:xfrm>
            <a:off x="612607" y="4597978"/>
            <a:ext cx="9272755" cy="1960231"/>
          </a:xfrm>
          <a:prstGeom prst="rect">
            <a:avLst/>
          </a:prstGeom>
          <a:solidFill>
            <a:srgbClr val="0165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Gloriola"/>
              <a:cs typeface="Gloriola"/>
            </a:endParaRPr>
          </a:p>
        </p:txBody>
      </p:sp>
      <p:sp>
        <p:nvSpPr>
          <p:cNvPr id="9" name="Rectangle 7"/>
          <p:cNvSpPr/>
          <p:nvPr userDrawn="1"/>
        </p:nvSpPr>
        <p:spPr>
          <a:xfrm>
            <a:off x="9018905" y="4597978"/>
            <a:ext cx="866458" cy="1960231"/>
          </a:xfrm>
          <a:prstGeom prst="rect">
            <a:avLst/>
          </a:prstGeom>
          <a:solidFill>
            <a:srgbClr val="FFFFFF">
              <a:alpha val="6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Gloriola"/>
              <a:cs typeface="Gloriola"/>
            </a:endParaRPr>
          </a:p>
        </p:txBody>
      </p:sp>
      <p:sp>
        <p:nvSpPr>
          <p:cNvPr id="10" name="Marcador de texto 19"/>
          <p:cNvSpPr>
            <a:spLocks noGrp="1"/>
          </p:cNvSpPr>
          <p:nvPr>
            <p:ph type="body" sz="quarter" idx="20" hasCustomPrompt="1"/>
          </p:nvPr>
        </p:nvSpPr>
        <p:spPr>
          <a:xfrm>
            <a:off x="883057" y="4897005"/>
            <a:ext cx="7783088" cy="571178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rgbClr val="FFFFFF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TEXTO</a:t>
            </a:r>
          </a:p>
        </p:txBody>
      </p:sp>
      <p:sp>
        <p:nvSpPr>
          <p:cNvPr id="11" name="Marcador de texto 19"/>
          <p:cNvSpPr>
            <a:spLocks noGrp="1"/>
          </p:cNvSpPr>
          <p:nvPr>
            <p:ph type="body" sz="quarter" idx="21" hasCustomPrompt="1"/>
          </p:nvPr>
        </p:nvSpPr>
        <p:spPr>
          <a:xfrm>
            <a:off x="883057" y="5567298"/>
            <a:ext cx="7783088" cy="782850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baseline="0">
                <a:solidFill>
                  <a:srgbClr val="FFFFFF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texto</a:t>
            </a:r>
          </a:p>
        </p:txBody>
      </p:sp>
    </p:spTree>
    <p:extLst>
      <p:ext uri="{BB962C8B-B14F-4D97-AF65-F5344CB8AC3E}">
        <p14:creationId xmlns:p14="http://schemas.microsoft.com/office/powerpoint/2010/main" val="2254735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630137" y="6200114"/>
            <a:ext cx="4231754" cy="285387"/>
          </a:xfrm>
          <a:prstGeom prst="rect">
            <a:avLst/>
          </a:prstGeom>
        </p:spPr>
        <p:txBody>
          <a:bodyPr lIns="99551" tIns="49775" rIns="99551" bIns="49775"/>
          <a:lstStyle>
            <a:lvl1pPr marL="0" indent="0" algn="l">
              <a:spcBef>
                <a:spcPts val="0"/>
              </a:spcBef>
              <a:buNone/>
              <a:defRPr sz="1400" b="0" i="0" cap="none" baseline="0">
                <a:solidFill>
                  <a:srgbClr val="353D37"/>
                </a:solidFill>
                <a:latin typeface="Gloriola"/>
                <a:cs typeface="Gloriola"/>
              </a:defRPr>
            </a:lvl1pPr>
            <a:lvl2pPr marL="497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55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93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910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887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86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84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82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 smtClean="0"/>
              <a:t>Haga clic para modificar el estilo de subtítulo</a:t>
            </a:r>
            <a:endParaRPr lang="es-ES" dirty="0"/>
          </a:p>
        </p:txBody>
      </p:sp>
      <p:sp>
        <p:nvSpPr>
          <p:cNvPr id="4" name="Marcador de texto 19"/>
          <p:cNvSpPr>
            <a:spLocks noGrp="1"/>
          </p:cNvSpPr>
          <p:nvPr>
            <p:ph type="body" sz="quarter" idx="12"/>
          </p:nvPr>
        </p:nvSpPr>
        <p:spPr>
          <a:xfrm>
            <a:off x="646918" y="2411723"/>
            <a:ext cx="4656318" cy="990417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rgbClr val="0E5C48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636126" y="6485502"/>
            <a:ext cx="4237524" cy="28098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00" b="0" cap="none" baseline="0">
                <a:solidFill>
                  <a:srgbClr val="353D37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texto 19"/>
          <p:cNvSpPr>
            <a:spLocks noGrp="1"/>
          </p:cNvSpPr>
          <p:nvPr>
            <p:ph type="body" sz="quarter" idx="15"/>
          </p:nvPr>
        </p:nvSpPr>
        <p:spPr>
          <a:xfrm>
            <a:off x="636126" y="6766488"/>
            <a:ext cx="4237524" cy="28098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00" b="0" cap="none" baseline="0">
                <a:solidFill>
                  <a:srgbClr val="353D37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Marcador de posición de imagen 3"/>
          <p:cNvSpPr>
            <a:spLocks noGrp="1"/>
          </p:cNvSpPr>
          <p:nvPr>
            <p:ph type="pic" sz="quarter" idx="23" hasCustomPrompt="1"/>
          </p:nvPr>
        </p:nvSpPr>
        <p:spPr>
          <a:xfrm>
            <a:off x="5607608" y="0"/>
            <a:ext cx="5081030" cy="7562849"/>
          </a:xfrm>
          <a:prstGeom prst="rect">
            <a:avLst/>
          </a:prstGeom>
          <a:solidFill>
            <a:srgbClr val="A39E97"/>
          </a:solidFill>
        </p:spPr>
        <p:txBody>
          <a:bodyPr vert="horz" lIns="99551" tIns="49775" rIns="99551" bIns="49775"/>
          <a:lstStyle>
            <a:lvl1pPr marL="0" indent="0" algn="l" rtl="0">
              <a:buNone/>
              <a:defRPr sz="2400" i="1" baseline="0">
                <a:solidFill>
                  <a:srgbClr val="FFFFFF"/>
                </a:solidFill>
                <a:latin typeface="Gloriola"/>
                <a:cs typeface="Gloriola"/>
              </a:defRPr>
            </a:lvl1pPr>
          </a:lstStyle>
          <a:p>
            <a:pPr lvl="0"/>
            <a:r>
              <a:rPr lang="es-ES_tradnl" noProof="0" dirty="0" smtClean="0"/>
              <a:t>Arrastre la imagen al marcador de posición o haga clic en el icono para agregar</a:t>
            </a:r>
            <a:endParaRPr lang="es-ES" noProof="0" dirty="0"/>
          </a:p>
        </p:txBody>
      </p:sp>
      <p:sp>
        <p:nvSpPr>
          <p:cNvPr id="8" name="Rectangle 5"/>
          <p:cNvSpPr/>
          <p:nvPr userDrawn="1"/>
        </p:nvSpPr>
        <p:spPr>
          <a:xfrm>
            <a:off x="5607608" y="0"/>
            <a:ext cx="1512943" cy="756284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loriola"/>
              <a:cs typeface="Gloriola"/>
            </a:endParaRPr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137" y="642718"/>
            <a:ext cx="4384419" cy="109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389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Abril 2020</a:t>
            </a:r>
            <a:endParaRPr lang="en-U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Marcador de texto 19"/>
          <p:cNvSpPr>
            <a:spLocks noGrp="1"/>
          </p:cNvSpPr>
          <p:nvPr>
            <p:ph type="body" sz="quarter" idx="13"/>
          </p:nvPr>
        </p:nvSpPr>
        <p:spPr>
          <a:xfrm>
            <a:off x="612608" y="1086916"/>
            <a:ext cx="4949246" cy="939970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6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612608" y="2026885"/>
            <a:ext cx="4949246" cy="475836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7" name="Marcador de texto 19"/>
          <p:cNvSpPr>
            <a:spLocks noGrp="1"/>
          </p:cNvSpPr>
          <p:nvPr>
            <p:ph type="body" sz="quarter" idx="19" hasCustomPrompt="1"/>
          </p:nvPr>
        </p:nvSpPr>
        <p:spPr>
          <a:xfrm>
            <a:off x="612609" y="506103"/>
            <a:ext cx="6936462" cy="34504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texto</a:t>
            </a:r>
          </a:p>
        </p:txBody>
      </p:sp>
      <p:sp>
        <p:nvSpPr>
          <p:cNvPr id="8" name="Rectangle 6"/>
          <p:cNvSpPr/>
          <p:nvPr userDrawn="1"/>
        </p:nvSpPr>
        <p:spPr>
          <a:xfrm>
            <a:off x="5761753" y="1086916"/>
            <a:ext cx="4123610" cy="5698334"/>
          </a:xfrm>
          <a:prstGeom prst="rect">
            <a:avLst/>
          </a:prstGeom>
          <a:solidFill>
            <a:srgbClr val="0165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Gloriola"/>
              <a:cs typeface="Gloriola"/>
            </a:endParaRPr>
          </a:p>
        </p:txBody>
      </p:sp>
      <p:sp>
        <p:nvSpPr>
          <p:cNvPr id="9" name="Rectangle 7"/>
          <p:cNvSpPr/>
          <p:nvPr userDrawn="1"/>
        </p:nvSpPr>
        <p:spPr>
          <a:xfrm rot="16200000">
            <a:off x="7390331" y="4290215"/>
            <a:ext cx="866458" cy="4123611"/>
          </a:xfrm>
          <a:prstGeom prst="rect">
            <a:avLst/>
          </a:prstGeom>
          <a:solidFill>
            <a:srgbClr val="FFFFFF">
              <a:alpha val="6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Gloriola"/>
              <a:cs typeface="Gloriola"/>
            </a:endParaRPr>
          </a:p>
        </p:txBody>
      </p:sp>
      <p:sp>
        <p:nvSpPr>
          <p:cNvPr id="10" name="Marcador de texto 19"/>
          <p:cNvSpPr>
            <a:spLocks noGrp="1"/>
          </p:cNvSpPr>
          <p:nvPr>
            <p:ph type="body" sz="quarter" idx="21" hasCustomPrompt="1"/>
          </p:nvPr>
        </p:nvSpPr>
        <p:spPr>
          <a:xfrm>
            <a:off x="5993822" y="3556418"/>
            <a:ext cx="3542465" cy="2029360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800" b="0" baseline="0">
                <a:solidFill>
                  <a:srgbClr val="FFFFFF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texto</a:t>
            </a:r>
          </a:p>
        </p:txBody>
      </p:sp>
      <p:sp>
        <p:nvSpPr>
          <p:cNvPr id="11" name="Marcador de texto 19"/>
          <p:cNvSpPr>
            <a:spLocks noGrp="1"/>
          </p:cNvSpPr>
          <p:nvPr>
            <p:ph type="body" sz="quarter" idx="22" hasCustomPrompt="1"/>
          </p:nvPr>
        </p:nvSpPr>
        <p:spPr>
          <a:xfrm>
            <a:off x="5993822" y="1345626"/>
            <a:ext cx="3542465" cy="2029360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rgbClr val="FFFFFF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texto</a:t>
            </a:r>
          </a:p>
        </p:txBody>
      </p:sp>
    </p:spTree>
    <p:extLst>
      <p:ext uri="{BB962C8B-B14F-4D97-AF65-F5344CB8AC3E}">
        <p14:creationId xmlns:p14="http://schemas.microsoft.com/office/powerpoint/2010/main" val="21036786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Abril 2020</a:t>
            </a:r>
            <a:endParaRPr lang="en-U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Marcador de texto 19"/>
          <p:cNvSpPr>
            <a:spLocks noGrp="1"/>
          </p:cNvSpPr>
          <p:nvPr>
            <p:ph type="body" sz="quarter" idx="13"/>
          </p:nvPr>
        </p:nvSpPr>
        <p:spPr>
          <a:xfrm>
            <a:off x="612608" y="1086916"/>
            <a:ext cx="4949246" cy="939970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6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612608" y="2026885"/>
            <a:ext cx="4949246" cy="475836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7" name="Marcador de texto 19"/>
          <p:cNvSpPr>
            <a:spLocks noGrp="1"/>
          </p:cNvSpPr>
          <p:nvPr>
            <p:ph type="body" sz="quarter" idx="19" hasCustomPrompt="1"/>
          </p:nvPr>
        </p:nvSpPr>
        <p:spPr>
          <a:xfrm>
            <a:off x="612609" y="506103"/>
            <a:ext cx="6936462" cy="34504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texto</a:t>
            </a:r>
          </a:p>
        </p:txBody>
      </p:sp>
      <p:sp>
        <p:nvSpPr>
          <p:cNvPr id="11" name="Marcador de posición de imagen 9"/>
          <p:cNvSpPr>
            <a:spLocks noGrp="1"/>
          </p:cNvSpPr>
          <p:nvPr>
            <p:ph type="pic" sz="quarter" idx="20"/>
          </p:nvPr>
        </p:nvSpPr>
        <p:spPr>
          <a:xfrm>
            <a:off x="5761038" y="1087438"/>
            <a:ext cx="4124325" cy="5697537"/>
          </a:xfrm>
          <a:prstGeom prst="rect">
            <a:avLst/>
          </a:prstGeom>
          <a:solidFill>
            <a:srgbClr val="A39E97"/>
          </a:solidFill>
        </p:spPr>
        <p:txBody>
          <a:bodyPr vert="horz"/>
          <a:lstStyle>
            <a:lvl1pPr marL="0" indent="0">
              <a:buNone/>
              <a:defRPr>
                <a:solidFill>
                  <a:srgbClr val="FFFFFF"/>
                </a:solidFill>
                <a:latin typeface="Gloriola"/>
              </a:defRPr>
            </a:lvl1pPr>
          </a:lstStyle>
          <a:p>
            <a:endParaRPr lang="es-ES" dirty="0"/>
          </a:p>
        </p:txBody>
      </p:sp>
      <p:sp>
        <p:nvSpPr>
          <p:cNvPr id="12" name="Rectangle 7"/>
          <p:cNvSpPr/>
          <p:nvPr userDrawn="1"/>
        </p:nvSpPr>
        <p:spPr>
          <a:xfrm>
            <a:off x="5749279" y="1087438"/>
            <a:ext cx="866458" cy="5697812"/>
          </a:xfrm>
          <a:prstGeom prst="rect">
            <a:avLst/>
          </a:prstGeom>
          <a:solidFill>
            <a:srgbClr val="FFFFFF">
              <a:alpha val="6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Gloriola"/>
              <a:cs typeface="Gloriola"/>
            </a:endParaRPr>
          </a:p>
        </p:txBody>
      </p:sp>
    </p:spTree>
    <p:extLst>
      <p:ext uri="{BB962C8B-B14F-4D97-AF65-F5344CB8AC3E}">
        <p14:creationId xmlns:p14="http://schemas.microsoft.com/office/powerpoint/2010/main" val="3487262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Abril 2020</a:t>
            </a:r>
            <a:endParaRPr lang="en-U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Marcador de texto 19"/>
          <p:cNvSpPr>
            <a:spLocks noGrp="1"/>
          </p:cNvSpPr>
          <p:nvPr>
            <p:ph type="body" sz="quarter" idx="19" hasCustomPrompt="1"/>
          </p:nvPr>
        </p:nvSpPr>
        <p:spPr>
          <a:xfrm>
            <a:off x="612609" y="506103"/>
            <a:ext cx="6936462" cy="34504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texto</a:t>
            </a:r>
          </a:p>
        </p:txBody>
      </p:sp>
      <p:sp>
        <p:nvSpPr>
          <p:cNvPr id="6" name="Marcador de posición de imagen 9"/>
          <p:cNvSpPr>
            <a:spLocks noGrp="1"/>
          </p:cNvSpPr>
          <p:nvPr>
            <p:ph type="pic" sz="quarter" idx="20"/>
          </p:nvPr>
        </p:nvSpPr>
        <p:spPr>
          <a:xfrm>
            <a:off x="5338440" y="1087438"/>
            <a:ext cx="4546924" cy="5697537"/>
          </a:xfrm>
          <a:prstGeom prst="rect">
            <a:avLst/>
          </a:prstGeom>
          <a:solidFill>
            <a:srgbClr val="A39E97"/>
          </a:solidFill>
        </p:spPr>
        <p:txBody>
          <a:bodyPr vert="horz"/>
          <a:lstStyle>
            <a:lvl1pPr marL="0" indent="0">
              <a:buNone/>
              <a:defRPr>
                <a:solidFill>
                  <a:srgbClr val="FFFFFF"/>
                </a:solidFill>
                <a:latin typeface="Gloriola"/>
              </a:defRPr>
            </a:lvl1pPr>
          </a:lstStyle>
          <a:p>
            <a:endParaRPr lang="es-ES" dirty="0"/>
          </a:p>
        </p:txBody>
      </p:sp>
      <p:sp>
        <p:nvSpPr>
          <p:cNvPr id="7" name="Marcador de posición de imagen 9"/>
          <p:cNvSpPr>
            <a:spLocks noGrp="1"/>
          </p:cNvSpPr>
          <p:nvPr>
            <p:ph type="pic" sz="quarter" idx="21"/>
          </p:nvPr>
        </p:nvSpPr>
        <p:spPr>
          <a:xfrm>
            <a:off x="617301" y="1087438"/>
            <a:ext cx="4462448" cy="5697537"/>
          </a:xfrm>
          <a:prstGeom prst="rect">
            <a:avLst/>
          </a:prstGeom>
          <a:solidFill>
            <a:srgbClr val="A39E97"/>
          </a:solidFill>
        </p:spPr>
        <p:txBody>
          <a:bodyPr vert="horz"/>
          <a:lstStyle>
            <a:lvl1pPr marL="0" indent="0">
              <a:buNone/>
              <a:defRPr>
                <a:solidFill>
                  <a:srgbClr val="FFFFFF"/>
                </a:solidFill>
                <a:latin typeface="Gloriola"/>
              </a:defRPr>
            </a:lvl1pPr>
          </a:lstStyle>
          <a:p>
            <a:endParaRPr lang="es-ES" dirty="0"/>
          </a:p>
        </p:txBody>
      </p:sp>
      <p:sp>
        <p:nvSpPr>
          <p:cNvPr id="8" name="Rectangle 6"/>
          <p:cNvSpPr/>
          <p:nvPr userDrawn="1"/>
        </p:nvSpPr>
        <p:spPr>
          <a:xfrm>
            <a:off x="5338440" y="4692054"/>
            <a:ext cx="4546923" cy="2093195"/>
          </a:xfrm>
          <a:prstGeom prst="rect">
            <a:avLst/>
          </a:prstGeom>
          <a:solidFill>
            <a:srgbClr val="0165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Gloriola"/>
              <a:cs typeface="Gloriola"/>
            </a:endParaRPr>
          </a:p>
        </p:txBody>
      </p:sp>
      <p:sp>
        <p:nvSpPr>
          <p:cNvPr id="9" name="Rectangle 6"/>
          <p:cNvSpPr/>
          <p:nvPr userDrawn="1"/>
        </p:nvSpPr>
        <p:spPr>
          <a:xfrm>
            <a:off x="612610" y="5632817"/>
            <a:ext cx="4467140" cy="1152432"/>
          </a:xfrm>
          <a:prstGeom prst="rect">
            <a:avLst/>
          </a:prstGeom>
          <a:solidFill>
            <a:srgbClr val="0165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Gloriola"/>
              <a:cs typeface="Gloriola"/>
            </a:endParaRPr>
          </a:p>
        </p:txBody>
      </p:sp>
      <p:sp>
        <p:nvSpPr>
          <p:cNvPr id="10" name="Marcador de texto 19"/>
          <p:cNvSpPr>
            <a:spLocks noGrp="1"/>
          </p:cNvSpPr>
          <p:nvPr>
            <p:ph type="body" sz="quarter" idx="22" hasCustomPrompt="1"/>
          </p:nvPr>
        </p:nvSpPr>
        <p:spPr>
          <a:xfrm>
            <a:off x="902315" y="5770569"/>
            <a:ext cx="3906984" cy="767732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800" b="0" baseline="0">
                <a:solidFill>
                  <a:srgbClr val="FFFFFF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texto</a:t>
            </a:r>
          </a:p>
        </p:txBody>
      </p:sp>
      <p:sp>
        <p:nvSpPr>
          <p:cNvPr id="11" name="Marcador de texto 19"/>
          <p:cNvSpPr>
            <a:spLocks noGrp="1"/>
          </p:cNvSpPr>
          <p:nvPr>
            <p:ph type="body" sz="quarter" idx="23" hasCustomPrompt="1"/>
          </p:nvPr>
        </p:nvSpPr>
        <p:spPr>
          <a:xfrm>
            <a:off x="5595579" y="6020881"/>
            <a:ext cx="3906984" cy="517420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800" b="0" baseline="0">
                <a:solidFill>
                  <a:srgbClr val="FFFFFF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texto</a:t>
            </a:r>
          </a:p>
        </p:txBody>
      </p:sp>
      <p:sp>
        <p:nvSpPr>
          <p:cNvPr id="12" name="Marcador de texto 19"/>
          <p:cNvSpPr>
            <a:spLocks noGrp="1"/>
          </p:cNvSpPr>
          <p:nvPr>
            <p:ph type="body" sz="quarter" idx="24" hasCustomPrompt="1"/>
          </p:nvPr>
        </p:nvSpPr>
        <p:spPr>
          <a:xfrm>
            <a:off x="5595579" y="4885241"/>
            <a:ext cx="3906984" cy="1029803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rgbClr val="FFFFFF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texto</a:t>
            </a:r>
          </a:p>
        </p:txBody>
      </p:sp>
    </p:spTree>
    <p:extLst>
      <p:ext uri="{BB962C8B-B14F-4D97-AF65-F5344CB8AC3E}">
        <p14:creationId xmlns:p14="http://schemas.microsoft.com/office/powerpoint/2010/main" val="28911055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Abril 2020</a:t>
            </a:r>
            <a:endParaRPr lang="en-U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/>
          <p:nvPr userDrawn="1"/>
        </p:nvSpPr>
        <p:spPr>
          <a:xfrm>
            <a:off x="5761752" y="0"/>
            <a:ext cx="4926885" cy="7562850"/>
          </a:xfrm>
          <a:prstGeom prst="rect">
            <a:avLst/>
          </a:prstGeom>
          <a:solidFill>
            <a:srgbClr val="0165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Gloriola"/>
              <a:cs typeface="Gloriola"/>
            </a:endParaRPr>
          </a:p>
        </p:txBody>
      </p:sp>
      <p:sp>
        <p:nvSpPr>
          <p:cNvPr id="6" name="Marcador de texto 19"/>
          <p:cNvSpPr>
            <a:spLocks noGrp="1"/>
          </p:cNvSpPr>
          <p:nvPr>
            <p:ph type="body" sz="quarter" idx="21" hasCustomPrompt="1"/>
          </p:nvPr>
        </p:nvSpPr>
        <p:spPr>
          <a:xfrm>
            <a:off x="7008171" y="3556418"/>
            <a:ext cx="3292429" cy="2029360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800" b="0" baseline="0">
                <a:solidFill>
                  <a:srgbClr val="FFFFFF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texto</a:t>
            </a:r>
          </a:p>
        </p:txBody>
      </p:sp>
      <p:sp>
        <p:nvSpPr>
          <p:cNvPr id="7" name="Marcador de texto 19"/>
          <p:cNvSpPr>
            <a:spLocks noGrp="1"/>
          </p:cNvSpPr>
          <p:nvPr>
            <p:ph type="body" sz="quarter" idx="22" hasCustomPrompt="1"/>
          </p:nvPr>
        </p:nvSpPr>
        <p:spPr>
          <a:xfrm>
            <a:off x="7008171" y="1345626"/>
            <a:ext cx="3292429" cy="1864727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rgbClr val="FFFFFF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texto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5761038" y="0"/>
            <a:ext cx="866458" cy="7562850"/>
          </a:xfrm>
          <a:prstGeom prst="rect">
            <a:avLst/>
          </a:prstGeom>
          <a:solidFill>
            <a:srgbClr val="FFFFFF">
              <a:alpha val="6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Gloriola"/>
              <a:cs typeface="Gloriola"/>
            </a:endParaRPr>
          </a:p>
        </p:txBody>
      </p:sp>
      <p:sp>
        <p:nvSpPr>
          <p:cNvPr id="9" name="Marcador de texto 19"/>
          <p:cNvSpPr>
            <a:spLocks noGrp="1"/>
          </p:cNvSpPr>
          <p:nvPr>
            <p:ph type="body" sz="quarter" idx="13"/>
          </p:nvPr>
        </p:nvSpPr>
        <p:spPr>
          <a:xfrm>
            <a:off x="612608" y="1086916"/>
            <a:ext cx="4949246" cy="939970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10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612608" y="2026885"/>
            <a:ext cx="4949246" cy="475836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11" name="Marcador de texto 19"/>
          <p:cNvSpPr>
            <a:spLocks noGrp="1"/>
          </p:cNvSpPr>
          <p:nvPr>
            <p:ph type="body" sz="quarter" idx="19" hasCustomPrompt="1"/>
          </p:nvPr>
        </p:nvSpPr>
        <p:spPr>
          <a:xfrm>
            <a:off x="612609" y="506103"/>
            <a:ext cx="4949245" cy="34504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texto</a:t>
            </a:r>
          </a:p>
        </p:txBody>
      </p:sp>
    </p:spTree>
    <p:extLst>
      <p:ext uri="{BB962C8B-B14F-4D97-AF65-F5344CB8AC3E}">
        <p14:creationId xmlns:p14="http://schemas.microsoft.com/office/powerpoint/2010/main" val="36842813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ortada Fotografía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ítulo 2"/>
          <p:cNvSpPr>
            <a:spLocks noGrp="1"/>
          </p:cNvSpPr>
          <p:nvPr>
            <p:ph type="subTitle" idx="1"/>
          </p:nvPr>
        </p:nvSpPr>
        <p:spPr>
          <a:xfrm>
            <a:off x="618387" y="6200123"/>
            <a:ext cx="4231754" cy="285387"/>
          </a:xfrm>
          <a:prstGeom prst="rect">
            <a:avLst/>
          </a:prstGeom>
        </p:spPr>
        <p:txBody>
          <a:bodyPr lIns="99551" tIns="49775" rIns="99551" bIns="49775"/>
          <a:lstStyle>
            <a:lvl1pPr marL="0" indent="0" algn="l">
              <a:spcBef>
                <a:spcPts val="0"/>
              </a:spcBef>
              <a:buNone/>
              <a:defRPr sz="1399" b="1" i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 marL="497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51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92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902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87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85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828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80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 dirty="0"/>
          </a:p>
        </p:txBody>
      </p:sp>
      <p:sp>
        <p:nvSpPr>
          <p:cNvPr id="7" name="Marcador de texto 19"/>
          <p:cNvSpPr>
            <a:spLocks noGrp="1"/>
          </p:cNvSpPr>
          <p:nvPr>
            <p:ph type="body" sz="quarter" idx="12"/>
          </p:nvPr>
        </p:nvSpPr>
        <p:spPr>
          <a:xfrm>
            <a:off x="646918" y="2411732"/>
            <a:ext cx="4656318" cy="990417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199" b="0" cap="none" baseline="0">
                <a:solidFill>
                  <a:schemeClr val="bg1"/>
                </a:solidFill>
                <a:latin typeface="Gloriola"/>
                <a:cs typeface="Gloriola"/>
              </a:defRPr>
            </a:lvl1pPr>
            <a:lvl2pPr>
              <a:defRPr sz="5898" b="1">
                <a:solidFill>
                  <a:srgbClr val="E42312"/>
                </a:solidFill>
              </a:defRPr>
            </a:lvl2pPr>
            <a:lvl3pPr>
              <a:defRPr sz="5898" b="1">
                <a:solidFill>
                  <a:srgbClr val="E42312"/>
                </a:solidFill>
              </a:defRPr>
            </a:lvl3pPr>
            <a:lvl4pPr>
              <a:defRPr sz="5898" b="1">
                <a:solidFill>
                  <a:srgbClr val="E42312"/>
                </a:solidFill>
              </a:defRPr>
            </a:lvl4pPr>
            <a:lvl5pPr>
              <a:defRPr sz="5898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612608" y="6485502"/>
            <a:ext cx="4237524" cy="28098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00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898" b="1">
                <a:solidFill>
                  <a:srgbClr val="E42312"/>
                </a:solidFill>
              </a:defRPr>
            </a:lvl2pPr>
            <a:lvl3pPr>
              <a:defRPr sz="5898" b="1">
                <a:solidFill>
                  <a:srgbClr val="E42312"/>
                </a:solidFill>
              </a:defRPr>
            </a:lvl3pPr>
            <a:lvl4pPr>
              <a:defRPr sz="5898" b="1">
                <a:solidFill>
                  <a:srgbClr val="E42312"/>
                </a:solidFill>
              </a:defRPr>
            </a:lvl4pPr>
            <a:lvl5pPr>
              <a:defRPr sz="5898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3" name="Marcador de texto 19"/>
          <p:cNvSpPr>
            <a:spLocks noGrp="1"/>
          </p:cNvSpPr>
          <p:nvPr>
            <p:ph type="body" sz="quarter" idx="15"/>
          </p:nvPr>
        </p:nvSpPr>
        <p:spPr>
          <a:xfrm>
            <a:off x="612608" y="6766488"/>
            <a:ext cx="4237524" cy="28098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00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898" b="1">
                <a:solidFill>
                  <a:srgbClr val="E42312"/>
                </a:solidFill>
              </a:defRPr>
            </a:lvl2pPr>
            <a:lvl3pPr>
              <a:defRPr sz="5898" b="1">
                <a:solidFill>
                  <a:srgbClr val="E42312"/>
                </a:solidFill>
              </a:defRPr>
            </a:lvl3pPr>
            <a:lvl4pPr>
              <a:defRPr sz="5898" b="1">
                <a:solidFill>
                  <a:srgbClr val="E42312"/>
                </a:solidFill>
              </a:defRPr>
            </a:lvl4pPr>
            <a:lvl5pPr>
              <a:defRPr sz="5898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872" y="891316"/>
            <a:ext cx="2908300" cy="863600"/>
          </a:xfrm>
          <a:prstGeom prst="rect">
            <a:avLst/>
          </a:prstGeom>
        </p:spPr>
      </p:pic>
      <p:sp>
        <p:nvSpPr>
          <p:cNvPr id="11" name="Marcador de posición de imagen 3"/>
          <p:cNvSpPr>
            <a:spLocks noGrp="1"/>
          </p:cNvSpPr>
          <p:nvPr>
            <p:ph type="pic" sz="quarter" idx="23" hasCustomPrompt="1"/>
          </p:nvPr>
        </p:nvSpPr>
        <p:spPr>
          <a:xfrm>
            <a:off x="5347358" y="1"/>
            <a:ext cx="5341280" cy="7562849"/>
          </a:xfrm>
          <a:prstGeom prst="rect">
            <a:avLst/>
          </a:prstGeom>
          <a:solidFill>
            <a:schemeClr val="accent1"/>
          </a:solidFill>
        </p:spPr>
        <p:txBody>
          <a:bodyPr vert="horz" lIns="99551" tIns="49775" rIns="99551" bIns="49775"/>
          <a:lstStyle>
            <a:lvl1pPr marL="0" indent="0" algn="l">
              <a:buNone/>
              <a:defRPr sz="2399" i="1" baseline="0">
                <a:solidFill>
                  <a:srgbClr val="FFFFFF"/>
                </a:solidFill>
                <a:latin typeface="Gloriola"/>
                <a:cs typeface="Gloriola"/>
              </a:defRPr>
            </a:lvl1pPr>
          </a:lstStyle>
          <a:p>
            <a:pPr lvl="0"/>
            <a:r>
              <a:rPr lang="es-ES_tradnl" noProof="0" dirty="0" smtClean="0"/>
              <a:t>Drag picture to placeholder or click icon to add a image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5094006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ortada 3 Fotografía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texto 19"/>
          <p:cNvSpPr>
            <a:spLocks noGrp="1"/>
          </p:cNvSpPr>
          <p:nvPr>
            <p:ph type="body" sz="quarter" idx="13"/>
          </p:nvPr>
        </p:nvSpPr>
        <p:spPr>
          <a:xfrm>
            <a:off x="1061507" y="4785130"/>
            <a:ext cx="4094835" cy="990417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199" b="0" cap="none" baseline="0">
                <a:solidFill>
                  <a:schemeClr val="bg1"/>
                </a:solidFill>
                <a:latin typeface="Gloriola"/>
                <a:cs typeface="Gloriola"/>
              </a:defRPr>
            </a:lvl1pPr>
            <a:lvl2pPr>
              <a:defRPr sz="5898" b="1">
                <a:solidFill>
                  <a:srgbClr val="E42312"/>
                </a:solidFill>
              </a:defRPr>
            </a:lvl2pPr>
            <a:lvl3pPr>
              <a:defRPr sz="5898" b="1">
                <a:solidFill>
                  <a:srgbClr val="E42312"/>
                </a:solidFill>
              </a:defRPr>
            </a:lvl3pPr>
            <a:lvl4pPr>
              <a:defRPr sz="5898" b="1">
                <a:solidFill>
                  <a:srgbClr val="E42312"/>
                </a:solidFill>
              </a:defRPr>
            </a:lvl4pPr>
            <a:lvl5pPr>
              <a:defRPr sz="5898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1" name="Subtítulo 2"/>
          <p:cNvSpPr>
            <a:spLocks noGrp="1"/>
          </p:cNvSpPr>
          <p:nvPr>
            <p:ph type="subTitle" idx="1"/>
          </p:nvPr>
        </p:nvSpPr>
        <p:spPr>
          <a:xfrm>
            <a:off x="1061498" y="5987147"/>
            <a:ext cx="4231754" cy="285387"/>
          </a:xfrm>
          <a:prstGeom prst="rect">
            <a:avLst/>
          </a:prstGeom>
        </p:spPr>
        <p:txBody>
          <a:bodyPr lIns="99551" tIns="49775" rIns="99551" bIns="49775"/>
          <a:lstStyle>
            <a:lvl1pPr marL="0" indent="0" algn="l">
              <a:spcBef>
                <a:spcPts val="0"/>
              </a:spcBef>
              <a:buNone/>
              <a:defRPr sz="1399" b="1" i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 marL="497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51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92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902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87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85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828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80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 dirty="0"/>
          </a:p>
        </p:txBody>
      </p:sp>
      <p:sp>
        <p:nvSpPr>
          <p:cNvPr id="8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1061498" y="6282645"/>
            <a:ext cx="4237524" cy="28098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00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898" b="1">
                <a:solidFill>
                  <a:srgbClr val="E42312"/>
                </a:solidFill>
              </a:defRPr>
            </a:lvl2pPr>
            <a:lvl3pPr>
              <a:defRPr sz="5898" b="1">
                <a:solidFill>
                  <a:srgbClr val="E42312"/>
                </a:solidFill>
              </a:defRPr>
            </a:lvl3pPr>
            <a:lvl4pPr>
              <a:defRPr sz="5898" b="1">
                <a:solidFill>
                  <a:srgbClr val="E42312"/>
                </a:solidFill>
              </a:defRPr>
            </a:lvl4pPr>
            <a:lvl5pPr>
              <a:defRPr sz="5898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9" name="Marcador de texto 19"/>
          <p:cNvSpPr>
            <a:spLocks noGrp="1"/>
          </p:cNvSpPr>
          <p:nvPr>
            <p:ph type="body" sz="quarter" idx="15"/>
          </p:nvPr>
        </p:nvSpPr>
        <p:spPr>
          <a:xfrm>
            <a:off x="1061498" y="6563631"/>
            <a:ext cx="4237524" cy="28098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00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898" b="1">
                <a:solidFill>
                  <a:srgbClr val="E42312"/>
                </a:solidFill>
              </a:defRPr>
            </a:lvl2pPr>
            <a:lvl3pPr>
              <a:defRPr sz="5898" b="1">
                <a:solidFill>
                  <a:srgbClr val="E42312"/>
                </a:solidFill>
              </a:defRPr>
            </a:lvl3pPr>
            <a:lvl4pPr>
              <a:defRPr sz="5898" b="1">
                <a:solidFill>
                  <a:srgbClr val="E42312"/>
                </a:solidFill>
              </a:defRPr>
            </a:lvl4pPr>
            <a:lvl5pPr>
              <a:defRPr sz="5898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3" name="Marcador de posición de imagen 3"/>
          <p:cNvSpPr>
            <a:spLocks noGrp="1"/>
          </p:cNvSpPr>
          <p:nvPr>
            <p:ph type="pic" sz="quarter" idx="23" hasCustomPrompt="1"/>
          </p:nvPr>
        </p:nvSpPr>
        <p:spPr>
          <a:xfrm>
            <a:off x="0" y="1"/>
            <a:ext cx="10688638" cy="4107652"/>
          </a:xfrm>
          <a:prstGeom prst="rect">
            <a:avLst/>
          </a:prstGeom>
          <a:solidFill>
            <a:schemeClr val="accent1"/>
          </a:solidFill>
        </p:spPr>
        <p:txBody>
          <a:bodyPr vert="horz" lIns="99551" tIns="49775" rIns="99551" bIns="49775"/>
          <a:lstStyle>
            <a:lvl1pPr marL="0" indent="0" algn="l">
              <a:buNone/>
              <a:defRPr sz="2399" i="1" baseline="0">
                <a:solidFill>
                  <a:srgbClr val="FFFFFF"/>
                </a:solidFill>
                <a:latin typeface="Gloriola"/>
                <a:cs typeface="Gloriola"/>
              </a:defRPr>
            </a:lvl1pPr>
          </a:lstStyle>
          <a:p>
            <a:pPr lvl="0"/>
            <a:r>
              <a:rPr lang="es-ES_tradnl" noProof="0" dirty="0" smtClean="0"/>
              <a:t>Drag picture to placeholder or click icon to add a image</a:t>
            </a:r>
            <a:endParaRPr lang="es-ES" noProof="0" dirty="0"/>
          </a:p>
        </p:txBody>
      </p:sp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1400" y="5941672"/>
            <a:ext cx="3166589" cy="120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678187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ad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4397384"/>
            <a:ext cx="10688638" cy="3165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999" dirty="0">
              <a:solidFill>
                <a:srgbClr val="036456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3355975"/>
            <a:ext cx="10688638" cy="10414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999" dirty="0">
              <a:solidFill>
                <a:srgbClr val="036456"/>
              </a:solidFill>
            </a:endParaRPr>
          </a:p>
        </p:txBody>
      </p:sp>
      <p:sp>
        <p:nvSpPr>
          <p:cNvPr id="19" name="Subtítulo 2"/>
          <p:cNvSpPr>
            <a:spLocks noGrp="1"/>
          </p:cNvSpPr>
          <p:nvPr>
            <p:ph type="subTitle" idx="1"/>
          </p:nvPr>
        </p:nvSpPr>
        <p:spPr>
          <a:xfrm>
            <a:off x="1019867" y="5976933"/>
            <a:ext cx="4231754" cy="285387"/>
          </a:xfrm>
          <a:prstGeom prst="rect">
            <a:avLst/>
          </a:prstGeom>
        </p:spPr>
        <p:txBody>
          <a:bodyPr lIns="99551" tIns="49775" rIns="99551" bIns="49775"/>
          <a:lstStyle>
            <a:lvl1pPr marL="0" indent="0" algn="l">
              <a:spcBef>
                <a:spcPts val="0"/>
              </a:spcBef>
              <a:buNone/>
              <a:defRPr sz="1399" b="1" i="0" cap="none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 marL="497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51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92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902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87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85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828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80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 dirty="0"/>
          </a:p>
        </p:txBody>
      </p:sp>
      <p:sp>
        <p:nvSpPr>
          <p:cNvPr id="11" name="Marcador de texto 19"/>
          <p:cNvSpPr>
            <a:spLocks noGrp="1"/>
          </p:cNvSpPr>
          <p:nvPr>
            <p:ph type="body" sz="quarter" idx="13"/>
          </p:nvPr>
        </p:nvSpPr>
        <p:spPr>
          <a:xfrm>
            <a:off x="1061507" y="4785130"/>
            <a:ext cx="4094835" cy="990417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199" b="0" cap="none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898" b="1">
                <a:solidFill>
                  <a:srgbClr val="E42312"/>
                </a:solidFill>
              </a:defRPr>
            </a:lvl2pPr>
            <a:lvl3pPr>
              <a:defRPr sz="5898" b="1">
                <a:solidFill>
                  <a:srgbClr val="E42312"/>
                </a:solidFill>
              </a:defRPr>
            </a:lvl3pPr>
            <a:lvl4pPr>
              <a:defRPr sz="5898" b="1">
                <a:solidFill>
                  <a:srgbClr val="E42312"/>
                </a:solidFill>
              </a:defRPr>
            </a:lvl4pPr>
            <a:lvl5pPr>
              <a:defRPr sz="5898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13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1061498" y="6282645"/>
            <a:ext cx="4237524" cy="28098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00" b="0" cap="none" baseline="0">
                <a:solidFill>
                  <a:srgbClr val="FFFFFF"/>
                </a:solidFill>
                <a:latin typeface="Gloriola"/>
                <a:cs typeface="Gloriola"/>
              </a:defRPr>
            </a:lvl1pPr>
            <a:lvl2pPr>
              <a:defRPr sz="5898" b="1">
                <a:solidFill>
                  <a:srgbClr val="E42312"/>
                </a:solidFill>
              </a:defRPr>
            </a:lvl2pPr>
            <a:lvl3pPr>
              <a:defRPr sz="5898" b="1">
                <a:solidFill>
                  <a:srgbClr val="E42312"/>
                </a:solidFill>
              </a:defRPr>
            </a:lvl3pPr>
            <a:lvl4pPr>
              <a:defRPr sz="5898" b="1">
                <a:solidFill>
                  <a:srgbClr val="E42312"/>
                </a:solidFill>
              </a:defRPr>
            </a:lvl4pPr>
            <a:lvl5pPr>
              <a:defRPr sz="5898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4" name="Marcador de texto 19"/>
          <p:cNvSpPr>
            <a:spLocks noGrp="1"/>
          </p:cNvSpPr>
          <p:nvPr>
            <p:ph type="body" sz="quarter" idx="15"/>
          </p:nvPr>
        </p:nvSpPr>
        <p:spPr>
          <a:xfrm>
            <a:off x="1061498" y="6563631"/>
            <a:ext cx="4237524" cy="28098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00" b="0" cap="none" baseline="0">
                <a:solidFill>
                  <a:srgbClr val="FFFFFF"/>
                </a:solidFill>
                <a:latin typeface="Gloriola"/>
                <a:cs typeface="Gloriola"/>
              </a:defRPr>
            </a:lvl1pPr>
            <a:lvl2pPr>
              <a:defRPr sz="5898" b="1">
                <a:solidFill>
                  <a:srgbClr val="E42312"/>
                </a:solidFill>
              </a:defRPr>
            </a:lvl2pPr>
            <a:lvl3pPr>
              <a:defRPr sz="5898" b="1">
                <a:solidFill>
                  <a:srgbClr val="E42312"/>
                </a:solidFill>
              </a:defRPr>
            </a:lvl3pPr>
            <a:lvl4pPr>
              <a:defRPr sz="5898" b="1">
                <a:solidFill>
                  <a:srgbClr val="E42312"/>
                </a:solidFill>
              </a:defRPr>
            </a:lvl4pPr>
            <a:lvl5pPr>
              <a:defRPr sz="5898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061" y="1116248"/>
            <a:ext cx="3166589" cy="120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414744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Í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19"/>
          <p:cNvSpPr>
            <a:spLocks noGrp="1"/>
          </p:cNvSpPr>
          <p:nvPr>
            <p:ph type="body" sz="quarter" idx="13" hasCustomPrompt="1"/>
          </p:nvPr>
        </p:nvSpPr>
        <p:spPr>
          <a:xfrm>
            <a:off x="536033" y="675983"/>
            <a:ext cx="11716941" cy="1130168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6797" b="0" baseline="0">
                <a:solidFill>
                  <a:schemeClr val="bg1"/>
                </a:solidFill>
                <a:latin typeface="Gloriola"/>
                <a:cs typeface="Gloriola"/>
              </a:defRPr>
            </a:lvl1pPr>
            <a:lvl2pPr>
              <a:defRPr sz="5898" b="1">
                <a:solidFill>
                  <a:srgbClr val="E42312"/>
                </a:solidFill>
              </a:defRPr>
            </a:lvl2pPr>
            <a:lvl3pPr>
              <a:defRPr sz="5898" b="1">
                <a:solidFill>
                  <a:srgbClr val="E42312"/>
                </a:solidFill>
              </a:defRPr>
            </a:lvl3pPr>
            <a:lvl4pPr>
              <a:defRPr sz="5898" b="1">
                <a:solidFill>
                  <a:srgbClr val="E42312"/>
                </a:solidFill>
              </a:defRPr>
            </a:lvl4pPr>
            <a:lvl5pPr>
              <a:defRPr sz="5898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INDICE</a:t>
            </a:r>
          </a:p>
        </p:txBody>
      </p:sp>
      <p:sp>
        <p:nvSpPr>
          <p:cNvPr id="11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638136" y="2177116"/>
            <a:ext cx="4786354" cy="31830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599" b="1" i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898" b="1">
                <a:solidFill>
                  <a:srgbClr val="E42312"/>
                </a:solidFill>
              </a:defRPr>
            </a:lvl2pPr>
            <a:lvl3pPr>
              <a:defRPr sz="5898" b="1">
                <a:solidFill>
                  <a:srgbClr val="E42312"/>
                </a:solidFill>
              </a:defRPr>
            </a:lvl3pPr>
            <a:lvl4pPr>
              <a:defRPr sz="5898" b="1">
                <a:solidFill>
                  <a:srgbClr val="E42312"/>
                </a:solidFill>
              </a:defRPr>
            </a:lvl4pPr>
            <a:lvl5pPr>
              <a:defRPr sz="5898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Marcador de texto 19"/>
          <p:cNvSpPr>
            <a:spLocks noGrp="1"/>
          </p:cNvSpPr>
          <p:nvPr>
            <p:ph type="body" sz="quarter" idx="17"/>
          </p:nvPr>
        </p:nvSpPr>
        <p:spPr>
          <a:xfrm>
            <a:off x="638136" y="2647822"/>
            <a:ext cx="4786354" cy="31830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599" b="1" i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898" b="1">
                <a:solidFill>
                  <a:srgbClr val="E42312"/>
                </a:solidFill>
              </a:defRPr>
            </a:lvl2pPr>
            <a:lvl3pPr>
              <a:defRPr sz="5898" b="1">
                <a:solidFill>
                  <a:srgbClr val="E42312"/>
                </a:solidFill>
              </a:defRPr>
            </a:lvl3pPr>
            <a:lvl4pPr>
              <a:defRPr sz="5898" b="1">
                <a:solidFill>
                  <a:srgbClr val="E42312"/>
                </a:solidFill>
              </a:defRPr>
            </a:lvl4pPr>
            <a:lvl5pPr>
              <a:defRPr sz="5898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3" name="Marcador de texto 19"/>
          <p:cNvSpPr>
            <a:spLocks noGrp="1"/>
          </p:cNvSpPr>
          <p:nvPr>
            <p:ph type="body" sz="quarter" idx="18"/>
          </p:nvPr>
        </p:nvSpPr>
        <p:spPr>
          <a:xfrm>
            <a:off x="638136" y="3146442"/>
            <a:ext cx="4786354" cy="31830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599" b="1" i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898" b="1">
                <a:solidFill>
                  <a:srgbClr val="E42312"/>
                </a:solidFill>
              </a:defRPr>
            </a:lvl2pPr>
            <a:lvl3pPr>
              <a:defRPr sz="5898" b="1">
                <a:solidFill>
                  <a:srgbClr val="E42312"/>
                </a:solidFill>
              </a:defRPr>
            </a:lvl3pPr>
            <a:lvl4pPr>
              <a:defRPr sz="5898" b="1">
                <a:solidFill>
                  <a:srgbClr val="E42312"/>
                </a:solidFill>
              </a:defRPr>
            </a:lvl4pPr>
            <a:lvl5pPr>
              <a:defRPr sz="5898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4" name="Marcador de texto 19"/>
          <p:cNvSpPr>
            <a:spLocks noGrp="1"/>
          </p:cNvSpPr>
          <p:nvPr>
            <p:ph type="body" sz="quarter" idx="19"/>
          </p:nvPr>
        </p:nvSpPr>
        <p:spPr>
          <a:xfrm>
            <a:off x="638136" y="3617139"/>
            <a:ext cx="4786354" cy="31830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599" b="1" i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898" b="1">
                <a:solidFill>
                  <a:srgbClr val="E42312"/>
                </a:solidFill>
              </a:defRPr>
            </a:lvl2pPr>
            <a:lvl3pPr>
              <a:defRPr sz="5898" b="1">
                <a:solidFill>
                  <a:srgbClr val="E42312"/>
                </a:solidFill>
              </a:defRPr>
            </a:lvl3pPr>
            <a:lvl4pPr>
              <a:defRPr sz="5898" b="1">
                <a:solidFill>
                  <a:srgbClr val="E42312"/>
                </a:solidFill>
              </a:defRPr>
            </a:lvl4pPr>
            <a:lvl5pPr>
              <a:defRPr sz="5898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5" name="Marcador de texto 19"/>
          <p:cNvSpPr>
            <a:spLocks noGrp="1"/>
          </p:cNvSpPr>
          <p:nvPr>
            <p:ph type="body" sz="quarter" idx="20"/>
          </p:nvPr>
        </p:nvSpPr>
        <p:spPr>
          <a:xfrm>
            <a:off x="638136" y="4097495"/>
            <a:ext cx="4786354" cy="31830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599" b="1" i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898" b="1">
                <a:solidFill>
                  <a:srgbClr val="E42312"/>
                </a:solidFill>
              </a:defRPr>
            </a:lvl2pPr>
            <a:lvl3pPr>
              <a:defRPr sz="5898" b="1">
                <a:solidFill>
                  <a:srgbClr val="E42312"/>
                </a:solidFill>
              </a:defRPr>
            </a:lvl3pPr>
            <a:lvl4pPr>
              <a:defRPr sz="5898" b="1">
                <a:solidFill>
                  <a:srgbClr val="E42312"/>
                </a:solidFill>
              </a:defRPr>
            </a:lvl4pPr>
            <a:lvl5pPr>
              <a:defRPr sz="5898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6" name="Marcador de texto 19"/>
          <p:cNvSpPr>
            <a:spLocks noGrp="1"/>
          </p:cNvSpPr>
          <p:nvPr>
            <p:ph type="body" sz="quarter" idx="21"/>
          </p:nvPr>
        </p:nvSpPr>
        <p:spPr>
          <a:xfrm>
            <a:off x="638136" y="4568210"/>
            <a:ext cx="4786354" cy="31830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599" b="1" i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898" b="1">
                <a:solidFill>
                  <a:srgbClr val="E42312"/>
                </a:solidFill>
              </a:defRPr>
            </a:lvl2pPr>
            <a:lvl3pPr>
              <a:defRPr sz="5898" b="1">
                <a:solidFill>
                  <a:srgbClr val="E42312"/>
                </a:solidFill>
              </a:defRPr>
            </a:lvl3pPr>
            <a:lvl4pPr>
              <a:defRPr sz="5898" b="1">
                <a:solidFill>
                  <a:srgbClr val="E42312"/>
                </a:solidFill>
              </a:defRPr>
            </a:lvl4pPr>
            <a:lvl5pPr>
              <a:defRPr sz="5898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7" name="Marcador de texto 19"/>
          <p:cNvSpPr>
            <a:spLocks noGrp="1"/>
          </p:cNvSpPr>
          <p:nvPr>
            <p:ph type="body" sz="quarter" idx="22"/>
          </p:nvPr>
        </p:nvSpPr>
        <p:spPr>
          <a:xfrm>
            <a:off x="638136" y="5066821"/>
            <a:ext cx="4786354" cy="31830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599" b="1" i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898" b="1">
                <a:solidFill>
                  <a:srgbClr val="E42312"/>
                </a:solidFill>
              </a:defRPr>
            </a:lvl2pPr>
            <a:lvl3pPr>
              <a:defRPr sz="5898" b="1">
                <a:solidFill>
                  <a:srgbClr val="E42312"/>
                </a:solidFill>
              </a:defRPr>
            </a:lvl3pPr>
            <a:lvl4pPr>
              <a:defRPr sz="5898" b="1">
                <a:solidFill>
                  <a:srgbClr val="E42312"/>
                </a:solidFill>
              </a:defRPr>
            </a:lvl4pPr>
            <a:lvl5pPr>
              <a:defRPr sz="5898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8" name="Marcador de texto 19"/>
          <p:cNvSpPr>
            <a:spLocks noGrp="1"/>
          </p:cNvSpPr>
          <p:nvPr>
            <p:ph type="body" sz="quarter" idx="23"/>
          </p:nvPr>
        </p:nvSpPr>
        <p:spPr>
          <a:xfrm>
            <a:off x="638136" y="5537518"/>
            <a:ext cx="4786354" cy="31830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599" b="1" i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898" b="1">
                <a:solidFill>
                  <a:srgbClr val="E42312"/>
                </a:solidFill>
              </a:defRPr>
            </a:lvl2pPr>
            <a:lvl3pPr>
              <a:defRPr sz="5898" b="1">
                <a:solidFill>
                  <a:srgbClr val="E42312"/>
                </a:solidFill>
              </a:defRPr>
            </a:lvl3pPr>
            <a:lvl4pPr>
              <a:defRPr sz="5898" b="1">
                <a:solidFill>
                  <a:srgbClr val="E42312"/>
                </a:solidFill>
              </a:defRPr>
            </a:lvl4pPr>
            <a:lvl5pPr>
              <a:defRPr sz="5898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9" name="Marcador de texto 19"/>
          <p:cNvSpPr>
            <a:spLocks noGrp="1"/>
          </p:cNvSpPr>
          <p:nvPr>
            <p:ph type="body" sz="quarter" idx="24" hasCustomPrompt="1"/>
          </p:nvPr>
        </p:nvSpPr>
        <p:spPr>
          <a:xfrm>
            <a:off x="6004436" y="2177116"/>
            <a:ext cx="4308483" cy="31830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599" b="0" i="0" baseline="0">
                <a:solidFill>
                  <a:schemeClr val="bg1"/>
                </a:solidFill>
                <a:latin typeface="Gloriola"/>
                <a:cs typeface="Gloriola"/>
              </a:defRPr>
            </a:lvl1pPr>
            <a:lvl2pPr>
              <a:defRPr sz="5898" b="1">
                <a:solidFill>
                  <a:srgbClr val="E42312"/>
                </a:solidFill>
              </a:defRPr>
            </a:lvl2pPr>
            <a:lvl3pPr>
              <a:defRPr sz="5898" b="1">
                <a:solidFill>
                  <a:srgbClr val="E42312"/>
                </a:solidFill>
              </a:defRPr>
            </a:lvl3pPr>
            <a:lvl4pPr>
              <a:defRPr sz="5898" b="1">
                <a:solidFill>
                  <a:srgbClr val="E42312"/>
                </a:solidFill>
              </a:defRPr>
            </a:lvl4pPr>
            <a:lvl5pPr>
              <a:defRPr sz="5898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0</a:t>
            </a:r>
          </a:p>
        </p:txBody>
      </p:sp>
      <p:sp>
        <p:nvSpPr>
          <p:cNvPr id="20" name="Marcador de texto 19"/>
          <p:cNvSpPr>
            <a:spLocks noGrp="1"/>
          </p:cNvSpPr>
          <p:nvPr>
            <p:ph type="body" sz="quarter" idx="25" hasCustomPrompt="1"/>
          </p:nvPr>
        </p:nvSpPr>
        <p:spPr>
          <a:xfrm>
            <a:off x="6004436" y="2647822"/>
            <a:ext cx="4308483" cy="31830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599" b="0" i="0" baseline="0">
                <a:solidFill>
                  <a:schemeClr val="bg1"/>
                </a:solidFill>
                <a:latin typeface="Gloriola"/>
                <a:cs typeface="Gloriola"/>
              </a:defRPr>
            </a:lvl1pPr>
            <a:lvl2pPr>
              <a:defRPr sz="5898" b="1">
                <a:solidFill>
                  <a:srgbClr val="E42312"/>
                </a:solidFill>
              </a:defRPr>
            </a:lvl2pPr>
            <a:lvl3pPr>
              <a:defRPr sz="5898" b="1">
                <a:solidFill>
                  <a:srgbClr val="E42312"/>
                </a:solidFill>
              </a:defRPr>
            </a:lvl3pPr>
            <a:lvl4pPr>
              <a:defRPr sz="5898" b="1">
                <a:solidFill>
                  <a:srgbClr val="E42312"/>
                </a:solidFill>
              </a:defRPr>
            </a:lvl4pPr>
            <a:lvl5pPr>
              <a:defRPr sz="5898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0</a:t>
            </a:r>
          </a:p>
        </p:txBody>
      </p:sp>
      <p:sp>
        <p:nvSpPr>
          <p:cNvPr id="21" name="Marcador de texto 19"/>
          <p:cNvSpPr>
            <a:spLocks noGrp="1"/>
          </p:cNvSpPr>
          <p:nvPr>
            <p:ph type="body" sz="quarter" idx="26" hasCustomPrompt="1"/>
          </p:nvPr>
        </p:nvSpPr>
        <p:spPr>
          <a:xfrm>
            <a:off x="6004436" y="3150471"/>
            <a:ext cx="4308483" cy="31830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599" b="0" i="0" baseline="0">
                <a:solidFill>
                  <a:schemeClr val="bg1"/>
                </a:solidFill>
                <a:latin typeface="Gloriola"/>
                <a:cs typeface="Gloriola"/>
              </a:defRPr>
            </a:lvl1pPr>
            <a:lvl2pPr>
              <a:defRPr sz="5898" b="1">
                <a:solidFill>
                  <a:srgbClr val="E42312"/>
                </a:solidFill>
              </a:defRPr>
            </a:lvl2pPr>
            <a:lvl3pPr>
              <a:defRPr sz="5898" b="1">
                <a:solidFill>
                  <a:srgbClr val="E42312"/>
                </a:solidFill>
              </a:defRPr>
            </a:lvl3pPr>
            <a:lvl4pPr>
              <a:defRPr sz="5898" b="1">
                <a:solidFill>
                  <a:srgbClr val="E42312"/>
                </a:solidFill>
              </a:defRPr>
            </a:lvl4pPr>
            <a:lvl5pPr>
              <a:defRPr sz="5898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0</a:t>
            </a:r>
          </a:p>
        </p:txBody>
      </p:sp>
      <p:sp>
        <p:nvSpPr>
          <p:cNvPr id="22" name="Marcador de texto 19"/>
          <p:cNvSpPr>
            <a:spLocks noGrp="1"/>
          </p:cNvSpPr>
          <p:nvPr>
            <p:ph type="body" sz="quarter" idx="27" hasCustomPrompt="1"/>
          </p:nvPr>
        </p:nvSpPr>
        <p:spPr>
          <a:xfrm>
            <a:off x="6004436" y="3621177"/>
            <a:ext cx="4308483" cy="31830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599" b="0" i="0" baseline="0">
                <a:solidFill>
                  <a:schemeClr val="bg1"/>
                </a:solidFill>
                <a:latin typeface="Gloriola"/>
                <a:cs typeface="Gloriola"/>
              </a:defRPr>
            </a:lvl1pPr>
            <a:lvl2pPr>
              <a:defRPr sz="5898" b="1">
                <a:solidFill>
                  <a:srgbClr val="E42312"/>
                </a:solidFill>
              </a:defRPr>
            </a:lvl2pPr>
            <a:lvl3pPr>
              <a:defRPr sz="5898" b="1">
                <a:solidFill>
                  <a:srgbClr val="E42312"/>
                </a:solidFill>
              </a:defRPr>
            </a:lvl3pPr>
            <a:lvl4pPr>
              <a:defRPr sz="5898" b="1">
                <a:solidFill>
                  <a:srgbClr val="E42312"/>
                </a:solidFill>
              </a:defRPr>
            </a:lvl4pPr>
            <a:lvl5pPr>
              <a:defRPr sz="5898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0</a:t>
            </a:r>
          </a:p>
        </p:txBody>
      </p:sp>
      <p:sp>
        <p:nvSpPr>
          <p:cNvPr id="23" name="Marcador de texto 19"/>
          <p:cNvSpPr>
            <a:spLocks noGrp="1"/>
          </p:cNvSpPr>
          <p:nvPr>
            <p:ph type="body" sz="quarter" idx="28" hasCustomPrompt="1"/>
          </p:nvPr>
        </p:nvSpPr>
        <p:spPr>
          <a:xfrm>
            <a:off x="5991673" y="4097495"/>
            <a:ext cx="4308483" cy="31830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599" b="0" i="0" baseline="0">
                <a:solidFill>
                  <a:schemeClr val="bg1"/>
                </a:solidFill>
                <a:latin typeface="Gloriola"/>
                <a:cs typeface="Gloriola"/>
              </a:defRPr>
            </a:lvl1pPr>
            <a:lvl2pPr>
              <a:defRPr sz="5898" b="1">
                <a:solidFill>
                  <a:srgbClr val="E42312"/>
                </a:solidFill>
              </a:defRPr>
            </a:lvl2pPr>
            <a:lvl3pPr>
              <a:defRPr sz="5898" b="1">
                <a:solidFill>
                  <a:srgbClr val="E42312"/>
                </a:solidFill>
              </a:defRPr>
            </a:lvl3pPr>
            <a:lvl4pPr>
              <a:defRPr sz="5898" b="1">
                <a:solidFill>
                  <a:srgbClr val="E42312"/>
                </a:solidFill>
              </a:defRPr>
            </a:lvl4pPr>
            <a:lvl5pPr>
              <a:defRPr sz="5898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0</a:t>
            </a:r>
          </a:p>
        </p:txBody>
      </p:sp>
      <p:sp>
        <p:nvSpPr>
          <p:cNvPr id="24" name="Marcador de texto 19"/>
          <p:cNvSpPr>
            <a:spLocks noGrp="1"/>
          </p:cNvSpPr>
          <p:nvPr>
            <p:ph type="body" sz="quarter" idx="29" hasCustomPrompt="1"/>
          </p:nvPr>
        </p:nvSpPr>
        <p:spPr>
          <a:xfrm>
            <a:off x="5991673" y="4568210"/>
            <a:ext cx="4308483" cy="31830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599" b="0" i="0" baseline="0">
                <a:solidFill>
                  <a:schemeClr val="bg1"/>
                </a:solidFill>
                <a:latin typeface="Gloriola"/>
                <a:cs typeface="Gloriola"/>
              </a:defRPr>
            </a:lvl1pPr>
            <a:lvl2pPr>
              <a:defRPr sz="5898" b="1">
                <a:solidFill>
                  <a:srgbClr val="E42312"/>
                </a:solidFill>
              </a:defRPr>
            </a:lvl2pPr>
            <a:lvl3pPr>
              <a:defRPr sz="5898" b="1">
                <a:solidFill>
                  <a:srgbClr val="E42312"/>
                </a:solidFill>
              </a:defRPr>
            </a:lvl3pPr>
            <a:lvl4pPr>
              <a:defRPr sz="5898" b="1">
                <a:solidFill>
                  <a:srgbClr val="E42312"/>
                </a:solidFill>
              </a:defRPr>
            </a:lvl4pPr>
            <a:lvl5pPr>
              <a:defRPr sz="5898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0</a:t>
            </a:r>
          </a:p>
        </p:txBody>
      </p:sp>
      <p:sp>
        <p:nvSpPr>
          <p:cNvPr id="25" name="Marcador de texto 19"/>
          <p:cNvSpPr>
            <a:spLocks noGrp="1"/>
          </p:cNvSpPr>
          <p:nvPr>
            <p:ph type="body" sz="quarter" idx="30" hasCustomPrompt="1"/>
          </p:nvPr>
        </p:nvSpPr>
        <p:spPr>
          <a:xfrm>
            <a:off x="5991673" y="5066821"/>
            <a:ext cx="4308483" cy="31830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599" b="0" i="0" baseline="0">
                <a:solidFill>
                  <a:schemeClr val="bg1"/>
                </a:solidFill>
                <a:latin typeface="Gloriola"/>
                <a:cs typeface="Gloriola"/>
              </a:defRPr>
            </a:lvl1pPr>
            <a:lvl2pPr>
              <a:defRPr sz="5898" b="1">
                <a:solidFill>
                  <a:srgbClr val="E42312"/>
                </a:solidFill>
              </a:defRPr>
            </a:lvl2pPr>
            <a:lvl3pPr>
              <a:defRPr sz="5898" b="1">
                <a:solidFill>
                  <a:srgbClr val="E42312"/>
                </a:solidFill>
              </a:defRPr>
            </a:lvl3pPr>
            <a:lvl4pPr>
              <a:defRPr sz="5898" b="1">
                <a:solidFill>
                  <a:srgbClr val="E42312"/>
                </a:solidFill>
              </a:defRPr>
            </a:lvl4pPr>
            <a:lvl5pPr>
              <a:defRPr sz="5898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0</a:t>
            </a:r>
          </a:p>
        </p:txBody>
      </p:sp>
      <p:sp>
        <p:nvSpPr>
          <p:cNvPr id="26" name="Marcador de texto 19"/>
          <p:cNvSpPr>
            <a:spLocks noGrp="1"/>
          </p:cNvSpPr>
          <p:nvPr>
            <p:ph type="body" sz="quarter" idx="31" hasCustomPrompt="1"/>
          </p:nvPr>
        </p:nvSpPr>
        <p:spPr>
          <a:xfrm>
            <a:off x="5991673" y="5537518"/>
            <a:ext cx="4308483" cy="31830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599" b="0" i="0" baseline="0">
                <a:solidFill>
                  <a:schemeClr val="bg1"/>
                </a:solidFill>
                <a:latin typeface="Gloriola"/>
                <a:cs typeface="Gloriola"/>
              </a:defRPr>
            </a:lvl1pPr>
            <a:lvl2pPr>
              <a:defRPr sz="5898" b="1">
                <a:solidFill>
                  <a:srgbClr val="E42312"/>
                </a:solidFill>
              </a:defRPr>
            </a:lvl2pPr>
            <a:lvl3pPr>
              <a:defRPr sz="5898" b="1">
                <a:solidFill>
                  <a:srgbClr val="E42312"/>
                </a:solidFill>
              </a:defRPr>
            </a:lvl3pPr>
            <a:lvl4pPr>
              <a:defRPr sz="5898" b="1">
                <a:solidFill>
                  <a:srgbClr val="E42312"/>
                </a:solidFill>
              </a:defRPr>
            </a:lvl4pPr>
            <a:lvl5pPr>
              <a:defRPr sz="5898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0</a:t>
            </a:r>
          </a:p>
        </p:txBody>
      </p:sp>
      <p:sp>
        <p:nvSpPr>
          <p:cNvPr id="27" name="Footer Placeholder 12"/>
          <p:cNvSpPr>
            <a:spLocks noGrp="1"/>
          </p:cNvSpPr>
          <p:nvPr>
            <p:ph type="ftr" sz="quarter" idx="32"/>
          </p:nvPr>
        </p:nvSpPr>
        <p:spPr>
          <a:xfrm>
            <a:off x="1381134" y="7010400"/>
            <a:ext cx="5656263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>
              <a:defRPr/>
            </a:pPr>
            <a:r>
              <a:rPr lang="en-US" smtClean="0"/>
              <a:t>Abril 2020</a:t>
            </a:r>
            <a:endParaRPr lang="en-US" dirty="0"/>
          </a:p>
        </p:txBody>
      </p:sp>
      <p:sp>
        <p:nvSpPr>
          <p:cNvPr id="28" name="Date Placeholder 14"/>
          <p:cNvSpPr>
            <a:spLocks noGrp="1"/>
          </p:cNvSpPr>
          <p:nvPr>
            <p:ph type="dt" sz="half" idx="33"/>
          </p:nvPr>
        </p:nvSpPr>
        <p:spPr>
          <a:xfrm>
            <a:off x="534988" y="7010400"/>
            <a:ext cx="6858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1034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adill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 descr="Portadilla_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"/>
            <a:ext cx="10688638" cy="756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Marcador de texto 19"/>
          <p:cNvSpPr>
            <a:spLocks noGrp="1"/>
          </p:cNvSpPr>
          <p:nvPr>
            <p:ph type="body" sz="quarter" idx="13" hasCustomPrompt="1"/>
          </p:nvPr>
        </p:nvSpPr>
        <p:spPr>
          <a:xfrm>
            <a:off x="480759" y="311233"/>
            <a:ext cx="72322680" cy="1890609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994" b="0" cap="all" baseline="0">
                <a:solidFill>
                  <a:schemeClr val="bg1"/>
                </a:solidFill>
                <a:latin typeface="Gloriola"/>
                <a:cs typeface="Gloriola"/>
              </a:defRPr>
            </a:lvl1pPr>
            <a:lvl2pPr>
              <a:defRPr sz="5898" b="1">
                <a:solidFill>
                  <a:srgbClr val="E42312"/>
                </a:solidFill>
              </a:defRPr>
            </a:lvl2pPr>
            <a:lvl3pPr>
              <a:defRPr sz="5898" b="1">
                <a:solidFill>
                  <a:srgbClr val="E42312"/>
                </a:solidFill>
              </a:defRPr>
            </a:lvl3pPr>
            <a:lvl4pPr>
              <a:defRPr sz="5898" b="1">
                <a:solidFill>
                  <a:srgbClr val="E42312"/>
                </a:solidFill>
              </a:defRPr>
            </a:lvl4pPr>
            <a:lvl5pPr>
              <a:defRPr sz="5898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0</a:t>
            </a:r>
          </a:p>
        </p:txBody>
      </p:sp>
      <p:sp>
        <p:nvSpPr>
          <p:cNvPr id="26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644046" y="2815342"/>
            <a:ext cx="2391032" cy="241719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 b="0" i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898" b="1">
                <a:solidFill>
                  <a:srgbClr val="E42312"/>
                </a:solidFill>
              </a:defRPr>
            </a:lvl2pPr>
            <a:lvl3pPr>
              <a:defRPr sz="5898" b="1">
                <a:solidFill>
                  <a:srgbClr val="E42312"/>
                </a:solidFill>
              </a:defRPr>
            </a:lvl3pPr>
            <a:lvl4pPr>
              <a:defRPr sz="5898" b="1">
                <a:solidFill>
                  <a:srgbClr val="E42312"/>
                </a:solidFill>
              </a:defRPr>
            </a:lvl4pPr>
            <a:lvl5pPr>
              <a:defRPr sz="5898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7" name="Marcador de texto 19"/>
          <p:cNvSpPr>
            <a:spLocks noGrp="1"/>
          </p:cNvSpPr>
          <p:nvPr>
            <p:ph type="body" sz="quarter" idx="24"/>
          </p:nvPr>
        </p:nvSpPr>
        <p:spPr>
          <a:xfrm>
            <a:off x="3420988" y="2815341"/>
            <a:ext cx="4290281" cy="241719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 i="0" baseline="0">
                <a:solidFill>
                  <a:schemeClr val="bg1"/>
                </a:solidFill>
                <a:latin typeface="Gloriola"/>
                <a:cs typeface="Gloriola"/>
              </a:defRPr>
            </a:lvl1pPr>
            <a:lvl2pPr>
              <a:defRPr sz="5898" b="1">
                <a:solidFill>
                  <a:srgbClr val="E42312"/>
                </a:solidFill>
              </a:defRPr>
            </a:lvl2pPr>
            <a:lvl3pPr>
              <a:defRPr sz="5898" b="1">
                <a:solidFill>
                  <a:srgbClr val="E42312"/>
                </a:solidFill>
              </a:defRPr>
            </a:lvl3pPr>
            <a:lvl4pPr>
              <a:defRPr sz="5898" b="1">
                <a:solidFill>
                  <a:srgbClr val="E42312"/>
                </a:solidFill>
              </a:defRPr>
            </a:lvl4pPr>
            <a:lvl5pPr>
              <a:defRPr sz="5898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8" name="Marcador de texto 19"/>
          <p:cNvSpPr>
            <a:spLocks noGrp="1"/>
          </p:cNvSpPr>
          <p:nvPr>
            <p:ph type="body" sz="quarter" idx="25"/>
          </p:nvPr>
        </p:nvSpPr>
        <p:spPr>
          <a:xfrm>
            <a:off x="644046" y="3057052"/>
            <a:ext cx="2391032" cy="241719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 b="0" i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898" b="1">
                <a:solidFill>
                  <a:srgbClr val="E42312"/>
                </a:solidFill>
              </a:defRPr>
            </a:lvl2pPr>
            <a:lvl3pPr>
              <a:defRPr sz="5898" b="1">
                <a:solidFill>
                  <a:srgbClr val="E42312"/>
                </a:solidFill>
              </a:defRPr>
            </a:lvl3pPr>
            <a:lvl4pPr>
              <a:defRPr sz="5898" b="1">
                <a:solidFill>
                  <a:srgbClr val="E42312"/>
                </a:solidFill>
              </a:defRPr>
            </a:lvl4pPr>
            <a:lvl5pPr>
              <a:defRPr sz="5898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9" name="Marcador de texto 19"/>
          <p:cNvSpPr>
            <a:spLocks noGrp="1"/>
          </p:cNvSpPr>
          <p:nvPr>
            <p:ph type="body" sz="quarter" idx="26"/>
          </p:nvPr>
        </p:nvSpPr>
        <p:spPr>
          <a:xfrm>
            <a:off x="3420988" y="3057051"/>
            <a:ext cx="4290281" cy="241719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 i="0" baseline="0">
                <a:solidFill>
                  <a:schemeClr val="bg1"/>
                </a:solidFill>
                <a:latin typeface="Gloriola"/>
                <a:cs typeface="Gloriola"/>
              </a:defRPr>
            </a:lvl1pPr>
            <a:lvl2pPr>
              <a:defRPr sz="5898" b="1">
                <a:solidFill>
                  <a:srgbClr val="E42312"/>
                </a:solidFill>
              </a:defRPr>
            </a:lvl2pPr>
            <a:lvl3pPr>
              <a:defRPr sz="5898" b="1">
                <a:solidFill>
                  <a:srgbClr val="E42312"/>
                </a:solidFill>
              </a:defRPr>
            </a:lvl3pPr>
            <a:lvl4pPr>
              <a:defRPr sz="5898" b="1">
                <a:solidFill>
                  <a:srgbClr val="E42312"/>
                </a:solidFill>
              </a:defRPr>
            </a:lvl4pPr>
            <a:lvl5pPr>
              <a:defRPr sz="5898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0" name="Marcador de texto 19"/>
          <p:cNvSpPr>
            <a:spLocks noGrp="1"/>
          </p:cNvSpPr>
          <p:nvPr>
            <p:ph type="body" sz="quarter" idx="27"/>
          </p:nvPr>
        </p:nvSpPr>
        <p:spPr>
          <a:xfrm>
            <a:off x="644046" y="3298770"/>
            <a:ext cx="2391032" cy="241719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 b="0" i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898" b="1">
                <a:solidFill>
                  <a:srgbClr val="E42312"/>
                </a:solidFill>
              </a:defRPr>
            </a:lvl2pPr>
            <a:lvl3pPr>
              <a:defRPr sz="5898" b="1">
                <a:solidFill>
                  <a:srgbClr val="E42312"/>
                </a:solidFill>
              </a:defRPr>
            </a:lvl3pPr>
            <a:lvl4pPr>
              <a:defRPr sz="5898" b="1">
                <a:solidFill>
                  <a:srgbClr val="E42312"/>
                </a:solidFill>
              </a:defRPr>
            </a:lvl4pPr>
            <a:lvl5pPr>
              <a:defRPr sz="5898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1" name="Marcador de texto 19"/>
          <p:cNvSpPr>
            <a:spLocks noGrp="1"/>
          </p:cNvSpPr>
          <p:nvPr>
            <p:ph type="body" sz="quarter" idx="28"/>
          </p:nvPr>
        </p:nvSpPr>
        <p:spPr>
          <a:xfrm>
            <a:off x="3420988" y="3298769"/>
            <a:ext cx="4290281" cy="241719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 i="0" baseline="0">
                <a:solidFill>
                  <a:schemeClr val="bg1"/>
                </a:solidFill>
                <a:latin typeface="Gloriola"/>
                <a:cs typeface="Gloriola"/>
              </a:defRPr>
            </a:lvl1pPr>
            <a:lvl2pPr>
              <a:defRPr sz="5898" b="1">
                <a:solidFill>
                  <a:srgbClr val="E42312"/>
                </a:solidFill>
              </a:defRPr>
            </a:lvl2pPr>
            <a:lvl3pPr>
              <a:defRPr sz="5898" b="1">
                <a:solidFill>
                  <a:srgbClr val="E42312"/>
                </a:solidFill>
              </a:defRPr>
            </a:lvl3pPr>
            <a:lvl4pPr>
              <a:defRPr sz="5898" b="1">
                <a:solidFill>
                  <a:srgbClr val="E42312"/>
                </a:solidFill>
              </a:defRPr>
            </a:lvl4pPr>
            <a:lvl5pPr>
              <a:defRPr sz="5898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2" name="Marcador de texto 19"/>
          <p:cNvSpPr>
            <a:spLocks noGrp="1"/>
          </p:cNvSpPr>
          <p:nvPr>
            <p:ph type="body" sz="quarter" idx="29"/>
          </p:nvPr>
        </p:nvSpPr>
        <p:spPr>
          <a:xfrm>
            <a:off x="644046" y="3540498"/>
            <a:ext cx="2391032" cy="241719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 b="0" i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898" b="1">
                <a:solidFill>
                  <a:srgbClr val="E42312"/>
                </a:solidFill>
              </a:defRPr>
            </a:lvl2pPr>
            <a:lvl3pPr>
              <a:defRPr sz="5898" b="1">
                <a:solidFill>
                  <a:srgbClr val="E42312"/>
                </a:solidFill>
              </a:defRPr>
            </a:lvl3pPr>
            <a:lvl4pPr>
              <a:defRPr sz="5898" b="1">
                <a:solidFill>
                  <a:srgbClr val="E42312"/>
                </a:solidFill>
              </a:defRPr>
            </a:lvl4pPr>
            <a:lvl5pPr>
              <a:defRPr sz="5898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3" name="Marcador de texto 19"/>
          <p:cNvSpPr>
            <a:spLocks noGrp="1"/>
          </p:cNvSpPr>
          <p:nvPr>
            <p:ph type="body" sz="quarter" idx="30"/>
          </p:nvPr>
        </p:nvSpPr>
        <p:spPr>
          <a:xfrm>
            <a:off x="3420988" y="3540497"/>
            <a:ext cx="4290281" cy="241719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 i="0" baseline="0">
                <a:solidFill>
                  <a:schemeClr val="bg1"/>
                </a:solidFill>
                <a:latin typeface="Gloriola"/>
                <a:cs typeface="Gloriola"/>
              </a:defRPr>
            </a:lvl1pPr>
            <a:lvl2pPr>
              <a:defRPr sz="5898" b="1">
                <a:solidFill>
                  <a:srgbClr val="E42312"/>
                </a:solidFill>
              </a:defRPr>
            </a:lvl2pPr>
            <a:lvl3pPr>
              <a:defRPr sz="5898" b="1">
                <a:solidFill>
                  <a:srgbClr val="E42312"/>
                </a:solidFill>
              </a:defRPr>
            </a:lvl3pPr>
            <a:lvl4pPr>
              <a:defRPr sz="5898" b="1">
                <a:solidFill>
                  <a:srgbClr val="E42312"/>
                </a:solidFill>
              </a:defRPr>
            </a:lvl4pPr>
            <a:lvl5pPr>
              <a:defRPr sz="5898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4" name="Marcador de texto 19"/>
          <p:cNvSpPr>
            <a:spLocks noGrp="1"/>
          </p:cNvSpPr>
          <p:nvPr>
            <p:ph type="body" sz="quarter" idx="31"/>
          </p:nvPr>
        </p:nvSpPr>
        <p:spPr>
          <a:xfrm>
            <a:off x="644046" y="3782217"/>
            <a:ext cx="2391032" cy="241719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 b="0" i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898" b="1">
                <a:solidFill>
                  <a:srgbClr val="E42312"/>
                </a:solidFill>
              </a:defRPr>
            </a:lvl2pPr>
            <a:lvl3pPr>
              <a:defRPr sz="5898" b="1">
                <a:solidFill>
                  <a:srgbClr val="E42312"/>
                </a:solidFill>
              </a:defRPr>
            </a:lvl3pPr>
            <a:lvl4pPr>
              <a:defRPr sz="5898" b="1">
                <a:solidFill>
                  <a:srgbClr val="E42312"/>
                </a:solidFill>
              </a:defRPr>
            </a:lvl4pPr>
            <a:lvl5pPr>
              <a:defRPr sz="5898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5" name="Marcador de texto 19"/>
          <p:cNvSpPr>
            <a:spLocks noGrp="1"/>
          </p:cNvSpPr>
          <p:nvPr>
            <p:ph type="body" sz="quarter" idx="32"/>
          </p:nvPr>
        </p:nvSpPr>
        <p:spPr>
          <a:xfrm>
            <a:off x="3420988" y="3782216"/>
            <a:ext cx="4290281" cy="241719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 i="0" baseline="0">
                <a:solidFill>
                  <a:schemeClr val="bg1"/>
                </a:solidFill>
                <a:latin typeface="Gloriola"/>
                <a:cs typeface="Gloriola"/>
              </a:defRPr>
            </a:lvl1pPr>
            <a:lvl2pPr>
              <a:defRPr sz="5898" b="1">
                <a:solidFill>
                  <a:srgbClr val="E42312"/>
                </a:solidFill>
              </a:defRPr>
            </a:lvl2pPr>
            <a:lvl3pPr>
              <a:defRPr sz="5898" b="1">
                <a:solidFill>
                  <a:srgbClr val="E42312"/>
                </a:solidFill>
              </a:defRPr>
            </a:lvl3pPr>
            <a:lvl4pPr>
              <a:defRPr sz="5898" b="1">
                <a:solidFill>
                  <a:srgbClr val="E42312"/>
                </a:solidFill>
              </a:defRPr>
            </a:lvl4pPr>
            <a:lvl5pPr>
              <a:defRPr sz="5898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6" name="Marcador de texto 19"/>
          <p:cNvSpPr>
            <a:spLocks noGrp="1"/>
          </p:cNvSpPr>
          <p:nvPr>
            <p:ph type="body" sz="quarter" idx="33"/>
          </p:nvPr>
        </p:nvSpPr>
        <p:spPr>
          <a:xfrm>
            <a:off x="644046" y="4023926"/>
            <a:ext cx="2391032" cy="241719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 b="0" i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898" b="1">
                <a:solidFill>
                  <a:srgbClr val="E42312"/>
                </a:solidFill>
              </a:defRPr>
            </a:lvl2pPr>
            <a:lvl3pPr>
              <a:defRPr sz="5898" b="1">
                <a:solidFill>
                  <a:srgbClr val="E42312"/>
                </a:solidFill>
              </a:defRPr>
            </a:lvl3pPr>
            <a:lvl4pPr>
              <a:defRPr sz="5898" b="1">
                <a:solidFill>
                  <a:srgbClr val="E42312"/>
                </a:solidFill>
              </a:defRPr>
            </a:lvl4pPr>
            <a:lvl5pPr>
              <a:defRPr sz="5898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7" name="Marcador de texto 19"/>
          <p:cNvSpPr>
            <a:spLocks noGrp="1"/>
          </p:cNvSpPr>
          <p:nvPr>
            <p:ph type="body" sz="quarter" idx="34"/>
          </p:nvPr>
        </p:nvSpPr>
        <p:spPr>
          <a:xfrm>
            <a:off x="3420988" y="4023925"/>
            <a:ext cx="4290281" cy="241719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 i="0" baseline="0">
                <a:solidFill>
                  <a:schemeClr val="bg1"/>
                </a:solidFill>
                <a:latin typeface="Gloriola"/>
                <a:cs typeface="Gloriola"/>
              </a:defRPr>
            </a:lvl1pPr>
            <a:lvl2pPr>
              <a:defRPr sz="5898" b="1">
                <a:solidFill>
                  <a:srgbClr val="E42312"/>
                </a:solidFill>
              </a:defRPr>
            </a:lvl2pPr>
            <a:lvl3pPr>
              <a:defRPr sz="5898" b="1">
                <a:solidFill>
                  <a:srgbClr val="E42312"/>
                </a:solidFill>
              </a:defRPr>
            </a:lvl3pPr>
            <a:lvl4pPr>
              <a:defRPr sz="5898" b="1">
                <a:solidFill>
                  <a:srgbClr val="E42312"/>
                </a:solidFill>
              </a:defRPr>
            </a:lvl4pPr>
            <a:lvl5pPr>
              <a:defRPr sz="5898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8" name="Marcador de texto 19"/>
          <p:cNvSpPr>
            <a:spLocks noGrp="1"/>
          </p:cNvSpPr>
          <p:nvPr>
            <p:ph type="body" sz="quarter" idx="35"/>
          </p:nvPr>
        </p:nvSpPr>
        <p:spPr>
          <a:xfrm>
            <a:off x="480768" y="2320125"/>
            <a:ext cx="7160303" cy="546090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799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898" b="1">
                <a:solidFill>
                  <a:srgbClr val="E42312"/>
                </a:solidFill>
              </a:defRPr>
            </a:lvl2pPr>
            <a:lvl3pPr>
              <a:defRPr sz="5898" b="1">
                <a:solidFill>
                  <a:srgbClr val="E42312"/>
                </a:solidFill>
              </a:defRPr>
            </a:lvl3pPr>
            <a:lvl4pPr>
              <a:defRPr sz="5898" b="1">
                <a:solidFill>
                  <a:srgbClr val="E42312"/>
                </a:solidFill>
              </a:defRPr>
            </a:lvl4pPr>
            <a:lvl5pPr>
              <a:defRPr sz="5898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8960003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Portadill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rtadilla_3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"/>
            <a:ext cx="10688638" cy="756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ubtítulo 2"/>
          <p:cNvSpPr>
            <a:spLocks noGrp="1"/>
          </p:cNvSpPr>
          <p:nvPr>
            <p:ph type="subTitle" idx="1"/>
          </p:nvPr>
        </p:nvSpPr>
        <p:spPr>
          <a:xfrm>
            <a:off x="392746" y="2559050"/>
            <a:ext cx="4483203" cy="285387"/>
          </a:xfrm>
          <a:prstGeom prst="rect">
            <a:avLst/>
          </a:prstGeom>
        </p:spPr>
        <p:txBody>
          <a:bodyPr lIns="99551" tIns="49775" rIns="99551" bIns="49775"/>
          <a:lstStyle>
            <a:lvl1pPr marL="0" indent="0" algn="l">
              <a:spcBef>
                <a:spcPts val="0"/>
              </a:spcBef>
              <a:buNone/>
              <a:defRPr sz="1399" b="1" i="0" cap="none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 marL="497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51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92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902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87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85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828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80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 dirty="0"/>
          </a:p>
        </p:txBody>
      </p:sp>
      <p:sp>
        <p:nvSpPr>
          <p:cNvPr id="11" name="Marcador de texto 19"/>
          <p:cNvSpPr>
            <a:spLocks noGrp="1"/>
          </p:cNvSpPr>
          <p:nvPr>
            <p:ph type="body" sz="quarter" idx="13"/>
          </p:nvPr>
        </p:nvSpPr>
        <p:spPr>
          <a:xfrm>
            <a:off x="387353" y="1367247"/>
            <a:ext cx="4094835" cy="990417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199" b="0" cap="none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898" b="1">
                <a:solidFill>
                  <a:srgbClr val="E42312"/>
                </a:solidFill>
              </a:defRPr>
            </a:lvl2pPr>
            <a:lvl3pPr>
              <a:defRPr sz="5898" b="1">
                <a:solidFill>
                  <a:srgbClr val="E42312"/>
                </a:solidFill>
              </a:defRPr>
            </a:lvl3pPr>
            <a:lvl4pPr>
              <a:defRPr sz="5898" b="1">
                <a:solidFill>
                  <a:srgbClr val="E42312"/>
                </a:solidFill>
              </a:defRPr>
            </a:lvl4pPr>
            <a:lvl5pPr>
              <a:defRPr sz="5898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387353" y="2864762"/>
            <a:ext cx="4237525" cy="28098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00" b="0" cap="none" baseline="0">
                <a:solidFill>
                  <a:srgbClr val="FFFFFF"/>
                </a:solidFill>
                <a:latin typeface="Gloriola"/>
                <a:cs typeface="Gloriola"/>
              </a:defRPr>
            </a:lvl1pPr>
            <a:lvl2pPr>
              <a:defRPr sz="5898" b="1">
                <a:solidFill>
                  <a:srgbClr val="E42312"/>
                </a:solidFill>
              </a:defRPr>
            </a:lvl2pPr>
            <a:lvl3pPr>
              <a:defRPr sz="5898" b="1">
                <a:solidFill>
                  <a:srgbClr val="E42312"/>
                </a:solidFill>
              </a:defRPr>
            </a:lvl3pPr>
            <a:lvl4pPr>
              <a:defRPr sz="5898" b="1">
                <a:solidFill>
                  <a:srgbClr val="E42312"/>
                </a:solidFill>
              </a:defRPr>
            </a:lvl4pPr>
            <a:lvl5pPr>
              <a:defRPr sz="5898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3" name="Marcador de texto 19"/>
          <p:cNvSpPr>
            <a:spLocks noGrp="1"/>
          </p:cNvSpPr>
          <p:nvPr>
            <p:ph type="body" sz="quarter" idx="15"/>
          </p:nvPr>
        </p:nvSpPr>
        <p:spPr>
          <a:xfrm>
            <a:off x="387353" y="3145748"/>
            <a:ext cx="4237525" cy="28098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00" b="0" cap="none" baseline="0">
                <a:solidFill>
                  <a:srgbClr val="FFFFFF"/>
                </a:solidFill>
                <a:latin typeface="Gloriola"/>
                <a:cs typeface="Gloriola"/>
              </a:defRPr>
            </a:lvl1pPr>
            <a:lvl2pPr>
              <a:defRPr sz="5898" b="1">
                <a:solidFill>
                  <a:srgbClr val="E42312"/>
                </a:solidFill>
              </a:defRPr>
            </a:lvl2pPr>
            <a:lvl3pPr>
              <a:defRPr sz="5898" b="1">
                <a:solidFill>
                  <a:srgbClr val="E42312"/>
                </a:solidFill>
              </a:defRPr>
            </a:lvl3pPr>
            <a:lvl4pPr>
              <a:defRPr sz="5898" b="1">
                <a:solidFill>
                  <a:srgbClr val="E42312"/>
                </a:solidFill>
              </a:defRPr>
            </a:lvl4pPr>
            <a:lvl5pPr>
              <a:defRPr sz="5898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16626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ortada 3 Fotografía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texto 19"/>
          <p:cNvSpPr>
            <a:spLocks noGrp="1"/>
          </p:cNvSpPr>
          <p:nvPr>
            <p:ph type="body" sz="quarter" idx="13"/>
          </p:nvPr>
        </p:nvSpPr>
        <p:spPr>
          <a:xfrm>
            <a:off x="714375" y="4785121"/>
            <a:ext cx="4094835" cy="990417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rgbClr val="0E5C48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1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714375" y="5987138"/>
            <a:ext cx="4231754" cy="285387"/>
          </a:xfrm>
          <a:prstGeom prst="rect">
            <a:avLst/>
          </a:prstGeom>
        </p:spPr>
        <p:txBody>
          <a:bodyPr lIns="99551" tIns="49775" rIns="99551" bIns="49775"/>
          <a:lstStyle>
            <a:lvl1pPr marL="0" indent="0" algn="l">
              <a:spcBef>
                <a:spcPts val="0"/>
              </a:spcBef>
              <a:buNone/>
              <a:defRPr sz="1400" b="0" i="0" cap="none" baseline="0">
                <a:solidFill>
                  <a:srgbClr val="353D37"/>
                </a:solidFill>
                <a:latin typeface="Gloriola"/>
                <a:cs typeface="Gloriola"/>
              </a:defRPr>
            </a:lvl1pPr>
            <a:lvl2pPr marL="497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55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93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910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887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86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84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82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 smtClean="0"/>
              <a:t>Haga clic para modificar el estilo de subtítulo</a:t>
            </a:r>
            <a:endParaRPr lang="es-ES" dirty="0"/>
          </a:p>
        </p:txBody>
      </p:sp>
      <p:sp>
        <p:nvSpPr>
          <p:cNvPr id="8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714375" y="6282636"/>
            <a:ext cx="4237524" cy="28098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00" b="0" cap="none" baseline="0">
                <a:solidFill>
                  <a:srgbClr val="353D37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9" name="Marcador de texto 19"/>
          <p:cNvSpPr>
            <a:spLocks noGrp="1"/>
          </p:cNvSpPr>
          <p:nvPr>
            <p:ph type="body" sz="quarter" idx="15"/>
          </p:nvPr>
        </p:nvSpPr>
        <p:spPr>
          <a:xfrm>
            <a:off x="714375" y="6563622"/>
            <a:ext cx="4237524" cy="28098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00" b="0" cap="none" baseline="0">
                <a:solidFill>
                  <a:srgbClr val="353D37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3" name="Marcador de posición de imagen 3"/>
          <p:cNvSpPr>
            <a:spLocks noGrp="1"/>
          </p:cNvSpPr>
          <p:nvPr>
            <p:ph type="pic" sz="quarter" idx="23" hasCustomPrompt="1"/>
          </p:nvPr>
        </p:nvSpPr>
        <p:spPr>
          <a:xfrm>
            <a:off x="0" y="1"/>
            <a:ext cx="10688638" cy="4107652"/>
          </a:xfrm>
          <a:prstGeom prst="rect">
            <a:avLst/>
          </a:prstGeom>
          <a:solidFill>
            <a:srgbClr val="A39E97"/>
          </a:solidFill>
        </p:spPr>
        <p:txBody>
          <a:bodyPr vert="horz" lIns="99551" tIns="49775" rIns="99551" bIns="49775"/>
          <a:lstStyle>
            <a:lvl1pPr marL="0" indent="0" algn="l" rtl="0">
              <a:buNone/>
              <a:defRPr sz="2400" i="1" baseline="0">
                <a:solidFill>
                  <a:srgbClr val="FFFFFF"/>
                </a:solidFill>
                <a:latin typeface="Gloriola"/>
                <a:cs typeface="Gloriola"/>
              </a:defRPr>
            </a:lvl1pPr>
          </a:lstStyle>
          <a:p>
            <a:pPr lvl="0"/>
            <a:r>
              <a:rPr lang="es-ES_tradnl" noProof="0" dirty="0" smtClean="0"/>
              <a:t>Arrastre la imagen al marcador de posición o haga clic en el icono para agregar</a:t>
            </a:r>
            <a:endParaRPr lang="es-ES" noProof="0" dirty="0"/>
          </a:p>
        </p:txBody>
      </p:sp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5699" y="5950595"/>
            <a:ext cx="4384419" cy="109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4229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2"/>
          <p:cNvSpPr>
            <a:spLocks noGrp="1"/>
          </p:cNvSpPr>
          <p:nvPr>
            <p:ph type="ftr" sz="quarter" idx="10"/>
          </p:nvPr>
        </p:nvSpPr>
        <p:spPr>
          <a:xfrm>
            <a:off x="1381134" y="7010400"/>
            <a:ext cx="5656263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>
              <a:defRPr/>
            </a:pPr>
            <a:r>
              <a:rPr lang="en-US" smtClean="0"/>
              <a:t>Abril 2020</a:t>
            </a:r>
            <a:endParaRPr lang="en-US" dirty="0"/>
          </a:p>
        </p:txBody>
      </p:sp>
      <p:sp>
        <p:nvSpPr>
          <p:cNvPr id="3" name="Date Placeholder 14"/>
          <p:cNvSpPr>
            <a:spLocks noGrp="1"/>
          </p:cNvSpPr>
          <p:nvPr>
            <p:ph type="dt" sz="half" idx="11"/>
          </p:nvPr>
        </p:nvSpPr>
        <p:spPr>
          <a:xfrm>
            <a:off x="534988" y="7010400"/>
            <a:ext cx="6858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7146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C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arcador de texto 19"/>
          <p:cNvSpPr>
            <a:spLocks noGrp="1"/>
          </p:cNvSpPr>
          <p:nvPr>
            <p:ph type="body" sz="quarter" idx="13"/>
          </p:nvPr>
        </p:nvSpPr>
        <p:spPr>
          <a:xfrm>
            <a:off x="612608" y="1086925"/>
            <a:ext cx="9332570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599" b="0" baseline="0">
                <a:solidFill>
                  <a:schemeClr val="bg1"/>
                </a:solidFill>
                <a:latin typeface="Gloriola"/>
                <a:cs typeface="Gloriola"/>
              </a:defRPr>
            </a:lvl1pPr>
            <a:lvl2pPr>
              <a:defRPr sz="5898" b="1">
                <a:solidFill>
                  <a:srgbClr val="E42312"/>
                </a:solidFill>
              </a:defRPr>
            </a:lvl2pPr>
            <a:lvl3pPr>
              <a:defRPr sz="5898" b="1">
                <a:solidFill>
                  <a:srgbClr val="E42312"/>
                </a:solidFill>
              </a:defRPr>
            </a:lvl3pPr>
            <a:lvl4pPr>
              <a:defRPr sz="5898" b="1">
                <a:solidFill>
                  <a:srgbClr val="E42312"/>
                </a:solidFill>
              </a:defRPr>
            </a:lvl4pPr>
            <a:lvl5pPr>
              <a:defRPr sz="5898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8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612608" y="1509467"/>
            <a:ext cx="9332570" cy="5222320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99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898" b="1">
                <a:solidFill>
                  <a:srgbClr val="E42312"/>
                </a:solidFill>
              </a:defRPr>
            </a:lvl2pPr>
            <a:lvl3pPr>
              <a:defRPr sz="5898" b="1">
                <a:solidFill>
                  <a:srgbClr val="E42312"/>
                </a:solidFill>
              </a:defRPr>
            </a:lvl3pPr>
            <a:lvl4pPr>
              <a:defRPr sz="5898" b="1">
                <a:solidFill>
                  <a:srgbClr val="E42312"/>
                </a:solidFill>
              </a:defRPr>
            </a:lvl4pPr>
            <a:lvl5pPr>
              <a:defRPr sz="5898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Marcador de texto 19"/>
          <p:cNvSpPr>
            <a:spLocks noGrp="1"/>
          </p:cNvSpPr>
          <p:nvPr>
            <p:ph type="body" sz="quarter" idx="12"/>
          </p:nvPr>
        </p:nvSpPr>
        <p:spPr>
          <a:xfrm>
            <a:off x="612618" y="321203"/>
            <a:ext cx="7916788" cy="34504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799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898" b="1">
                <a:solidFill>
                  <a:srgbClr val="E42312"/>
                </a:solidFill>
              </a:defRPr>
            </a:lvl2pPr>
            <a:lvl3pPr>
              <a:defRPr sz="5898" b="1">
                <a:solidFill>
                  <a:srgbClr val="E42312"/>
                </a:solidFill>
              </a:defRPr>
            </a:lvl3pPr>
            <a:lvl4pPr>
              <a:defRPr sz="5898" b="1">
                <a:solidFill>
                  <a:srgbClr val="E42312"/>
                </a:solidFill>
              </a:defRPr>
            </a:lvl4pPr>
            <a:lvl5pPr>
              <a:defRPr sz="5898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5"/>
          </p:nvPr>
        </p:nvSpPr>
        <p:spPr>
          <a:xfrm>
            <a:off x="1381134" y="7010400"/>
            <a:ext cx="5656263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>
              <a:defRPr/>
            </a:pPr>
            <a:r>
              <a:rPr lang="en-US" smtClean="0"/>
              <a:t>Abril 2020</a:t>
            </a:r>
            <a:endParaRPr lang="en-US" dirty="0"/>
          </a:p>
        </p:txBody>
      </p:sp>
      <p:sp>
        <p:nvSpPr>
          <p:cNvPr id="6" name="Date Placeholder 14"/>
          <p:cNvSpPr>
            <a:spLocks noGrp="1"/>
          </p:cNvSpPr>
          <p:nvPr>
            <p:ph type="dt" sz="half" idx="16"/>
          </p:nvPr>
        </p:nvSpPr>
        <p:spPr>
          <a:xfrm>
            <a:off x="534988" y="7010400"/>
            <a:ext cx="6858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4026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a 2 párraf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Marcador de texto 19"/>
          <p:cNvSpPr>
            <a:spLocks noGrp="1"/>
          </p:cNvSpPr>
          <p:nvPr>
            <p:ph type="body" sz="quarter" idx="13"/>
          </p:nvPr>
        </p:nvSpPr>
        <p:spPr>
          <a:xfrm>
            <a:off x="612608" y="1086925"/>
            <a:ext cx="9332570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599" b="0" baseline="0">
                <a:solidFill>
                  <a:schemeClr val="bg1"/>
                </a:solidFill>
                <a:latin typeface="Gloriola"/>
                <a:cs typeface="Gloriola"/>
              </a:defRPr>
            </a:lvl1pPr>
            <a:lvl2pPr>
              <a:defRPr sz="5898" b="1">
                <a:solidFill>
                  <a:srgbClr val="E42312"/>
                </a:solidFill>
              </a:defRPr>
            </a:lvl2pPr>
            <a:lvl3pPr>
              <a:defRPr sz="5898" b="1">
                <a:solidFill>
                  <a:srgbClr val="E42312"/>
                </a:solidFill>
              </a:defRPr>
            </a:lvl3pPr>
            <a:lvl4pPr>
              <a:defRPr sz="5898" b="1">
                <a:solidFill>
                  <a:srgbClr val="E42312"/>
                </a:solidFill>
              </a:defRPr>
            </a:lvl4pPr>
            <a:lvl5pPr>
              <a:defRPr sz="5898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9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612608" y="1509467"/>
            <a:ext cx="9332570" cy="221036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99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898" b="1">
                <a:solidFill>
                  <a:srgbClr val="E42312"/>
                </a:solidFill>
              </a:defRPr>
            </a:lvl2pPr>
            <a:lvl3pPr>
              <a:defRPr sz="5898" b="1">
                <a:solidFill>
                  <a:srgbClr val="E42312"/>
                </a:solidFill>
              </a:defRPr>
            </a:lvl3pPr>
            <a:lvl4pPr>
              <a:defRPr sz="5898" b="1">
                <a:solidFill>
                  <a:srgbClr val="E42312"/>
                </a:solidFill>
              </a:defRPr>
            </a:lvl4pPr>
            <a:lvl5pPr>
              <a:defRPr sz="5898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0" name="Marcador de texto 19"/>
          <p:cNvSpPr>
            <a:spLocks noGrp="1"/>
          </p:cNvSpPr>
          <p:nvPr>
            <p:ph type="body" sz="quarter" idx="19"/>
          </p:nvPr>
        </p:nvSpPr>
        <p:spPr>
          <a:xfrm>
            <a:off x="612608" y="4063900"/>
            <a:ext cx="9332570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599" b="0" baseline="0">
                <a:solidFill>
                  <a:schemeClr val="bg1"/>
                </a:solidFill>
                <a:latin typeface="Gloriola"/>
                <a:cs typeface="Gloriola"/>
              </a:defRPr>
            </a:lvl1pPr>
            <a:lvl2pPr>
              <a:defRPr sz="5898" b="1">
                <a:solidFill>
                  <a:srgbClr val="E42312"/>
                </a:solidFill>
              </a:defRPr>
            </a:lvl2pPr>
            <a:lvl3pPr>
              <a:defRPr sz="5898" b="1">
                <a:solidFill>
                  <a:srgbClr val="E42312"/>
                </a:solidFill>
              </a:defRPr>
            </a:lvl3pPr>
            <a:lvl4pPr>
              <a:defRPr sz="5898" b="1">
                <a:solidFill>
                  <a:srgbClr val="E42312"/>
                </a:solidFill>
              </a:defRPr>
            </a:lvl4pPr>
            <a:lvl5pPr>
              <a:defRPr sz="5898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1" name="Marcador de texto 19"/>
          <p:cNvSpPr>
            <a:spLocks noGrp="1"/>
          </p:cNvSpPr>
          <p:nvPr>
            <p:ph type="body" sz="quarter" idx="20"/>
          </p:nvPr>
        </p:nvSpPr>
        <p:spPr>
          <a:xfrm>
            <a:off x="612608" y="4486442"/>
            <a:ext cx="9332570" cy="221036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99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898" b="1">
                <a:solidFill>
                  <a:srgbClr val="E42312"/>
                </a:solidFill>
              </a:defRPr>
            </a:lvl2pPr>
            <a:lvl3pPr>
              <a:defRPr sz="5898" b="1">
                <a:solidFill>
                  <a:srgbClr val="E42312"/>
                </a:solidFill>
              </a:defRPr>
            </a:lvl3pPr>
            <a:lvl4pPr>
              <a:defRPr sz="5898" b="1">
                <a:solidFill>
                  <a:srgbClr val="E42312"/>
                </a:solidFill>
              </a:defRPr>
            </a:lvl4pPr>
            <a:lvl5pPr>
              <a:defRPr sz="5898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2" name="Marcador de texto 19"/>
          <p:cNvSpPr>
            <a:spLocks noGrp="1"/>
          </p:cNvSpPr>
          <p:nvPr>
            <p:ph type="body" sz="quarter" idx="12"/>
          </p:nvPr>
        </p:nvSpPr>
        <p:spPr>
          <a:xfrm>
            <a:off x="612618" y="321203"/>
            <a:ext cx="7916788" cy="34504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799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898" b="1">
                <a:solidFill>
                  <a:srgbClr val="E42312"/>
                </a:solidFill>
              </a:defRPr>
            </a:lvl2pPr>
            <a:lvl3pPr>
              <a:defRPr sz="5898" b="1">
                <a:solidFill>
                  <a:srgbClr val="E42312"/>
                </a:solidFill>
              </a:defRPr>
            </a:lvl3pPr>
            <a:lvl4pPr>
              <a:defRPr sz="5898" b="1">
                <a:solidFill>
                  <a:srgbClr val="E42312"/>
                </a:solidFill>
              </a:defRPr>
            </a:lvl4pPr>
            <a:lvl5pPr>
              <a:defRPr sz="5898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21"/>
          </p:nvPr>
        </p:nvSpPr>
        <p:spPr>
          <a:xfrm>
            <a:off x="1381134" y="7010400"/>
            <a:ext cx="5656263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>
              <a:defRPr/>
            </a:pPr>
            <a:r>
              <a:rPr lang="en-US" smtClean="0"/>
              <a:t>Abril 2020</a:t>
            </a:r>
            <a:endParaRPr lang="en-US" dirty="0"/>
          </a:p>
        </p:txBody>
      </p:sp>
      <p:sp>
        <p:nvSpPr>
          <p:cNvPr id="8" name="Date Placeholder 14"/>
          <p:cNvSpPr>
            <a:spLocks noGrp="1"/>
          </p:cNvSpPr>
          <p:nvPr>
            <p:ph type="dt" sz="half" idx="22"/>
          </p:nvPr>
        </p:nvSpPr>
        <p:spPr>
          <a:xfrm>
            <a:off x="534988" y="7010400"/>
            <a:ext cx="6858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802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a 1 Destac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texto 19"/>
          <p:cNvSpPr>
            <a:spLocks noGrp="1"/>
          </p:cNvSpPr>
          <p:nvPr>
            <p:ph type="body" sz="quarter" idx="13"/>
          </p:nvPr>
        </p:nvSpPr>
        <p:spPr>
          <a:xfrm>
            <a:off x="612608" y="1086925"/>
            <a:ext cx="9332570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599" b="0" baseline="0">
                <a:solidFill>
                  <a:schemeClr val="bg1"/>
                </a:solidFill>
                <a:latin typeface="Gloriola"/>
                <a:cs typeface="Gloriola"/>
              </a:defRPr>
            </a:lvl1pPr>
            <a:lvl2pPr>
              <a:defRPr sz="5898" b="1">
                <a:solidFill>
                  <a:srgbClr val="E42312"/>
                </a:solidFill>
              </a:defRPr>
            </a:lvl2pPr>
            <a:lvl3pPr>
              <a:defRPr sz="5898" b="1">
                <a:solidFill>
                  <a:srgbClr val="E42312"/>
                </a:solidFill>
              </a:defRPr>
            </a:lvl3pPr>
            <a:lvl4pPr>
              <a:defRPr sz="5898" b="1">
                <a:solidFill>
                  <a:srgbClr val="E42312"/>
                </a:solidFill>
              </a:defRPr>
            </a:lvl4pPr>
            <a:lvl5pPr>
              <a:defRPr sz="5898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5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612608" y="1509467"/>
            <a:ext cx="9332570" cy="2939064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99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898" b="1">
                <a:solidFill>
                  <a:srgbClr val="E42312"/>
                </a:solidFill>
              </a:defRPr>
            </a:lvl2pPr>
            <a:lvl3pPr>
              <a:defRPr sz="5898" b="1">
                <a:solidFill>
                  <a:srgbClr val="E42312"/>
                </a:solidFill>
              </a:defRPr>
            </a:lvl3pPr>
            <a:lvl4pPr>
              <a:defRPr sz="5898" b="1">
                <a:solidFill>
                  <a:srgbClr val="E42312"/>
                </a:solidFill>
              </a:defRPr>
            </a:lvl4pPr>
            <a:lvl5pPr>
              <a:defRPr sz="5898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8" name="Marcador de texto 19"/>
          <p:cNvSpPr>
            <a:spLocks noGrp="1"/>
          </p:cNvSpPr>
          <p:nvPr>
            <p:ph type="body" sz="quarter" idx="19"/>
          </p:nvPr>
        </p:nvSpPr>
        <p:spPr>
          <a:xfrm>
            <a:off x="765008" y="4917518"/>
            <a:ext cx="8347357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599" b="0" cap="all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898" b="1">
                <a:solidFill>
                  <a:srgbClr val="E42312"/>
                </a:solidFill>
              </a:defRPr>
            </a:lvl2pPr>
            <a:lvl3pPr>
              <a:defRPr sz="5898" b="1">
                <a:solidFill>
                  <a:srgbClr val="E42312"/>
                </a:solidFill>
              </a:defRPr>
            </a:lvl3pPr>
            <a:lvl4pPr>
              <a:defRPr sz="5898" b="1">
                <a:solidFill>
                  <a:srgbClr val="E42312"/>
                </a:solidFill>
              </a:defRPr>
            </a:lvl4pPr>
            <a:lvl5pPr>
              <a:defRPr sz="5898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9" name="Marcador de texto 19"/>
          <p:cNvSpPr>
            <a:spLocks noGrp="1"/>
          </p:cNvSpPr>
          <p:nvPr>
            <p:ph type="body" sz="quarter" idx="20"/>
          </p:nvPr>
        </p:nvSpPr>
        <p:spPr>
          <a:xfrm>
            <a:off x="765008" y="5340069"/>
            <a:ext cx="8347357" cy="1329267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99" b="0" baseline="0">
                <a:solidFill>
                  <a:srgbClr val="FFFFFF"/>
                </a:solidFill>
                <a:latin typeface="Gloriola"/>
                <a:cs typeface="Gloriola"/>
              </a:defRPr>
            </a:lvl1pPr>
            <a:lvl2pPr>
              <a:defRPr sz="5898" b="1">
                <a:solidFill>
                  <a:srgbClr val="E42312"/>
                </a:solidFill>
              </a:defRPr>
            </a:lvl2pPr>
            <a:lvl3pPr>
              <a:defRPr sz="5898" b="1">
                <a:solidFill>
                  <a:srgbClr val="E42312"/>
                </a:solidFill>
              </a:defRPr>
            </a:lvl3pPr>
            <a:lvl4pPr>
              <a:defRPr sz="5898" b="1">
                <a:solidFill>
                  <a:srgbClr val="E42312"/>
                </a:solidFill>
              </a:defRPr>
            </a:lvl4pPr>
            <a:lvl5pPr>
              <a:defRPr sz="5898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Marcador de texto 19"/>
          <p:cNvSpPr>
            <a:spLocks noGrp="1"/>
          </p:cNvSpPr>
          <p:nvPr>
            <p:ph type="body" sz="quarter" idx="12"/>
          </p:nvPr>
        </p:nvSpPr>
        <p:spPr>
          <a:xfrm>
            <a:off x="612618" y="321203"/>
            <a:ext cx="7916788" cy="34504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799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898" b="1">
                <a:solidFill>
                  <a:srgbClr val="E42312"/>
                </a:solidFill>
              </a:defRPr>
            </a:lvl2pPr>
            <a:lvl3pPr>
              <a:defRPr sz="5898" b="1">
                <a:solidFill>
                  <a:srgbClr val="E42312"/>
                </a:solidFill>
              </a:defRPr>
            </a:lvl3pPr>
            <a:lvl4pPr>
              <a:defRPr sz="5898" b="1">
                <a:solidFill>
                  <a:srgbClr val="E42312"/>
                </a:solidFill>
              </a:defRPr>
            </a:lvl4pPr>
            <a:lvl5pPr>
              <a:defRPr sz="5898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21"/>
          </p:nvPr>
        </p:nvSpPr>
        <p:spPr>
          <a:xfrm>
            <a:off x="1381134" y="7010400"/>
            <a:ext cx="5656263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>
              <a:defRPr/>
            </a:pPr>
            <a:r>
              <a:rPr lang="en-US" smtClean="0"/>
              <a:t>Abril 2020</a:t>
            </a:r>
            <a:endParaRPr lang="en-US" dirty="0"/>
          </a:p>
        </p:txBody>
      </p:sp>
      <p:sp>
        <p:nvSpPr>
          <p:cNvPr id="10" name="Date Placeholder 14"/>
          <p:cNvSpPr>
            <a:spLocks noGrp="1"/>
          </p:cNvSpPr>
          <p:nvPr>
            <p:ph type="dt" sz="half" idx="22"/>
          </p:nvPr>
        </p:nvSpPr>
        <p:spPr>
          <a:xfrm>
            <a:off x="534988" y="7010400"/>
            <a:ext cx="6858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52928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19"/>
          <p:cNvSpPr>
            <a:spLocks noGrp="1"/>
          </p:cNvSpPr>
          <p:nvPr>
            <p:ph type="body" sz="quarter" idx="13"/>
          </p:nvPr>
        </p:nvSpPr>
        <p:spPr>
          <a:xfrm>
            <a:off x="612617" y="1086925"/>
            <a:ext cx="4571654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599" b="0" baseline="0">
                <a:solidFill>
                  <a:schemeClr val="bg1"/>
                </a:solidFill>
                <a:latin typeface="Gloriola"/>
                <a:cs typeface="Gloriola"/>
              </a:defRPr>
            </a:lvl1pPr>
            <a:lvl2pPr>
              <a:defRPr sz="5898" b="1">
                <a:solidFill>
                  <a:srgbClr val="E42312"/>
                </a:solidFill>
              </a:defRPr>
            </a:lvl2pPr>
            <a:lvl3pPr>
              <a:defRPr sz="5898" b="1">
                <a:solidFill>
                  <a:srgbClr val="E42312"/>
                </a:solidFill>
              </a:defRPr>
            </a:lvl3pPr>
            <a:lvl4pPr>
              <a:defRPr sz="5898" b="1">
                <a:solidFill>
                  <a:srgbClr val="E42312"/>
                </a:solidFill>
              </a:defRPr>
            </a:lvl4pPr>
            <a:lvl5pPr>
              <a:defRPr sz="5898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612617" y="1509467"/>
            <a:ext cx="4571654" cy="5007180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99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898" b="1">
                <a:solidFill>
                  <a:srgbClr val="E42312"/>
                </a:solidFill>
              </a:defRPr>
            </a:lvl2pPr>
            <a:lvl3pPr>
              <a:defRPr sz="5898" b="1">
                <a:solidFill>
                  <a:srgbClr val="E42312"/>
                </a:solidFill>
              </a:defRPr>
            </a:lvl3pPr>
            <a:lvl4pPr>
              <a:defRPr sz="5898" b="1">
                <a:solidFill>
                  <a:srgbClr val="E42312"/>
                </a:solidFill>
              </a:defRPr>
            </a:lvl4pPr>
            <a:lvl5pPr>
              <a:defRPr sz="5898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Marcador de texto 19"/>
          <p:cNvSpPr>
            <a:spLocks noGrp="1"/>
          </p:cNvSpPr>
          <p:nvPr>
            <p:ph type="body" sz="quarter" idx="19"/>
          </p:nvPr>
        </p:nvSpPr>
        <p:spPr>
          <a:xfrm>
            <a:off x="5449591" y="1086925"/>
            <a:ext cx="4571654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599" b="0" baseline="0">
                <a:solidFill>
                  <a:schemeClr val="bg1"/>
                </a:solidFill>
                <a:latin typeface="Gloriola"/>
                <a:cs typeface="Gloriola"/>
              </a:defRPr>
            </a:lvl1pPr>
            <a:lvl2pPr>
              <a:defRPr sz="5898" b="1">
                <a:solidFill>
                  <a:srgbClr val="E42312"/>
                </a:solidFill>
              </a:defRPr>
            </a:lvl2pPr>
            <a:lvl3pPr>
              <a:defRPr sz="5898" b="1">
                <a:solidFill>
                  <a:srgbClr val="E42312"/>
                </a:solidFill>
              </a:defRPr>
            </a:lvl3pPr>
            <a:lvl4pPr>
              <a:defRPr sz="5898" b="1">
                <a:solidFill>
                  <a:srgbClr val="E42312"/>
                </a:solidFill>
              </a:defRPr>
            </a:lvl4pPr>
            <a:lvl5pPr>
              <a:defRPr sz="5898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1" name="Marcador de texto 19"/>
          <p:cNvSpPr>
            <a:spLocks noGrp="1"/>
          </p:cNvSpPr>
          <p:nvPr>
            <p:ph type="body" sz="quarter" idx="20"/>
          </p:nvPr>
        </p:nvSpPr>
        <p:spPr>
          <a:xfrm>
            <a:off x="5449591" y="1509467"/>
            <a:ext cx="4571654" cy="5007180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99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898" b="1">
                <a:solidFill>
                  <a:srgbClr val="E42312"/>
                </a:solidFill>
              </a:defRPr>
            </a:lvl2pPr>
            <a:lvl3pPr>
              <a:defRPr sz="5898" b="1">
                <a:solidFill>
                  <a:srgbClr val="E42312"/>
                </a:solidFill>
              </a:defRPr>
            </a:lvl3pPr>
            <a:lvl4pPr>
              <a:defRPr sz="5898" b="1">
                <a:solidFill>
                  <a:srgbClr val="E42312"/>
                </a:solidFill>
              </a:defRPr>
            </a:lvl4pPr>
            <a:lvl5pPr>
              <a:defRPr sz="5898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9" name="Marcador de texto 19"/>
          <p:cNvSpPr>
            <a:spLocks noGrp="1"/>
          </p:cNvSpPr>
          <p:nvPr>
            <p:ph type="body" sz="quarter" idx="12"/>
          </p:nvPr>
        </p:nvSpPr>
        <p:spPr>
          <a:xfrm>
            <a:off x="612618" y="321203"/>
            <a:ext cx="7916788" cy="34504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799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898" b="1">
                <a:solidFill>
                  <a:srgbClr val="E42312"/>
                </a:solidFill>
              </a:defRPr>
            </a:lvl2pPr>
            <a:lvl3pPr>
              <a:defRPr sz="5898" b="1">
                <a:solidFill>
                  <a:srgbClr val="E42312"/>
                </a:solidFill>
              </a:defRPr>
            </a:lvl3pPr>
            <a:lvl4pPr>
              <a:defRPr sz="5898" b="1">
                <a:solidFill>
                  <a:srgbClr val="E42312"/>
                </a:solidFill>
              </a:defRPr>
            </a:lvl4pPr>
            <a:lvl5pPr>
              <a:defRPr sz="5898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Footer Placeholder 12"/>
          <p:cNvSpPr>
            <a:spLocks noGrp="1"/>
          </p:cNvSpPr>
          <p:nvPr>
            <p:ph type="ftr" sz="quarter" idx="21"/>
          </p:nvPr>
        </p:nvSpPr>
        <p:spPr>
          <a:xfrm>
            <a:off x="1381134" y="7010400"/>
            <a:ext cx="5656263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>
              <a:defRPr/>
            </a:pPr>
            <a:r>
              <a:rPr lang="en-US" smtClean="0"/>
              <a:t>Abril 2020</a:t>
            </a:r>
            <a:endParaRPr lang="en-US" dirty="0"/>
          </a:p>
        </p:txBody>
      </p:sp>
      <p:sp>
        <p:nvSpPr>
          <p:cNvPr id="13" name="Date Placeholder 14"/>
          <p:cNvSpPr>
            <a:spLocks noGrp="1"/>
          </p:cNvSpPr>
          <p:nvPr>
            <p:ph type="dt" sz="half" idx="22"/>
          </p:nvPr>
        </p:nvSpPr>
        <p:spPr>
          <a:xfrm>
            <a:off x="534988" y="7010400"/>
            <a:ext cx="6858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6346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as 1 Destac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19"/>
          <p:cNvSpPr>
            <a:spLocks noGrp="1"/>
          </p:cNvSpPr>
          <p:nvPr>
            <p:ph type="body" sz="quarter" idx="13"/>
          </p:nvPr>
        </p:nvSpPr>
        <p:spPr>
          <a:xfrm>
            <a:off x="612617" y="1086925"/>
            <a:ext cx="4571654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599" b="0" baseline="0">
                <a:solidFill>
                  <a:schemeClr val="bg1"/>
                </a:solidFill>
                <a:latin typeface="Gloriola"/>
                <a:cs typeface="Gloriola"/>
              </a:defRPr>
            </a:lvl1pPr>
            <a:lvl2pPr>
              <a:defRPr sz="5898" b="1">
                <a:solidFill>
                  <a:srgbClr val="E42312"/>
                </a:solidFill>
              </a:defRPr>
            </a:lvl2pPr>
            <a:lvl3pPr>
              <a:defRPr sz="5898" b="1">
                <a:solidFill>
                  <a:srgbClr val="E42312"/>
                </a:solidFill>
              </a:defRPr>
            </a:lvl3pPr>
            <a:lvl4pPr>
              <a:defRPr sz="5898" b="1">
                <a:solidFill>
                  <a:srgbClr val="E42312"/>
                </a:solidFill>
              </a:defRPr>
            </a:lvl4pPr>
            <a:lvl5pPr>
              <a:defRPr sz="5898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612617" y="1509475"/>
            <a:ext cx="4571654" cy="521430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99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898" b="1">
                <a:solidFill>
                  <a:srgbClr val="E42312"/>
                </a:solidFill>
              </a:defRPr>
            </a:lvl2pPr>
            <a:lvl3pPr>
              <a:defRPr sz="5898" b="1">
                <a:solidFill>
                  <a:srgbClr val="E42312"/>
                </a:solidFill>
              </a:defRPr>
            </a:lvl3pPr>
            <a:lvl4pPr>
              <a:defRPr sz="5898" b="1">
                <a:solidFill>
                  <a:srgbClr val="E42312"/>
                </a:solidFill>
              </a:defRPr>
            </a:lvl4pPr>
            <a:lvl5pPr>
              <a:defRPr sz="5898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Marcador de texto 19"/>
          <p:cNvSpPr>
            <a:spLocks noGrp="1"/>
          </p:cNvSpPr>
          <p:nvPr>
            <p:ph type="body" sz="quarter" idx="19"/>
          </p:nvPr>
        </p:nvSpPr>
        <p:spPr>
          <a:xfrm>
            <a:off x="5449591" y="1086925"/>
            <a:ext cx="4571654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599" b="0" baseline="0">
                <a:solidFill>
                  <a:schemeClr val="bg1"/>
                </a:solidFill>
                <a:latin typeface="Gloriola"/>
                <a:cs typeface="Gloriola"/>
              </a:defRPr>
            </a:lvl1pPr>
            <a:lvl2pPr>
              <a:defRPr sz="5898" b="1">
                <a:solidFill>
                  <a:srgbClr val="E42312"/>
                </a:solidFill>
              </a:defRPr>
            </a:lvl2pPr>
            <a:lvl3pPr>
              <a:defRPr sz="5898" b="1">
                <a:solidFill>
                  <a:srgbClr val="E42312"/>
                </a:solidFill>
              </a:defRPr>
            </a:lvl3pPr>
            <a:lvl4pPr>
              <a:defRPr sz="5898" b="1">
                <a:solidFill>
                  <a:srgbClr val="E42312"/>
                </a:solidFill>
              </a:defRPr>
            </a:lvl4pPr>
            <a:lvl5pPr>
              <a:defRPr sz="5898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1" name="Marcador de texto 19"/>
          <p:cNvSpPr>
            <a:spLocks noGrp="1"/>
          </p:cNvSpPr>
          <p:nvPr>
            <p:ph type="body" sz="quarter" idx="20"/>
          </p:nvPr>
        </p:nvSpPr>
        <p:spPr>
          <a:xfrm>
            <a:off x="5449591" y="1509476"/>
            <a:ext cx="4571654" cy="255736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99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898" b="1">
                <a:solidFill>
                  <a:srgbClr val="E42312"/>
                </a:solidFill>
              </a:defRPr>
            </a:lvl2pPr>
            <a:lvl3pPr>
              <a:defRPr sz="5898" b="1">
                <a:solidFill>
                  <a:srgbClr val="E42312"/>
                </a:solidFill>
              </a:defRPr>
            </a:lvl3pPr>
            <a:lvl4pPr>
              <a:defRPr sz="5898" b="1">
                <a:solidFill>
                  <a:srgbClr val="E42312"/>
                </a:solidFill>
              </a:defRPr>
            </a:lvl4pPr>
            <a:lvl5pPr>
              <a:defRPr sz="5898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6" name="Marcador de texto 19"/>
          <p:cNvSpPr>
            <a:spLocks noGrp="1"/>
          </p:cNvSpPr>
          <p:nvPr>
            <p:ph type="body" sz="quarter" idx="21"/>
          </p:nvPr>
        </p:nvSpPr>
        <p:spPr>
          <a:xfrm>
            <a:off x="5602274" y="4438650"/>
            <a:ext cx="3697483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599" b="0" cap="all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898" b="1">
                <a:solidFill>
                  <a:srgbClr val="E42312"/>
                </a:solidFill>
              </a:defRPr>
            </a:lvl2pPr>
            <a:lvl3pPr>
              <a:defRPr sz="5898" b="1">
                <a:solidFill>
                  <a:srgbClr val="E42312"/>
                </a:solidFill>
              </a:defRPr>
            </a:lvl3pPr>
            <a:lvl4pPr>
              <a:defRPr sz="5898" b="1">
                <a:solidFill>
                  <a:srgbClr val="E42312"/>
                </a:solidFill>
              </a:defRPr>
            </a:lvl4pPr>
            <a:lvl5pPr>
              <a:defRPr sz="5898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7" name="Marcador de texto 19"/>
          <p:cNvSpPr>
            <a:spLocks noGrp="1"/>
          </p:cNvSpPr>
          <p:nvPr>
            <p:ph type="body" sz="quarter" idx="22"/>
          </p:nvPr>
        </p:nvSpPr>
        <p:spPr>
          <a:xfrm>
            <a:off x="5602274" y="4861201"/>
            <a:ext cx="3697483" cy="172484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99" b="0" baseline="0">
                <a:solidFill>
                  <a:srgbClr val="FFFFFF"/>
                </a:solidFill>
                <a:latin typeface="Gloriola"/>
                <a:cs typeface="Gloriola"/>
              </a:defRPr>
            </a:lvl1pPr>
            <a:lvl2pPr>
              <a:defRPr sz="5898" b="1">
                <a:solidFill>
                  <a:srgbClr val="E42312"/>
                </a:solidFill>
              </a:defRPr>
            </a:lvl2pPr>
            <a:lvl3pPr>
              <a:defRPr sz="5898" b="1">
                <a:solidFill>
                  <a:srgbClr val="E42312"/>
                </a:solidFill>
              </a:defRPr>
            </a:lvl3pPr>
            <a:lvl4pPr>
              <a:defRPr sz="5898" b="1">
                <a:solidFill>
                  <a:srgbClr val="E42312"/>
                </a:solidFill>
              </a:defRPr>
            </a:lvl4pPr>
            <a:lvl5pPr>
              <a:defRPr sz="5898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23"/>
          </p:nvPr>
        </p:nvSpPr>
        <p:spPr>
          <a:xfrm>
            <a:off x="1381134" y="7010400"/>
            <a:ext cx="5656263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>
              <a:defRPr/>
            </a:pPr>
            <a:r>
              <a:rPr lang="en-US" smtClean="0"/>
              <a:t>Abril 2020</a:t>
            </a:r>
            <a:endParaRPr lang="en-US" dirty="0"/>
          </a:p>
        </p:txBody>
      </p:sp>
      <p:sp>
        <p:nvSpPr>
          <p:cNvPr id="14" name="Date Placeholder 14"/>
          <p:cNvSpPr>
            <a:spLocks noGrp="1"/>
          </p:cNvSpPr>
          <p:nvPr>
            <p:ph type="dt" sz="half" idx="24"/>
          </p:nvPr>
        </p:nvSpPr>
        <p:spPr>
          <a:xfrm>
            <a:off x="534988" y="7010400"/>
            <a:ext cx="6858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" name="Marcador de texto 19"/>
          <p:cNvSpPr>
            <a:spLocks noGrp="1"/>
          </p:cNvSpPr>
          <p:nvPr>
            <p:ph type="body" sz="quarter" idx="12"/>
          </p:nvPr>
        </p:nvSpPr>
        <p:spPr>
          <a:xfrm>
            <a:off x="612618" y="321203"/>
            <a:ext cx="7916788" cy="34504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799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898" b="1">
                <a:solidFill>
                  <a:srgbClr val="E42312"/>
                </a:solidFill>
              </a:defRPr>
            </a:lvl2pPr>
            <a:lvl3pPr>
              <a:defRPr sz="5898" b="1">
                <a:solidFill>
                  <a:srgbClr val="E42312"/>
                </a:solidFill>
              </a:defRPr>
            </a:lvl3pPr>
            <a:lvl4pPr>
              <a:defRPr sz="5898" b="1">
                <a:solidFill>
                  <a:srgbClr val="E42312"/>
                </a:solidFill>
              </a:defRPr>
            </a:lvl4pPr>
            <a:lvl5pPr>
              <a:defRPr sz="5898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2338176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as 4 Secci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texto 19"/>
          <p:cNvSpPr>
            <a:spLocks noGrp="1"/>
          </p:cNvSpPr>
          <p:nvPr>
            <p:ph type="body" sz="quarter" idx="19"/>
          </p:nvPr>
        </p:nvSpPr>
        <p:spPr>
          <a:xfrm>
            <a:off x="5449591" y="1086925"/>
            <a:ext cx="4571654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599" b="0" baseline="0">
                <a:solidFill>
                  <a:schemeClr val="bg1"/>
                </a:solidFill>
                <a:latin typeface="Gloriola"/>
                <a:cs typeface="Gloriola"/>
              </a:defRPr>
            </a:lvl1pPr>
            <a:lvl2pPr>
              <a:defRPr sz="5898" b="1">
                <a:solidFill>
                  <a:srgbClr val="E42312"/>
                </a:solidFill>
              </a:defRPr>
            </a:lvl2pPr>
            <a:lvl3pPr>
              <a:defRPr sz="5898" b="1">
                <a:solidFill>
                  <a:srgbClr val="E42312"/>
                </a:solidFill>
              </a:defRPr>
            </a:lvl3pPr>
            <a:lvl4pPr>
              <a:defRPr sz="5898" b="1">
                <a:solidFill>
                  <a:srgbClr val="E42312"/>
                </a:solidFill>
              </a:defRPr>
            </a:lvl4pPr>
            <a:lvl5pPr>
              <a:defRPr sz="5898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1" name="Marcador de texto 19"/>
          <p:cNvSpPr>
            <a:spLocks noGrp="1"/>
          </p:cNvSpPr>
          <p:nvPr>
            <p:ph type="body" sz="quarter" idx="20"/>
          </p:nvPr>
        </p:nvSpPr>
        <p:spPr>
          <a:xfrm>
            <a:off x="5449591" y="1509476"/>
            <a:ext cx="4571654" cy="227976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99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898" b="1">
                <a:solidFill>
                  <a:srgbClr val="E42312"/>
                </a:solidFill>
              </a:defRPr>
            </a:lvl2pPr>
            <a:lvl3pPr>
              <a:defRPr sz="5898" b="1">
                <a:solidFill>
                  <a:srgbClr val="E42312"/>
                </a:solidFill>
              </a:defRPr>
            </a:lvl3pPr>
            <a:lvl4pPr>
              <a:defRPr sz="5898" b="1">
                <a:solidFill>
                  <a:srgbClr val="E42312"/>
                </a:solidFill>
              </a:defRPr>
            </a:lvl4pPr>
            <a:lvl5pPr>
              <a:defRPr sz="5898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3" name="Marcador de texto 19"/>
          <p:cNvSpPr>
            <a:spLocks noGrp="1"/>
          </p:cNvSpPr>
          <p:nvPr>
            <p:ph type="body" sz="quarter" idx="21"/>
          </p:nvPr>
        </p:nvSpPr>
        <p:spPr>
          <a:xfrm>
            <a:off x="5449591" y="4021464"/>
            <a:ext cx="4571654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599" b="0" baseline="0">
                <a:solidFill>
                  <a:schemeClr val="bg1"/>
                </a:solidFill>
                <a:latin typeface="Gloriola"/>
                <a:cs typeface="Gloriola"/>
              </a:defRPr>
            </a:lvl1pPr>
            <a:lvl2pPr>
              <a:defRPr sz="5898" b="1">
                <a:solidFill>
                  <a:srgbClr val="E42312"/>
                </a:solidFill>
              </a:defRPr>
            </a:lvl2pPr>
            <a:lvl3pPr>
              <a:defRPr sz="5898" b="1">
                <a:solidFill>
                  <a:srgbClr val="E42312"/>
                </a:solidFill>
              </a:defRPr>
            </a:lvl3pPr>
            <a:lvl4pPr>
              <a:defRPr sz="5898" b="1">
                <a:solidFill>
                  <a:srgbClr val="E42312"/>
                </a:solidFill>
              </a:defRPr>
            </a:lvl4pPr>
            <a:lvl5pPr>
              <a:defRPr sz="5898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4" name="Marcador de texto 19"/>
          <p:cNvSpPr>
            <a:spLocks noGrp="1"/>
          </p:cNvSpPr>
          <p:nvPr>
            <p:ph type="body" sz="quarter" idx="22"/>
          </p:nvPr>
        </p:nvSpPr>
        <p:spPr>
          <a:xfrm>
            <a:off x="5449591" y="4444015"/>
            <a:ext cx="4571654" cy="227976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99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898" b="1">
                <a:solidFill>
                  <a:srgbClr val="E42312"/>
                </a:solidFill>
              </a:defRPr>
            </a:lvl2pPr>
            <a:lvl3pPr>
              <a:defRPr sz="5898" b="1">
                <a:solidFill>
                  <a:srgbClr val="E42312"/>
                </a:solidFill>
              </a:defRPr>
            </a:lvl3pPr>
            <a:lvl4pPr>
              <a:defRPr sz="5898" b="1">
                <a:solidFill>
                  <a:srgbClr val="E42312"/>
                </a:solidFill>
              </a:defRPr>
            </a:lvl4pPr>
            <a:lvl5pPr>
              <a:defRPr sz="5898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5" name="Marcador de texto 19"/>
          <p:cNvSpPr>
            <a:spLocks noGrp="1"/>
          </p:cNvSpPr>
          <p:nvPr>
            <p:ph type="body" sz="quarter" idx="23"/>
          </p:nvPr>
        </p:nvSpPr>
        <p:spPr>
          <a:xfrm>
            <a:off x="612617" y="1078621"/>
            <a:ext cx="4571654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599" b="0" baseline="0">
                <a:solidFill>
                  <a:schemeClr val="bg1"/>
                </a:solidFill>
                <a:latin typeface="Gloriola"/>
                <a:cs typeface="Gloriola"/>
              </a:defRPr>
            </a:lvl1pPr>
            <a:lvl2pPr>
              <a:defRPr sz="5898" b="1">
                <a:solidFill>
                  <a:srgbClr val="E42312"/>
                </a:solidFill>
              </a:defRPr>
            </a:lvl2pPr>
            <a:lvl3pPr>
              <a:defRPr sz="5898" b="1">
                <a:solidFill>
                  <a:srgbClr val="E42312"/>
                </a:solidFill>
              </a:defRPr>
            </a:lvl3pPr>
            <a:lvl4pPr>
              <a:defRPr sz="5898" b="1">
                <a:solidFill>
                  <a:srgbClr val="E42312"/>
                </a:solidFill>
              </a:defRPr>
            </a:lvl4pPr>
            <a:lvl5pPr>
              <a:defRPr sz="5898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6" name="Marcador de texto 19"/>
          <p:cNvSpPr>
            <a:spLocks noGrp="1"/>
          </p:cNvSpPr>
          <p:nvPr>
            <p:ph type="body" sz="quarter" idx="24"/>
          </p:nvPr>
        </p:nvSpPr>
        <p:spPr>
          <a:xfrm>
            <a:off x="612617" y="1501181"/>
            <a:ext cx="4571654" cy="227976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99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898" b="1">
                <a:solidFill>
                  <a:srgbClr val="E42312"/>
                </a:solidFill>
              </a:defRPr>
            </a:lvl2pPr>
            <a:lvl3pPr>
              <a:defRPr sz="5898" b="1">
                <a:solidFill>
                  <a:srgbClr val="E42312"/>
                </a:solidFill>
              </a:defRPr>
            </a:lvl3pPr>
            <a:lvl4pPr>
              <a:defRPr sz="5898" b="1">
                <a:solidFill>
                  <a:srgbClr val="E42312"/>
                </a:solidFill>
              </a:defRPr>
            </a:lvl4pPr>
            <a:lvl5pPr>
              <a:defRPr sz="5898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7" name="Marcador de texto 19"/>
          <p:cNvSpPr>
            <a:spLocks noGrp="1"/>
          </p:cNvSpPr>
          <p:nvPr>
            <p:ph type="body" sz="quarter" idx="25"/>
          </p:nvPr>
        </p:nvSpPr>
        <p:spPr>
          <a:xfrm>
            <a:off x="612617" y="4013169"/>
            <a:ext cx="4571654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599" b="0" baseline="0">
                <a:solidFill>
                  <a:schemeClr val="bg1"/>
                </a:solidFill>
                <a:latin typeface="Gloriola"/>
                <a:cs typeface="Gloriola"/>
              </a:defRPr>
            </a:lvl1pPr>
            <a:lvl2pPr>
              <a:defRPr sz="5898" b="1">
                <a:solidFill>
                  <a:srgbClr val="E42312"/>
                </a:solidFill>
              </a:defRPr>
            </a:lvl2pPr>
            <a:lvl3pPr>
              <a:defRPr sz="5898" b="1">
                <a:solidFill>
                  <a:srgbClr val="E42312"/>
                </a:solidFill>
              </a:defRPr>
            </a:lvl3pPr>
            <a:lvl4pPr>
              <a:defRPr sz="5898" b="1">
                <a:solidFill>
                  <a:srgbClr val="E42312"/>
                </a:solidFill>
              </a:defRPr>
            </a:lvl4pPr>
            <a:lvl5pPr>
              <a:defRPr sz="5898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8" name="Marcador de texto 19"/>
          <p:cNvSpPr>
            <a:spLocks noGrp="1"/>
          </p:cNvSpPr>
          <p:nvPr>
            <p:ph type="body" sz="quarter" idx="26"/>
          </p:nvPr>
        </p:nvSpPr>
        <p:spPr>
          <a:xfrm>
            <a:off x="612617" y="4435720"/>
            <a:ext cx="4571654" cy="227976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99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898" b="1">
                <a:solidFill>
                  <a:srgbClr val="E42312"/>
                </a:solidFill>
              </a:defRPr>
            </a:lvl2pPr>
            <a:lvl3pPr>
              <a:defRPr sz="5898" b="1">
                <a:solidFill>
                  <a:srgbClr val="E42312"/>
                </a:solidFill>
              </a:defRPr>
            </a:lvl3pPr>
            <a:lvl4pPr>
              <a:defRPr sz="5898" b="1">
                <a:solidFill>
                  <a:srgbClr val="E42312"/>
                </a:solidFill>
              </a:defRPr>
            </a:lvl4pPr>
            <a:lvl5pPr>
              <a:defRPr sz="5898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Footer Placeholder 12"/>
          <p:cNvSpPr>
            <a:spLocks noGrp="1"/>
          </p:cNvSpPr>
          <p:nvPr>
            <p:ph type="ftr" sz="quarter" idx="27"/>
          </p:nvPr>
        </p:nvSpPr>
        <p:spPr>
          <a:xfrm>
            <a:off x="1381134" y="7010400"/>
            <a:ext cx="5656263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>
              <a:defRPr/>
            </a:pPr>
            <a:r>
              <a:rPr lang="en-US" smtClean="0"/>
              <a:t>Abril 2020</a:t>
            </a:r>
            <a:endParaRPr lang="en-US" dirty="0"/>
          </a:p>
        </p:txBody>
      </p:sp>
      <p:sp>
        <p:nvSpPr>
          <p:cNvPr id="13" name="Date Placeholder 14"/>
          <p:cNvSpPr>
            <a:spLocks noGrp="1"/>
          </p:cNvSpPr>
          <p:nvPr>
            <p:ph type="dt" sz="half" idx="28"/>
          </p:nvPr>
        </p:nvSpPr>
        <p:spPr>
          <a:xfrm>
            <a:off x="534988" y="7010400"/>
            <a:ext cx="6858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" name="Marcador de texto 19"/>
          <p:cNvSpPr>
            <a:spLocks noGrp="1"/>
          </p:cNvSpPr>
          <p:nvPr>
            <p:ph type="body" sz="quarter" idx="12"/>
          </p:nvPr>
        </p:nvSpPr>
        <p:spPr>
          <a:xfrm>
            <a:off x="612618" y="321203"/>
            <a:ext cx="7916788" cy="34504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799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898" b="1">
                <a:solidFill>
                  <a:srgbClr val="E42312"/>
                </a:solidFill>
              </a:defRPr>
            </a:lvl2pPr>
            <a:lvl3pPr>
              <a:defRPr sz="5898" b="1">
                <a:solidFill>
                  <a:srgbClr val="E42312"/>
                </a:solidFill>
              </a:defRPr>
            </a:lvl3pPr>
            <a:lvl4pPr>
              <a:defRPr sz="5898" b="1">
                <a:solidFill>
                  <a:srgbClr val="E42312"/>
                </a:solidFill>
              </a:defRPr>
            </a:lvl4pPr>
            <a:lvl5pPr>
              <a:defRPr sz="5898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152779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as 1 Fotografí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19"/>
          <p:cNvSpPr>
            <a:spLocks noGrp="1"/>
          </p:cNvSpPr>
          <p:nvPr>
            <p:ph type="body" sz="quarter" idx="13"/>
          </p:nvPr>
        </p:nvSpPr>
        <p:spPr>
          <a:xfrm>
            <a:off x="612617" y="1086925"/>
            <a:ext cx="4571654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599" b="0" baseline="0">
                <a:solidFill>
                  <a:schemeClr val="bg1"/>
                </a:solidFill>
                <a:latin typeface="Gloriola"/>
                <a:cs typeface="Gloriola"/>
              </a:defRPr>
            </a:lvl1pPr>
            <a:lvl2pPr>
              <a:defRPr sz="5898" b="1">
                <a:solidFill>
                  <a:srgbClr val="E42312"/>
                </a:solidFill>
              </a:defRPr>
            </a:lvl2pPr>
            <a:lvl3pPr>
              <a:defRPr sz="5898" b="1">
                <a:solidFill>
                  <a:srgbClr val="E42312"/>
                </a:solidFill>
              </a:defRPr>
            </a:lvl3pPr>
            <a:lvl4pPr>
              <a:defRPr sz="5898" b="1">
                <a:solidFill>
                  <a:srgbClr val="E42312"/>
                </a:solidFill>
              </a:defRPr>
            </a:lvl4pPr>
            <a:lvl5pPr>
              <a:defRPr sz="5898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612617" y="1509475"/>
            <a:ext cx="4571654" cy="521430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99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898" b="1">
                <a:solidFill>
                  <a:srgbClr val="E42312"/>
                </a:solidFill>
              </a:defRPr>
            </a:lvl2pPr>
            <a:lvl3pPr>
              <a:defRPr sz="5898" b="1">
                <a:solidFill>
                  <a:srgbClr val="E42312"/>
                </a:solidFill>
              </a:defRPr>
            </a:lvl3pPr>
            <a:lvl4pPr>
              <a:defRPr sz="5898" b="1">
                <a:solidFill>
                  <a:srgbClr val="E42312"/>
                </a:solidFill>
              </a:defRPr>
            </a:lvl4pPr>
            <a:lvl5pPr>
              <a:defRPr sz="5898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8" name="Marcador de posición de imagen 3"/>
          <p:cNvSpPr>
            <a:spLocks noGrp="1"/>
          </p:cNvSpPr>
          <p:nvPr>
            <p:ph type="pic" sz="quarter" idx="23"/>
          </p:nvPr>
        </p:nvSpPr>
        <p:spPr>
          <a:xfrm>
            <a:off x="5449591" y="1086916"/>
            <a:ext cx="4571654" cy="5636855"/>
          </a:xfrm>
          <a:prstGeom prst="rect">
            <a:avLst/>
          </a:prstGeom>
          <a:solidFill>
            <a:schemeClr val="accent1"/>
          </a:solidFill>
        </p:spPr>
        <p:txBody>
          <a:bodyPr vert="horz" lIns="99551" tIns="49775" rIns="99551" bIns="49775"/>
          <a:lstStyle>
            <a:lvl1pPr marL="0" indent="0" algn="l">
              <a:buNone/>
              <a:defRPr sz="2399" i="1" baseline="0">
                <a:solidFill>
                  <a:srgbClr val="FFFFFF"/>
                </a:solidFill>
                <a:latin typeface="Gloriola"/>
                <a:cs typeface="Gloriola"/>
              </a:defRPr>
            </a:lvl1pPr>
          </a:lstStyle>
          <a:p>
            <a:pPr lv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sp>
        <p:nvSpPr>
          <p:cNvPr id="9" name="Marcador de texto 19"/>
          <p:cNvSpPr>
            <a:spLocks noGrp="1"/>
          </p:cNvSpPr>
          <p:nvPr>
            <p:ph type="body" sz="quarter" idx="12"/>
          </p:nvPr>
        </p:nvSpPr>
        <p:spPr>
          <a:xfrm>
            <a:off x="612618" y="321203"/>
            <a:ext cx="7916788" cy="34504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799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898" b="1">
                <a:solidFill>
                  <a:srgbClr val="E42312"/>
                </a:solidFill>
              </a:defRPr>
            </a:lvl2pPr>
            <a:lvl3pPr>
              <a:defRPr sz="5898" b="1">
                <a:solidFill>
                  <a:srgbClr val="E42312"/>
                </a:solidFill>
              </a:defRPr>
            </a:lvl3pPr>
            <a:lvl4pPr>
              <a:defRPr sz="5898" b="1">
                <a:solidFill>
                  <a:srgbClr val="E42312"/>
                </a:solidFill>
              </a:defRPr>
            </a:lvl4pPr>
            <a:lvl5pPr>
              <a:defRPr sz="5898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24"/>
          </p:nvPr>
        </p:nvSpPr>
        <p:spPr>
          <a:xfrm>
            <a:off x="1381134" y="7010400"/>
            <a:ext cx="5656263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>
              <a:defRPr/>
            </a:pPr>
            <a:r>
              <a:rPr lang="en-US" smtClean="0"/>
              <a:t>Abril 2020</a:t>
            </a:r>
            <a:endParaRPr lang="en-US" dirty="0"/>
          </a:p>
        </p:txBody>
      </p:sp>
      <p:sp>
        <p:nvSpPr>
          <p:cNvPr id="10" name="Date Placeholder 14"/>
          <p:cNvSpPr>
            <a:spLocks noGrp="1"/>
          </p:cNvSpPr>
          <p:nvPr>
            <p:ph type="dt" sz="half" idx="25"/>
          </p:nvPr>
        </p:nvSpPr>
        <p:spPr>
          <a:xfrm>
            <a:off x="534988" y="7010400"/>
            <a:ext cx="6858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9600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as 1 Fotografía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19"/>
          <p:cNvSpPr>
            <a:spLocks noGrp="1"/>
          </p:cNvSpPr>
          <p:nvPr>
            <p:ph type="body" sz="quarter" idx="13"/>
          </p:nvPr>
        </p:nvSpPr>
        <p:spPr>
          <a:xfrm>
            <a:off x="612617" y="1086925"/>
            <a:ext cx="4571654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599" b="0" baseline="0">
                <a:solidFill>
                  <a:schemeClr val="bg1"/>
                </a:solidFill>
                <a:latin typeface="Gloriola"/>
                <a:cs typeface="Gloriola"/>
              </a:defRPr>
            </a:lvl1pPr>
            <a:lvl2pPr>
              <a:defRPr sz="5898" b="1">
                <a:solidFill>
                  <a:srgbClr val="E42312"/>
                </a:solidFill>
              </a:defRPr>
            </a:lvl2pPr>
            <a:lvl3pPr>
              <a:defRPr sz="5898" b="1">
                <a:solidFill>
                  <a:srgbClr val="E42312"/>
                </a:solidFill>
              </a:defRPr>
            </a:lvl3pPr>
            <a:lvl4pPr>
              <a:defRPr sz="5898" b="1">
                <a:solidFill>
                  <a:srgbClr val="E42312"/>
                </a:solidFill>
              </a:defRPr>
            </a:lvl4pPr>
            <a:lvl5pPr>
              <a:defRPr sz="5898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612617" y="1509475"/>
            <a:ext cx="4571654" cy="521430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99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898" b="1">
                <a:solidFill>
                  <a:srgbClr val="E42312"/>
                </a:solidFill>
              </a:defRPr>
            </a:lvl2pPr>
            <a:lvl3pPr>
              <a:defRPr sz="5898" b="1">
                <a:solidFill>
                  <a:srgbClr val="E42312"/>
                </a:solidFill>
              </a:defRPr>
            </a:lvl3pPr>
            <a:lvl4pPr>
              <a:defRPr sz="5898" b="1">
                <a:solidFill>
                  <a:srgbClr val="E42312"/>
                </a:solidFill>
              </a:defRPr>
            </a:lvl4pPr>
            <a:lvl5pPr>
              <a:defRPr sz="5898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8" name="Marcador de posición de imagen 3"/>
          <p:cNvSpPr>
            <a:spLocks noGrp="1"/>
          </p:cNvSpPr>
          <p:nvPr>
            <p:ph type="pic" sz="quarter" idx="23"/>
          </p:nvPr>
        </p:nvSpPr>
        <p:spPr>
          <a:xfrm>
            <a:off x="5449582" y="9"/>
            <a:ext cx="5239056" cy="7562850"/>
          </a:xfrm>
          <a:prstGeom prst="rect">
            <a:avLst/>
          </a:prstGeom>
          <a:solidFill>
            <a:schemeClr val="accent1"/>
          </a:solidFill>
        </p:spPr>
        <p:txBody>
          <a:bodyPr vert="horz" lIns="99551" tIns="49775" rIns="99551" bIns="49775"/>
          <a:lstStyle>
            <a:lvl1pPr marL="0" indent="0" algn="l">
              <a:buNone/>
              <a:defRPr sz="2399" i="1" baseline="0">
                <a:solidFill>
                  <a:schemeClr val="tx2"/>
                </a:solidFill>
                <a:latin typeface="Gloriola"/>
                <a:cs typeface="Gloriola"/>
              </a:defRPr>
            </a:lvl1pPr>
          </a:lstStyle>
          <a:p>
            <a:pPr lv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sp>
        <p:nvSpPr>
          <p:cNvPr id="12" name="Marcador de texto 19"/>
          <p:cNvSpPr>
            <a:spLocks noGrp="1"/>
          </p:cNvSpPr>
          <p:nvPr>
            <p:ph type="body" sz="quarter" idx="12"/>
          </p:nvPr>
        </p:nvSpPr>
        <p:spPr>
          <a:xfrm>
            <a:off x="612609" y="321203"/>
            <a:ext cx="4571653" cy="34504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799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898" b="1">
                <a:solidFill>
                  <a:srgbClr val="E42312"/>
                </a:solidFill>
              </a:defRPr>
            </a:lvl2pPr>
            <a:lvl3pPr>
              <a:defRPr sz="5898" b="1">
                <a:solidFill>
                  <a:srgbClr val="E42312"/>
                </a:solidFill>
              </a:defRPr>
            </a:lvl3pPr>
            <a:lvl4pPr>
              <a:defRPr sz="5898" b="1">
                <a:solidFill>
                  <a:srgbClr val="E42312"/>
                </a:solidFill>
              </a:defRPr>
            </a:lvl4pPr>
            <a:lvl5pPr>
              <a:defRPr sz="5898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24"/>
          </p:nvPr>
        </p:nvSpPr>
        <p:spPr>
          <a:xfrm>
            <a:off x="1381134" y="7010400"/>
            <a:ext cx="5656263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>
              <a:defRPr/>
            </a:pPr>
            <a:r>
              <a:rPr lang="en-US" smtClean="0"/>
              <a:t>Abril 2020</a:t>
            </a:r>
            <a:endParaRPr lang="en-US" dirty="0"/>
          </a:p>
        </p:txBody>
      </p:sp>
      <p:sp>
        <p:nvSpPr>
          <p:cNvPr id="9" name="Date Placeholder 14"/>
          <p:cNvSpPr>
            <a:spLocks noGrp="1"/>
          </p:cNvSpPr>
          <p:nvPr>
            <p:ph type="dt" sz="half" idx="25"/>
          </p:nvPr>
        </p:nvSpPr>
        <p:spPr>
          <a:xfrm>
            <a:off x="534988" y="7010400"/>
            <a:ext cx="6858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84317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Gran fotografí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19"/>
          <p:cNvSpPr>
            <a:spLocks noGrp="1"/>
          </p:cNvSpPr>
          <p:nvPr>
            <p:ph type="body" sz="quarter" idx="13"/>
          </p:nvPr>
        </p:nvSpPr>
        <p:spPr>
          <a:xfrm>
            <a:off x="612617" y="1086925"/>
            <a:ext cx="4571654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599" b="0" baseline="0">
                <a:solidFill>
                  <a:schemeClr val="bg1"/>
                </a:solidFill>
                <a:latin typeface="Gloriola"/>
                <a:cs typeface="Gloriola"/>
              </a:defRPr>
            </a:lvl1pPr>
            <a:lvl2pPr>
              <a:defRPr sz="5898" b="1">
                <a:solidFill>
                  <a:srgbClr val="E42312"/>
                </a:solidFill>
              </a:defRPr>
            </a:lvl2pPr>
            <a:lvl3pPr>
              <a:defRPr sz="5898" b="1">
                <a:solidFill>
                  <a:srgbClr val="E42312"/>
                </a:solidFill>
              </a:defRPr>
            </a:lvl3pPr>
            <a:lvl4pPr>
              <a:defRPr sz="5898" b="1">
                <a:solidFill>
                  <a:srgbClr val="E42312"/>
                </a:solidFill>
              </a:defRPr>
            </a:lvl4pPr>
            <a:lvl5pPr>
              <a:defRPr sz="5898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9" name="Marcador de posición de imagen 3"/>
          <p:cNvSpPr>
            <a:spLocks noGrp="1"/>
          </p:cNvSpPr>
          <p:nvPr>
            <p:ph type="pic" sz="quarter" idx="23"/>
          </p:nvPr>
        </p:nvSpPr>
        <p:spPr>
          <a:xfrm>
            <a:off x="0" y="1509467"/>
            <a:ext cx="10688638" cy="5214304"/>
          </a:xfrm>
          <a:prstGeom prst="rect">
            <a:avLst/>
          </a:prstGeom>
          <a:solidFill>
            <a:schemeClr val="accent1"/>
          </a:solidFill>
        </p:spPr>
        <p:txBody>
          <a:bodyPr vert="horz" lIns="99551" tIns="49775" rIns="99551" bIns="49775"/>
          <a:lstStyle>
            <a:lvl1pPr marL="0" indent="0" algn="l">
              <a:buNone/>
              <a:defRPr sz="2399" i="1" baseline="0">
                <a:solidFill>
                  <a:schemeClr val="tx2"/>
                </a:solidFill>
                <a:latin typeface="Gloriola"/>
                <a:cs typeface="Gloriola"/>
              </a:defRPr>
            </a:lvl1pPr>
          </a:lstStyle>
          <a:p>
            <a:pPr lv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sp>
        <p:nvSpPr>
          <p:cNvPr id="8" name="Marcador de texto 19"/>
          <p:cNvSpPr>
            <a:spLocks noGrp="1"/>
          </p:cNvSpPr>
          <p:nvPr>
            <p:ph type="body" sz="quarter" idx="12"/>
          </p:nvPr>
        </p:nvSpPr>
        <p:spPr>
          <a:xfrm>
            <a:off x="612618" y="321203"/>
            <a:ext cx="7916788" cy="34504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799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898" b="1">
                <a:solidFill>
                  <a:srgbClr val="E42312"/>
                </a:solidFill>
              </a:defRPr>
            </a:lvl2pPr>
            <a:lvl3pPr>
              <a:defRPr sz="5898" b="1">
                <a:solidFill>
                  <a:srgbClr val="E42312"/>
                </a:solidFill>
              </a:defRPr>
            </a:lvl3pPr>
            <a:lvl4pPr>
              <a:defRPr sz="5898" b="1">
                <a:solidFill>
                  <a:srgbClr val="E42312"/>
                </a:solidFill>
              </a:defRPr>
            </a:lvl4pPr>
            <a:lvl5pPr>
              <a:defRPr sz="5898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24"/>
          </p:nvPr>
        </p:nvSpPr>
        <p:spPr>
          <a:xfrm>
            <a:off x="1381134" y="7010400"/>
            <a:ext cx="5656263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>
              <a:defRPr/>
            </a:pPr>
            <a:r>
              <a:rPr lang="en-US" smtClean="0"/>
              <a:t>Abril 2020</a:t>
            </a:r>
            <a:endParaRPr lang="en-US" dirty="0"/>
          </a:p>
        </p:txBody>
      </p:sp>
      <p:sp>
        <p:nvSpPr>
          <p:cNvPr id="6" name="Date Placeholder 14"/>
          <p:cNvSpPr>
            <a:spLocks noGrp="1"/>
          </p:cNvSpPr>
          <p:nvPr>
            <p:ph type="dt" sz="half" idx="25"/>
          </p:nvPr>
        </p:nvSpPr>
        <p:spPr>
          <a:xfrm>
            <a:off x="534988" y="7010400"/>
            <a:ext cx="6858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020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19"/>
          <p:cNvSpPr>
            <a:spLocks noGrp="1"/>
          </p:cNvSpPr>
          <p:nvPr>
            <p:ph type="body" sz="quarter" idx="13"/>
          </p:nvPr>
        </p:nvSpPr>
        <p:spPr>
          <a:xfrm>
            <a:off x="714375" y="4785121"/>
            <a:ext cx="4094835" cy="990417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rgbClr val="0E5C48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714375" y="5987138"/>
            <a:ext cx="4231754" cy="285387"/>
          </a:xfrm>
          <a:prstGeom prst="rect">
            <a:avLst/>
          </a:prstGeom>
        </p:spPr>
        <p:txBody>
          <a:bodyPr lIns="99551" tIns="49775" rIns="99551" bIns="49775"/>
          <a:lstStyle>
            <a:lvl1pPr marL="0" indent="0" algn="l">
              <a:spcBef>
                <a:spcPts val="0"/>
              </a:spcBef>
              <a:buNone/>
              <a:defRPr sz="1400" b="0" i="0" cap="none" baseline="0">
                <a:solidFill>
                  <a:srgbClr val="353D37"/>
                </a:solidFill>
                <a:latin typeface="Gloriola"/>
                <a:cs typeface="Gloriola"/>
              </a:defRPr>
            </a:lvl1pPr>
            <a:lvl2pPr marL="497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55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93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910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887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86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84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82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 smtClean="0"/>
              <a:t>Haga clic para modificar el estilo de subtítulo</a:t>
            </a:r>
            <a:endParaRPr lang="es-ES" dirty="0"/>
          </a:p>
        </p:txBody>
      </p:sp>
      <p:sp>
        <p:nvSpPr>
          <p:cNvPr id="5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714375" y="6282636"/>
            <a:ext cx="4237524" cy="28098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00" b="0" cap="none" baseline="0">
                <a:solidFill>
                  <a:srgbClr val="353D37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texto 19"/>
          <p:cNvSpPr>
            <a:spLocks noGrp="1"/>
          </p:cNvSpPr>
          <p:nvPr>
            <p:ph type="body" sz="quarter" idx="15"/>
          </p:nvPr>
        </p:nvSpPr>
        <p:spPr>
          <a:xfrm>
            <a:off x="714375" y="6563622"/>
            <a:ext cx="4237524" cy="28098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00" b="0" cap="none" baseline="0">
                <a:solidFill>
                  <a:srgbClr val="353D37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Marcador de posición de imagen 3"/>
          <p:cNvSpPr>
            <a:spLocks noGrp="1"/>
          </p:cNvSpPr>
          <p:nvPr>
            <p:ph type="pic" sz="quarter" idx="23" hasCustomPrompt="1"/>
          </p:nvPr>
        </p:nvSpPr>
        <p:spPr>
          <a:xfrm>
            <a:off x="0" y="1"/>
            <a:ext cx="10688638" cy="4107652"/>
          </a:xfrm>
          <a:prstGeom prst="rect">
            <a:avLst/>
          </a:prstGeom>
          <a:solidFill>
            <a:srgbClr val="A39E97"/>
          </a:solidFill>
        </p:spPr>
        <p:txBody>
          <a:bodyPr vert="horz" lIns="99551" tIns="49775" rIns="99551" bIns="49775"/>
          <a:lstStyle>
            <a:lvl1pPr marL="0" indent="0" algn="l" rtl="0">
              <a:buNone/>
              <a:defRPr sz="2400" i="1" baseline="0">
                <a:solidFill>
                  <a:srgbClr val="FFFFFF"/>
                </a:solidFill>
                <a:latin typeface="Gloriola"/>
                <a:cs typeface="Gloriola"/>
              </a:defRPr>
            </a:lvl1pPr>
          </a:lstStyle>
          <a:p>
            <a:pPr lvl="0"/>
            <a:r>
              <a:rPr lang="es-ES_tradnl" noProof="0" dirty="0" smtClean="0"/>
              <a:t>Arrastre la imagen al marcador de posición o haga clic en el icono para agregar</a:t>
            </a:r>
            <a:endParaRPr lang="es-ES" noProof="0" dirty="0"/>
          </a:p>
        </p:txBody>
      </p:sp>
      <p:sp>
        <p:nvSpPr>
          <p:cNvPr id="9" name="Rectangle 6"/>
          <p:cNvSpPr/>
          <p:nvPr userDrawn="1"/>
        </p:nvSpPr>
        <p:spPr>
          <a:xfrm>
            <a:off x="0" y="3066253"/>
            <a:ext cx="10688638" cy="1041400"/>
          </a:xfrm>
          <a:prstGeom prst="rect">
            <a:avLst/>
          </a:prstGeom>
          <a:solidFill>
            <a:schemeClr val="bg1">
              <a:alpha val="73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36456"/>
              </a:solidFill>
              <a:effectLst/>
              <a:uLnTx/>
              <a:uFillTx/>
              <a:latin typeface=""/>
              <a:ea typeface="+mn-ea"/>
              <a:cs typeface=""/>
            </a:endParaRPr>
          </a:p>
        </p:txBody>
      </p:sp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5699" y="5950595"/>
            <a:ext cx="4384419" cy="109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60966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Gran fotografí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19"/>
          <p:cNvSpPr>
            <a:spLocks noGrp="1"/>
          </p:cNvSpPr>
          <p:nvPr>
            <p:ph type="body" sz="quarter" idx="13"/>
          </p:nvPr>
        </p:nvSpPr>
        <p:spPr>
          <a:xfrm>
            <a:off x="612608" y="1086925"/>
            <a:ext cx="5800312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599" b="0" baseline="0">
                <a:solidFill>
                  <a:schemeClr val="bg1"/>
                </a:solidFill>
                <a:latin typeface="Gloriola"/>
                <a:cs typeface="Gloriola"/>
              </a:defRPr>
            </a:lvl1pPr>
            <a:lvl2pPr>
              <a:defRPr sz="5898" b="1">
                <a:solidFill>
                  <a:srgbClr val="E42312"/>
                </a:solidFill>
              </a:defRPr>
            </a:lvl2pPr>
            <a:lvl3pPr>
              <a:defRPr sz="5898" b="1">
                <a:solidFill>
                  <a:srgbClr val="E42312"/>
                </a:solidFill>
              </a:defRPr>
            </a:lvl3pPr>
            <a:lvl4pPr>
              <a:defRPr sz="5898" b="1">
                <a:solidFill>
                  <a:srgbClr val="E42312"/>
                </a:solidFill>
              </a:defRPr>
            </a:lvl4pPr>
            <a:lvl5pPr>
              <a:defRPr sz="5898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9" name="Marcador de posición de imagen 3"/>
          <p:cNvSpPr>
            <a:spLocks noGrp="1"/>
          </p:cNvSpPr>
          <p:nvPr>
            <p:ph type="pic" sz="quarter" idx="23"/>
          </p:nvPr>
        </p:nvSpPr>
        <p:spPr>
          <a:xfrm>
            <a:off x="0" y="3558380"/>
            <a:ext cx="10688638" cy="3165399"/>
          </a:xfrm>
          <a:prstGeom prst="rect">
            <a:avLst/>
          </a:prstGeom>
          <a:solidFill>
            <a:schemeClr val="accent1"/>
          </a:solidFill>
        </p:spPr>
        <p:txBody>
          <a:bodyPr vert="horz" lIns="99551" tIns="49775" rIns="99551" bIns="49775"/>
          <a:lstStyle>
            <a:lvl1pPr marL="0" indent="0" algn="l">
              <a:buNone/>
              <a:defRPr sz="2399" i="1" baseline="0">
                <a:solidFill>
                  <a:schemeClr val="tx2"/>
                </a:solidFill>
                <a:latin typeface="Gloriola"/>
                <a:cs typeface="Gloriola"/>
              </a:defRPr>
            </a:lvl1pPr>
          </a:lstStyle>
          <a:p>
            <a:pPr lv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sp>
        <p:nvSpPr>
          <p:cNvPr id="8" name="Marcador de texto 19"/>
          <p:cNvSpPr>
            <a:spLocks noGrp="1"/>
          </p:cNvSpPr>
          <p:nvPr>
            <p:ph type="body" sz="quarter" idx="12"/>
          </p:nvPr>
        </p:nvSpPr>
        <p:spPr>
          <a:xfrm>
            <a:off x="612618" y="321203"/>
            <a:ext cx="7916788" cy="34504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799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898" b="1">
                <a:solidFill>
                  <a:srgbClr val="E42312"/>
                </a:solidFill>
              </a:defRPr>
            </a:lvl2pPr>
            <a:lvl3pPr>
              <a:defRPr sz="5898" b="1">
                <a:solidFill>
                  <a:srgbClr val="E42312"/>
                </a:solidFill>
              </a:defRPr>
            </a:lvl3pPr>
            <a:lvl4pPr>
              <a:defRPr sz="5898" b="1">
                <a:solidFill>
                  <a:srgbClr val="E42312"/>
                </a:solidFill>
              </a:defRPr>
            </a:lvl4pPr>
            <a:lvl5pPr>
              <a:defRPr sz="5898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24"/>
          </p:nvPr>
        </p:nvSpPr>
        <p:spPr>
          <a:xfrm>
            <a:off x="1381134" y="7010400"/>
            <a:ext cx="5656263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>
              <a:defRPr/>
            </a:pPr>
            <a:r>
              <a:rPr lang="en-US" smtClean="0"/>
              <a:t>Abril 2020</a:t>
            </a:r>
            <a:endParaRPr lang="en-US" dirty="0"/>
          </a:p>
        </p:txBody>
      </p:sp>
      <p:sp>
        <p:nvSpPr>
          <p:cNvPr id="6" name="Date Placeholder 14"/>
          <p:cNvSpPr>
            <a:spLocks noGrp="1"/>
          </p:cNvSpPr>
          <p:nvPr>
            <p:ph type="dt" sz="half" idx="25"/>
          </p:nvPr>
        </p:nvSpPr>
        <p:spPr>
          <a:xfrm>
            <a:off x="534988" y="7010400"/>
            <a:ext cx="6858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612616" y="1509475"/>
            <a:ext cx="9452843" cy="173400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99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898" b="1">
                <a:solidFill>
                  <a:srgbClr val="E42312"/>
                </a:solidFill>
              </a:defRPr>
            </a:lvl2pPr>
            <a:lvl3pPr>
              <a:defRPr sz="5898" b="1">
                <a:solidFill>
                  <a:srgbClr val="E42312"/>
                </a:solidFill>
              </a:defRPr>
            </a:lvl3pPr>
            <a:lvl4pPr>
              <a:defRPr sz="5898" b="1">
                <a:solidFill>
                  <a:srgbClr val="E42312"/>
                </a:solidFill>
              </a:defRPr>
            </a:lvl4pPr>
            <a:lvl5pPr>
              <a:defRPr sz="5898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2917678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Fotografía 1 Destac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posición de imagen 3"/>
          <p:cNvSpPr>
            <a:spLocks noGrp="1"/>
          </p:cNvSpPr>
          <p:nvPr>
            <p:ph type="pic" sz="quarter" idx="23"/>
          </p:nvPr>
        </p:nvSpPr>
        <p:spPr>
          <a:xfrm>
            <a:off x="0" y="1509467"/>
            <a:ext cx="5184262" cy="5214304"/>
          </a:xfrm>
          <a:prstGeom prst="rect">
            <a:avLst/>
          </a:prstGeom>
          <a:solidFill>
            <a:schemeClr val="accent1"/>
          </a:solidFill>
        </p:spPr>
        <p:txBody>
          <a:bodyPr vert="horz" lIns="99551" tIns="49775" rIns="99551" bIns="49775"/>
          <a:lstStyle>
            <a:lvl1pPr marL="0" indent="0" algn="l">
              <a:buNone/>
              <a:defRPr sz="2399" i="1" baseline="0">
                <a:solidFill>
                  <a:schemeClr val="tx2"/>
                </a:solidFill>
                <a:latin typeface="Gloriola"/>
                <a:cs typeface="Gloriola"/>
              </a:defRPr>
            </a:lvl1pPr>
          </a:lstStyle>
          <a:p>
            <a:pPr lv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24"/>
          </p:nvPr>
        </p:nvSpPr>
        <p:spPr>
          <a:xfrm>
            <a:off x="1381134" y="7010400"/>
            <a:ext cx="5656263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>
              <a:defRPr/>
            </a:pPr>
            <a:r>
              <a:rPr lang="en-US" smtClean="0"/>
              <a:t>Abril 2020</a:t>
            </a:r>
            <a:endParaRPr lang="en-US" dirty="0"/>
          </a:p>
        </p:txBody>
      </p:sp>
      <p:sp>
        <p:nvSpPr>
          <p:cNvPr id="14" name="Date Placeholder 14"/>
          <p:cNvSpPr>
            <a:spLocks noGrp="1"/>
          </p:cNvSpPr>
          <p:nvPr>
            <p:ph type="dt" sz="half" idx="25"/>
          </p:nvPr>
        </p:nvSpPr>
        <p:spPr>
          <a:xfrm>
            <a:off x="534988" y="7010400"/>
            <a:ext cx="6858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6278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Fotografías 2 Destaca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449897" y="4449763"/>
            <a:ext cx="4572000" cy="5334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999" dirty="0">
              <a:solidFill>
                <a:srgbClr val="036456"/>
              </a:solidFill>
              <a:latin typeface="Gloriola"/>
              <a:cs typeface="Gloriol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2784" y="5135563"/>
            <a:ext cx="4572000" cy="50006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999" dirty="0">
              <a:solidFill>
                <a:srgbClr val="036456"/>
              </a:solidFill>
              <a:latin typeface="Gloriola"/>
              <a:cs typeface="Gloriola"/>
            </a:endParaRPr>
          </a:p>
        </p:txBody>
      </p:sp>
      <p:sp>
        <p:nvSpPr>
          <p:cNvPr id="18" name="Marcador de posición de imagen 3"/>
          <p:cNvSpPr>
            <a:spLocks noGrp="1"/>
          </p:cNvSpPr>
          <p:nvPr>
            <p:ph type="pic" sz="quarter" idx="23"/>
          </p:nvPr>
        </p:nvSpPr>
        <p:spPr>
          <a:xfrm>
            <a:off x="5449591" y="1086925"/>
            <a:ext cx="4571654" cy="4048675"/>
          </a:xfrm>
          <a:prstGeom prst="rect">
            <a:avLst/>
          </a:prstGeom>
          <a:solidFill>
            <a:schemeClr val="accent1"/>
          </a:solidFill>
        </p:spPr>
        <p:txBody>
          <a:bodyPr vert="horz" lIns="99551" tIns="49775" rIns="99551" bIns="49775"/>
          <a:lstStyle>
            <a:lvl1pPr marL="0" indent="0" algn="l">
              <a:buNone/>
              <a:defRPr sz="2399" i="1" baseline="0">
                <a:solidFill>
                  <a:srgbClr val="FFFFFF"/>
                </a:solidFill>
                <a:latin typeface="Gloriola"/>
                <a:cs typeface="Gloriola"/>
              </a:defRPr>
            </a:lvl1pPr>
          </a:lstStyle>
          <a:p>
            <a:pPr lv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sp>
        <p:nvSpPr>
          <p:cNvPr id="16" name="Marcador de posición de imagen 3"/>
          <p:cNvSpPr>
            <a:spLocks noGrp="1"/>
          </p:cNvSpPr>
          <p:nvPr>
            <p:ph type="pic" sz="quarter" idx="25"/>
          </p:nvPr>
        </p:nvSpPr>
        <p:spPr>
          <a:xfrm>
            <a:off x="612617" y="1086917"/>
            <a:ext cx="4571654" cy="4548352"/>
          </a:xfrm>
          <a:prstGeom prst="rect">
            <a:avLst/>
          </a:prstGeom>
          <a:solidFill>
            <a:schemeClr val="accent1"/>
          </a:solidFill>
        </p:spPr>
        <p:txBody>
          <a:bodyPr vert="horz" lIns="99551" tIns="49775" rIns="99551" bIns="49775"/>
          <a:lstStyle>
            <a:lvl1pPr marL="0" indent="0" algn="l">
              <a:buNone/>
              <a:defRPr sz="2399" i="1" baseline="0">
                <a:solidFill>
                  <a:srgbClr val="FFFFFF"/>
                </a:solidFill>
                <a:latin typeface="Gloriola"/>
                <a:cs typeface="Gloriola"/>
              </a:defRPr>
            </a:lvl1pPr>
          </a:lstStyle>
          <a:p>
            <a:pPr lv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sp>
        <p:nvSpPr>
          <p:cNvPr id="14" name="Marcador de texto 19"/>
          <p:cNvSpPr>
            <a:spLocks noGrp="1"/>
          </p:cNvSpPr>
          <p:nvPr>
            <p:ph type="body" sz="quarter" idx="12"/>
          </p:nvPr>
        </p:nvSpPr>
        <p:spPr>
          <a:xfrm>
            <a:off x="612618" y="321203"/>
            <a:ext cx="7916788" cy="34504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799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898" b="1">
                <a:solidFill>
                  <a:srgbClr val="E42312"/>
                </a:solidFill>
              </a:defRPr>
            </a:lvl2pPr>
            <a:lvl3pPr>
              <a:defRPr sz="5898" b="1">
                <a:solidFill>
                  <a:srgbClr val="E42312"/>
                </a:solidFill>
              </a:defRPr>
            </a:lvl3pPr>
            <a:lvl4pPr>
              <a:defRPr sz="5898" b="1">
                <a:solidFill>
                  <a:srgbClr val="E42312"/>
                </a:solidFill>
              </a:defRPr>
            </a:lvl4pPr>
            <a:lvl5pPr>
              <a:defRPr sz="5898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34"/>
          </p:nvPr>
        </p:nvSpPr>
        <p:spPr>
          <a:xfrm>
            <a:off x="1381134" y="7010400"/>
            <a:ext cx="5656263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>
              <a:defRPr/>
            </a:pPr>
            <a:r>
              <a:rPr lang="en-US" smtClean="0"/>
              <a:t>Abril 2020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35"/>
          </p:nvPr>
        </p:nvSpPr>
        <p:spPr>
          <a:xfrm>
            <a:off x="534988" y="7010400"/>
            <a:ext cx="6858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276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n destac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texto 19"/>
          <p:cNvSpPr>
            <a:spLocks noGrp="1"/>
          </p:cNvSpPr>
          <p:nvPr>
            <p:ph type="body" sz="quarter" idx="13"/>
          </p:nvPr>
        </p:nvSpPr>
        <p:spPr>
          <a:xfrm>
            <a:off x="612609" y="2120983"/>
            <a:ext cx="9332570" cy="1578038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3699" b="0" baseline="0">
                <a:solidFill>
                  <a:schemeClr val="bg1"/>
                </a:solidFill>
                <a:latin typeface="Gloriola"/>
                <a:cs typeface="Gloriola"/>
              </a:defRPr>
            </a:lvl1pPr>
            <a:lvl2pPr>
              <a:defRPr sz="5898" b="1">
                <a:solidFill>
                  <a:srgbClr val="E42312"/>
                </a:solidFill>
              </a:defRPr>
            </a:lvl2pPr>
            <a:lvl3pPr>
              <a:defRPr sz="5898" b="1">
                <a:solidFill>
                  <a:srgbClr val="E42312"/>
                </a:solidFill>
              </a:defRPr>
            </a:lvl3pPr>
            <a:lvl4pPr>
              <a:defRPr sz="5898" b="1">
                <a:solidFill>
                  <a:srgbClr val="E42312"/>
                </a:solidFill>
              </a:defRPr>
            </a:lvl4pPr>
            <a:lvl5pPr>
              <a:defRPr sz="5898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5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612608" y="3980102"/>
            <a:ext cx="9332570" cy="683569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99" b="0" cap="all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898" b="1">
                <a:solidFill>
                  <a:srgbClr val="E42312"/>
                </a:solidFill>
              </a:defRPr>
            </a:lvl2pPr>
            <a:lvl3pPr>
              <a:defRPr sz="5898" b="1">
                <a:solidFill>
                  <a:srgbClr val="E42312"/>
                </a:solidFill>
              </a:defRPr>
            </a:lvl3pPr>
            <a:lvl4pPr>
              <a:defRPr sz="5898" b="1">
                <a:solidFill>
                  <a:srgbClr val="E42312"/>
                </a:solidFill>
              </a:defRPr>
            </a:lvl4pPr>
            <a:lvl5pPr>
              <a:defRPr sz="5898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Marcador de texto 19"/>
          <p:cNvSpPr>
            <a:spLocks noGrp="1"/>
          </p:cNvSpPr>
          <p:nvPr>
            <p:ph type="body" sz="quarter" idx="12"/>
          </p:nvPr>
        </p:nvSpPr>
        <p:spPr>
          <a:xfrm>
            <a:off x="612618" y="321203"/>
            <a:ext cx="7916788" cy="34504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799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898" b="1">
                <a:solidFill>
                  <a:srgbClr val="E42312"/>
                </a:solidFill>
              </a:defRPr>
            </a:lvl2pPr>
            <a:lvl3pPr>
              <a:defRPr sz="5898" b="1">
                <a:solidFill>
                  <a:srgbClr val="E42312"/>
                </a:solidFill>
              </a:defRPr>
            </a:lvl3pPr>
            <a:lvl4pPr>
              <a:defRPr sz="5898" b="1">
                <a:solidFill>
                  <a:srgbClr val="E42312"/>
                </a:solidFill>
              </a:defRPr>
            </a:lvl4pPr>
            <a:lvl5pPr>
              <a:defRPr sz="5898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5"/>
          </p:nvPr>
        </p:nvSpPr>
        <p:spPr>
          <a:xfrm>
            <a:off x="1381134" y="7010400"/>
            <a:ext cx="5656263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>
              <a:defRPr/>
            </a:pPr>
            <a:r>
              <a:rPr lang="en-US" smtClean="0"/>
              <a:t>Abril 2020</a:t>
            </a:r>
            <a:endParaRPr lang="en-US" dirty="0"/>
          </a:p>
        </p:txBody>
      </p:sp>
      <p:sp>
        <p:nvSpPr>
          <p:cNvPr id="6" name="Date Placeholder 14"/>
          <p:cNvSpPr>
            <a:spLocks noGrp="1"/>
          </p:cNvSpPr>
          <p:nvPr>
            <p:ph type="dt" sz="half" idx="16"/>
          </p:nvPr>
        </p:nvSpPr>
        <p:spPr>
          <a:xfrm>
            <a:off x="534988" y="7010400"/>
            <a:ext cx="6858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8811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+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abla 3"/>
          <p:cNvSpPr>
            <a:spLocks noGrp="1"/>
          </p:cNvSpPr>
          <p:nvPr>
            <p:ph type="tbl" sz="quarter" idx="16"/>
          </p:nvPr>
        </p:nvSpPr>
        <p:spPr>
          <a:xfrm>
            <a:off x="612616" y="3296494"/>
            <a:ext cx="9332571" cy="3580098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buNone/>
              <a:defRPr sz="2299">
                <a:solidFill>
                  <a:srgbClr val="888B8D"/>
                </a:solidFill>
                <a:latin typeface="Gloriola"/>
                <a:cs typeface="Gloriola"/>
              </a:defRPr>
            </a:lvl1pPr>
          </a:lstStyle>
          <a:p>
            <a:pPr lvl="0"/>
            <a:r>
              <a:rPr lang="es-ES" noProof="0" smtClean="0"/>
              <a:t>Haga clic en el icono para agregar una tabla</a:t>
            </a:r>
            <a:endParaRPr lang="es-ES" noProof="0" dirty="0"/>
          </a:p>
        </p:txBody>
      </p:sp>
      <p:sp>
        <p:nvSpPr>
          <p:cNvPr id="13" name="Marcador de texto 19"/>
          <p:cNvSpPr>
            <a:spLocks noGrp="1"/>
          </p:cNvSpPr>
          <p:nvPr>
            <p:ph type="body" sz="quarter" idx="13"/>
          </p:nvPr>
        </p:nvSpPr>
        <p:spPr>
          <a:xfrm>
            <a:off x="612608" y="1086925"/>
            <a:ext cx="9332570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599" b="0" baseline="0">
                <a:solidFill>
                  <a:schemeClr val="bg1"/>
                </a:solidFill>
                <a:latin typeface="Gloriola"/>
                <a:cs typeface="Gloriola"/>
              </a:defRPr>
            </a:lvl1pPr>
            <a:lvl2pPr>
              <a:defRPr sz="5898" b="1">
                <a:solidFill>
                  <a:srgbClr val="E42312"/>
                </a:solidFill>
              </a:defRPr>
            </a:lvl2pPr>
            <a:lvl3pPr>
              <a:defRPr sz="5898" b="1">
                <a:solidFill>
                  <a:srgbClr val="E42312"/>
                </a:solidFill>
              </a:defRPr>
            </a:lvl3pPr>
            <a:lvl4pPr>
              <a:defRPr sz="5898" b="1">
                <a:solidFill>
                  <a:srgbClr val="E42312"/>
                </a:solidFill>
              </a:defRPr>
            </a:lvl4pPr>
            <a:lvl5pPr>
              <a:defRPr sz="5898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4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612608" y="1509476"/>
            <a:ext cx="9332570" cy="1592707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99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898" b="1">
                <a:solidFill>
                  <a:srgbClr val="E42312"/>
                </a:solidFill>
              </a:defRPr>
            </a:lvl2pPr>
            <a:lvl3pPr>
              <a:defRPr sz="5898" b="1">
                <a:solidFill>
                  <a:srgbClr val="E42312"/>
                </a:solidFill>
              </a:defRPr>
            </a:lvl3pPr>
            <a:lvl4pPr>
              <a:defRPr sz="5898" b="1">
                <a:solidFill>
                  <a:srgbClr val="E42312"/>
                </a:solidFill>
              </a:defRPr>
            </a:lvl4pPr>
            <a:lvl5pPr>
              <a:defRPr sz="5898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Marcador de texto 19"/>
          <p:cNvSpPr>
            <a:spLocks noGrp="1"/>
          </p:cNvSpPr>
          <p:nvPr>
            <p:ph type="body" sz="quarter" idx="12"/>
          </p:nvPr>
        </p:nvSpPr>
        <p:spPr>
          <a:xfrm>
            <a:off x="612618" y="321203"/>
            <a:ext cx="7916788" cy="34504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799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898" b="1">
                <a:solidFill>
                  <a:srgbClr val="E42312"/>
                </a:solidFill>
              </a:defRPr>
            </a:lvl2pPr>
            <a:lvl3pPr>
              <a:defRPr sz="5898" b="1">
                <a:solidFill>
                  <a:srgbClr val="E42312"/>
                </a:solidFill>
              </a:defRPr>
            </a:lvl3pPr>
            <a:lvl4pPr>
              <a:defRPr sz="5898" b="1">
                <a:solidFill>
                  <a:srgbClr val="E42312"/>
                </a:solidFill>
              </a:defRPr>
            </a:lvl4pPr>
            <a:lvl5pPr>
              <a:defRPr sz="5898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7"/>
          </p:nvPr>
        </p:nvSpPr>
        <p:spPr>
          <a:xfrm>
            <a:off x="1381134" y="7010400"/>
            <a:ext cx="5656263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>
              <a:defRPr/>
            </a:pPr>
            <a:r>
              <a:rPr lang="en-US" smtClean="0"/>
              <a:t>Abril 2020</a:t>
            </a:r>
            <a:endParaRPr lang="en-US" dirty="0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8"/>
          </p:nvPr>
        </p:nvSpPr>
        <p:spPr>
          <a:xfrm>
            <a:off x="534988" y="7010400"/>
            <a:ext cx="6858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644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raportada  Fotografía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0287" y="960082"/>
            <a:ext cx="2245626" cy="666823"/>
          </a:xfrm>
          <a:prstGeom prst="rect">
            <a:avLst/>
          </a:prstGeom>
        </p:spPr>
      </p:pic>
      <p:sp>
        <p:nvSpPr>
          <p:cNvPr id="5" name="Marcador de posición de imagen 3"/>
          <p:cNvSpPr>
            <a:spLocks noGrp="1"/>
          </p:cNvSpPr>
          <p:nvPr>
            <p:ph type="pic" sz="quarter" idx="23" hasCustomPrompt="1"/>
          </p:nvPr>
        </p:nvSpPr>
        <p:spPr>
          <a:xfrm>
            <a:off x="8" y="1"/>
            <a:ext cx="7120553" cy="7562849"/>
          </a:xfrm>
          <a:prstGeom prst="rect">
            <a:avLst/>
          </a:prstGeom>
          <a:solidFill>
            <a:schemeClr val="accent1"/>
          </a:solidFill>
        </p:spPr>
        <p:txBody>
          <a:bodyPr vert="horz" lIns="99551" tIns="49775" rIns="99551" bIns="49775"/>
          <a:lstStyle>
            <a:lvl1pPr marL="0" indent="0" algn="l">
              <a:buNone/>
              <a:defRPr sz="2399" i="1" baseline="0">
                <a:solidFill>
                  <a:srgbClr val="FFFFFF"/>
                </a:solidFill>
                <a:latin typeface="Gloriola"/>
                <a:cs typeface="Gloriola"/>
              </a:defRPr>
            </a:lvl1pPr>
          </a:lstStyle>
          <a:p>
            <a:pPr lvl="0"/>
            <a:r>
              <a:rPr lang="es-ES_tradnl" noProof="0" dirty="0" smtClean="0"/>
              <a:t>Drag picture to placeholder or click icon to add a image</a:t>
            </a:r>
            <a:endParaRPr lang="es-ES" noProof="0" dirty="0"/>
          </a:p>
        </p:txBody>
      </p:sp>
      <p:sp>
        <p:nvSpPr>
          <p:cNvPr id="6" name="Rectangle 5"/>
          <p:cNvSpPr/>
          <p:nvPr userDrawn="1"/>
        </p:nvSpPr>
        <p:spPr>
          <a:xfrm>
            <a:off x="5607617" y="0"/>
            <a:ext cx="1512943" cy="7562848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99" dirty="0">
              <a:solidFill>
                <a:srgbClr val="0364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97015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raportada Fotografía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660" y="409547"/>
            <a:ext cx="2245626" cy="666823"/>
          </a:xfrm>
          <a:prstGeom prst="rect">
            <a:avLst/>
          </a:prstGeom>
        </p:spPr>
      </p:pic>
      <p:sp>
        <p:nvSpPr>
          <p:cNvPr id="5" name="Marcador de posición de imagen 3"/>
          <p:cNvSpPr>
            <a:spLocks noGrp="1"/>
          </p:cNvSpPr>
          <p:nvPr>
            <p:ph type="pic" sz="quarter" idx="23" hasCustomPrompt="1"/>
          </p:nvPr>
        </p:nvSpPr>
        <p:spPr>
          <a:xfrm>
            <a:off x="0" y="2234677"/>
            <a:ext cx="10688638" cy="5328174"/>
          </a:xfrm>
          <a:prstGeom prst="rect">
            <a:avLst/>
          </a:prstGeom>
          <a:solidFill>
            <a:schemeClr val="accent1"/>
          </a:solidFill>
        </p:spPr>
        <p:txBody>
          <a:bodyPr vert="horz" lIns="99551" tIns="49775" rIns="99551" bIns="49775"/>
          <a:lstStyle>
            <a:lvl1pPr marL="0" indent="0" algn="l">
              <a:buNone/>
              <a:defRPr sz="2399" i="1" baseline="0">
                <a:solidFill>
                  <a:srgbClr val="FFFFFF"/>
                </a:solidFill>
                <a:latin typeface="Gloriola"/>
                <a:cs typeface="Gloriola"/>
              </a:defRPr>
            </a:lvl1pPr>
          </a:lstStyle>
          <a:p>
            <a:pPr lvl="0"/>
            <a:r>
              <a:rPr lang="es-ES_tradnl" noProof="0" dirty="0" smtClean="0"/>
              <a:t>Drag picture to placeholder or click icon to add a image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23385335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1 C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02891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19"/>
          <p:cNvSpPr>
            <a:spLocks noGrp="1"/>
          </p:cNvSpPr>
          <p:nvPr>
            <p:ph type="body" sz="quarter" idx="13"/>
          </p:nvPr>
        </p:nvSpPr>
        <p:spPr>
          <a:xfrm>
            <a:off x="714376" y="4785122"/>
            <a:ext cx="4094835" cy="990417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199" b="0" cap="none" baseline="0">
                <a:solidFill>
                  <a:srgbClr val="0E5C48"/>
                </a:solidFill>
                <a:latin typeface="Gloriola"/>
                <a:cs typeface="Gloriola"/>
              </a:defRPr>
            </a:lvl1pPr>
            <a:lvl2pPr>
              <a:defRPr sz="5897" b="1">
                <a:solidFill>
                  <a:srgbClr val="E42312"/>
                </a:solidFill>
              </a:defRPr>
            </a:lvl2pPr>
            <a:lvl3pPr>
              <a:defRPr sz="5897" b="1">
                <a:solidFill>
                  <a:srgbClr val="E42312"/>
                </a:solidFill>
              </a:defRPr>
            </a:lvl3pPr>
            <a:lvl4pPr>
              <a:defRPr sz="5897" b="1">
                <a:solidFill>
                  <a:srgbClr val="E42312"/>
                </a:solidFill>
              </a:defRPr>
            </a:lvl4pPr>
            <a:lvl5pPr>
              <a:defRPr sz="5897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714375" y="5987139"/>
            <a:ext cx="4231754" cy="285387"/>
          </a:xfrm>
          <a:prstGeom prst="rect">
            <a:avLst/>
          </a:prstGeom>
        </p:spPr>
        <p:txBody>
          <a:bodyPr lIns="99551" tIns="49775" rIns="99551" bIns="49775"/>
          <a:lstStyle>
            <a:lvl1pPr marL="0" indent="0" algn="l">
              <a:spcBef>
                <a:spcPts val="0"/>
              </a:spcBef>
              <a:buNone/>
              <a:defRPr sz="1399" b="0" i="0" cap="none" baseline="0">
                <a:solidFill>
                  <a:srgbClr val="353D37"/>
                </a:solidFill>
                <a:latin typeface="Gloriola"/>
                <a:cs typeface="Gloriola"/>
              </a:defRPr>
            </a:lvl1pPr>
            <a:lvl2pPr marL="4974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4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92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898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87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84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821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796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 smtClean="0"/>
              <a:t>Haga clic para modificar el estilo de subtítulo</a:t>
            </a:r>
            <a:endParaRPr lang="es-ES" dirty="0"/>
          </a:p>
        </p:txBody>
      </p:sp>
      <p:sp>
        <p:nvSpPr>
          <p:cNvPr id="5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714375" y="6282637"/>
            <a:ext cx="4237524" cy="28098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00" b="0" cap="none" baseline="0">
                <a:solidFill>
                  <a:srgbClr val="353D37"/>
                </a:solidFill>
                <a:latin typeface="Gloriola"/>
                <a:cs typeface="Gloriola"/>
              </a:defRPr>
            </a:lvl1pPr>
            <a:lvl2pPr>
              <a:defRPr sz="5897" b="1">
                <a:solidFill>
                  <a:srgbClr val="E42312"/>
                </a:solidFill>
              </a:defRPr>
            </a:lvl2pPr>
            <a:lvl3pPr>
              <a:defRPr sz="5897" b="1">
                <a:solidFill>
                  <a:srgbClr val="E42312"/>
                </a:solidFill>
              </a:defRPr>
            </a:lvl3pPr>
            <a:lvl4pPr>
              <a:defRPr sz="5897" b="1">
                <a:solidFill>
                  <a:srgbClr val="E42312"/>
                </a:solidFill>
              </a:defRPr>
            </a:lvl4pPr>
            <a:lvl5pPr>
              <a:defRPr sz="5897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texto 19"/>
          <p:cNvSpPr>
            <a:spLocks noGrp="1"/>
          </p:cNvSpPr>
          <p:nvPr>
            <p:ph type="body" sz="quarter" idx="15"/>
          </p:nvPr>
        </p:nvSpPr>
        <p:spPr>
          <a:xfrm>
            <a:off x="714375" y="6563623"/>
            <a:ext cx="4237524" cy="28098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00" b="0" cap="none" baseline="0">
                <a:solidFill>
                  <a:srgbClr val="353D37"/>
                </a:solidFill>
                <a:latin typeface="Gloriola"/>
                <a:cs typeface="Gloriola"/>
              </a:defRPr>
            </a:lvl1pPr>
            <a:lvl2pPr>
              <a:defRPr sz="5897" b="1">
                <a:solidFill>
                  <a:srgbClr val="E42312"/>
                </a:solidFill>
              </a:defRPr>
            </a:lvl2pPr>
            <a:lvl3pPr>
              <a:defRPr sz="5897" b="1">
                <a:solidFill>
                  <a:srgbClr val="E42312"/>
                </a:solidFill>
              </a:defRPr>
            </a:lvl3pPr>
            <a:lvl4pPr>
              <a:defRPr sz="5897" b="1">
                <a:solidFill>
                  <a:srgbClr val="E42312"/>
                </a:solidFill>
              </a:defRPr>
            </a:lvl4pPr>
            <a:lvl5pPr>
              <a:defRPr sz="5897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Marcador de posición de imagen 3"/>
          <p:cNvSpPr>
            <a:spLocks noGrp="1"/>
          </p:cNvSpPr>
          <p:nvPr>
            <p:ph type="pic" sz="quarter" idx="23" hasCustomPrompt="1"/>
          </p:nvPr>
        </p:nvSpPr>
        <p:spPr>
          <a:xfrm>
            <a:off x="0" y="1"/>
            <a:ext cx="10688638" cy="4107652"/>
          </a:xfrm>
          <a:prstGeom prst="rect">
            <a:avLst/>
          </a:prstGeom>
          <a:solidFill>
            <a:srgbClr val="A39E97"/>
          </a:solidFill>
        </p:spPr>
        <p:txBody>
          <a:bodyPr vert="horz" lIns="99551" tIns="49775" rIns="99551" bIns="49775"/>
          <a:lstStyle>
            <a:lvl1pPr marL="0" indent="0" algn="l" rtl="0">
              <a:buNone/>
              <a:defRPr sz="2399" i="1" baseline="0">
                <a:solidFill>
                  <a:srgbClr val="FFFFFF"/>
                </a:solidFill>
                <a:latin typeface="Gloriola"/>
                <a:cs typeface="Gloriola"/>
              </a:defRPr>
            </a:lvl1pPr>
          </a:lstStyle>
          <a:p>
            <a:pPr lvl="0"/>
            <a:r>
              <a:rPr lang="es-ES_tradnl" noProof="0" dirty="0" smtClean="0"/>
              <a:t>Arrastre la imagen al marcador de posición o haga clic en el icono para agregar</a:t>
            </a:r>
            <a:endParaRPr lang="es-ES" noProof="0" dirty="0"/>
          </a:p>
        </p:txBody>
      </p:sp>
      <p:sp>
        <p:nvSpPr>
          <p:cNvPr id="9" name="Rectangle 6"/>
          <p:cNvSpPr/>
          <p:nvPr userDrawn="1"/>
        </p:nvSpPr>
        <p:spPr>
          <a:xfrm>
            <a:off x="0" y="3066254"/>
            <a:ext cx="10688638" cy="1041400"/>
          </a:xfrm>
          <a:prstGeom prst="rect">
            <a:avLst/>
          </a:prstGeom>
          <a:solidFill>
            <a:schemeClr val="bg1">
              <a:alpha val="73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385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799" kern="0" dirty="0">
              <a:solidFill>
                <a:srgbClr val="036456"/>
              </a:solidFill>
              <a:latin typeface=""/>
              <a:cs typeface=""/>
            </a:endParaRPr>
          </a:p>
        </p:txBody>
      </p: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6439" y="5925720"/>
            <a:ext cx="3206337" cy="121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1747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Í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19"/>
          <p:cNvSpPr>
            <a:spLocks noGrp="1"/>
          </p:cNvSpPr>
          <p:nvPr>
            <p:ph type="body" sz="quarter" idx="13" hasCustomPrompt="1"/>
          </p:nvPr>
        </p:nvSpPr>
        <p:spPr>
          <a:xfrm>
            <a:off x="536024" y="675983"/>
            <a:ext cx="11716941" cy="1130168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6800" b="0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ÍNDICE</a:t>
            </a:r>
          </a:p>
        </p:txBody>
      </p:sp>
      <p:sp>
        <p:nvSpPr>
          <p:cNvPr id="11" name="Marcador de texto 19"/>
          <p:cNvSpPr>
            <a:spLocks noGrp="1"/>
          </p:cNvSpPr>
          <p:nvPr>
            <p:ph type="body" sz="quarter" idx="14" hasCustomPrompt="1"/>
          </p:nvPr>
        </p:nvSpPr>
        <p:spPr>
          <a:xfrm>
            <a:off x="638136" y="2177116"/>
            <a:ext cx="4786354" cy="31830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 b="1" i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</a:t>
            </a:r>
          </a:p>
        </p:txBody>
      </p:sp>
      <p:sp>
        <p:nvSpPr>
          <p:cNvPr id="12" name="Marcador de texto 19"/>
          <p:cNvSpPr>
            <a:spLocks noGrp="1"/>
          </p:cNvSpPr>
          <p:nvPr>
            <p:ph type="body" sz="quarter" idx="17" hasCustomPrompt="1"/>
          </p:nvPr>
        </p:nvSpPr>
        <p:spPr>
          <a:xfrm>
            <a:off x="638136" y="2647822"/>
            <a:ext cx="4786354" cy="31830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marR="0" indent="0" algn="l" defTabSz="496888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600" b="1" i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marL="0" marR="0" lvl="0" indent="0" algn="l" defTabSz="496888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s-ES_tradnl" dirty="0" smtClean="0"/>
              <a:t>Haga clic para modificar el estilo de texto</a:t>
            </a:r>
          </a:p>
          <a:p>
            <a:pPr lvl="0"/>
            <a:endParaRPr lang="es-ES_tradnl" dirty="0" smtClean="0"/>
          </a:p>
        </p:txBody>
      </p:sp>
      <p:sp>
        <p:nvSpPr>
          <p:cNvPr id="13" name="Marcador de texto 19"/>
          <p:cNvSpPr>
            <a:spLocks noGrp="1"/>
          </p:cNvSpPr>
          <p:nvPr>
            <p:ph type="body" sz="quarter" idx="18" hasCustomPrompt="1"/>
          </p:nvPr>
        </p:nvSpPr>
        <p:spPr>
          <a:xfrm>
            <a:off x="638136" y="3146433"/>
            <a:ext cx="4786354" cy="31830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marR="0" indent="0" algn="l" defTabSz="496888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600" b="1" i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marL="0" marR="0" lvl="0" indent="0" algn="l" defTabSz="496888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s-ES_tradnl" dirty="0" smtClean="0"/>
              <a:t>Haga clic para modificar el estilo de texto</a:t>
            </a:r>
          </a:p>
          <a:p>
            <a:pPr lvl="0"/>
            <a:endParaRPr lang="es-ES_tradnl" dirty="0" smtClean="0"/>
          </a:p>
        </p:txBody>
      </p:sp>
      <p:sp>
        <p:nvSpPr>
          <p:cNvPr id="14" name="Marcador de texto 19"/>
          <p:cNvSpPr>
            <a:spLocks noGrp="1"/>
          </p:cNvSpPr>
          <p:nvPr>
            <p:ph type="body" sz="quarter" idx="19" hasCustomPrompt="1"/>
          </p:nvPr>
        </p:nvSpPr>
        <p:spPr>
          <a:xfrm>
            <a:off x="638136" y="3617139"/>
            <a:ext cx="4786354" cy="31830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marR="0" indent="0" algn="l" defTabSz="496888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600" b="1" i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marL="0" marR="0" lvl="0" indent="0" algn="l" defTabSz="496888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s-ES_tradnl" dirty="0" smtClean="0"/>
              <a:t>Haga clic para modificar el estilo de texto</a:t>
            </a:r>
          </a:p>
          <a:p>
            <a:pPr lvl="0"/>
            <a:endParaRPr lang="es-ES_tradnl" dirty="0" smtClean="0"/>
          </a:p>
        </p:txBody>
      </p:sp>
      <p:sp>
        <p:nvSpPr>
          <p:cNvPr id="15" name="Marcador de texto 19"/>
          <p:cNvSpPr>
            <a:spLocks noGrp="1"/>
          </p:cNvSpPr>
          <p:nvPr>
            <p:ph type="body" sz="quarter" idx="20" hasCustomPrompt="1"/>
          </p:nvPr>
        </p:nvSpPr>
        <p:spPr>
          <a:xfrm>
            <a:off x="638136" y="4097495"/>
            <a:ext cx="4786354" cy="31830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marR="0" indent="0" algn="l" defTabSz="496888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600" b="1" i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marL="0" marR="0" lvl="0" indent="0" algn="l" defTabSz="496888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s-ES_tradnl" dirty="0" smtClean="0"/>
              <a:t>Haga clic para modificar el estilo de texto</a:t>
            </a:r>
          </a:p>
          <a:p>
            <a:pPr lvl="0"/>
            <a:endParaRPr lang="es-ES_tradnl" dirty="0" smtClean="0"/>
          </a:p>
        </p:txBody>
      </p:sp>
      <p:sp>
        <p:nvSpPr>
          <p:cNvPr id="16" name="Marcador de texto 19"/>
          <p:cNvSpPr>
            <a:spLocks noGrp="1"/>
          </p:cNvSpPr>
          <p:nvPr>
            <p:ph type="body" sz="quarter" idx="21" hasCustomPrompt="1"/>
          </p:nvPr>
        </p:nvSpPr>
        <p:spPr>
          <a:xfrm>
            <a:off x="638136" y="4568201"/>
            <a:ext cx="4786354" cy="31830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marR="0" indent="0" algn="l" defTabSz="496888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600" b="1" i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marL="0" marR="0" lvl="0" indent="0" algn="l" defTabSz="496888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s-ES_tradnl" dirty="0" smtClean="0"/>
              <a:t>Haga clic para modificar el estilo de texto</a:t>
            </a:r>
          </a:p>
          <a:p>
            <a:pPr lvl="0"/>
            <a:endParaRPr lang="es-ES_tradnl" dirty="0" smtClean="0"/>
          </a:p>
        </p:txBody>
      </p:sp>
      <p:sp>
        <p:nvSpPr>
          <p:cNvPr id="17" name="Marcador de texto 19"/>
          <p:cNvSpPr>
            <a:spLocks noGrp="1"/>
          </p:cNvSpPr>
          <p:nvPr>
            <p:ph type="body" sz="quarter" idx="22" hasCustomPrompt="1"/>
          </p:nvPr>
        </p:nvSpPr>
        <p:spPr>
          <a:xfrm>
            <a:off x="638136" y="5066812"/>
            <a:ext cx="4786354" cy="31830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marR="0" indent="0" algn="l" defTabSz="496888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600" b="1" i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marL="0" marR="0" lvl="0" indent="0" algn="l" defTabSz="496888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s-ES_tradnl" dirty="0" smtClean="0"/>
              <a:t>Haga clic para modificar el estilo de texto</a:t>
            </a:r>
          </a:p>
          <a:p>
            <a:pPr lvl="0"/>
            <a:endParaRPr lang="es-ES_tradnl" dirty="0" smtClean="0"/>
          </a:p>
        </p:txBody>
      </p:sp>
      <p:sp>
        <p:nvSpPr>
          <p:cNvPr id="18" name="Marcador de texto 19"/>
          <p:cNvSpPr>
            <a:spLocks noGrp="1"/>
          </p:cNvSpPr>
          <p:nvPr>
            <p:ph type="body" sz="quarter" idx="23" hasCustomPrompt="1"/>
          </p:nvPr>
        </p:nvSpPr>
        <p:spPr>
          <a:xfrm>
            <a:off x="638136" y="5537518"/>
            <a:ext cx="4786354" cy="31830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marR="0" indent="0" algn="l" defTabSz="496888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600" b="1" i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marL="0" marR="0" lvl="0" indent="0" algn="l" defTabSz="496888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s-ES_tradnl" dirty="0" smtClean="0"/>
              <a:t>Haga clic para modificar el estilo de texto</a:t>
            </a:r>
          </a:p>
          <a:p>
            <a:pPr lvl="0"/>
            <a:endParaRPr lang="es-ES_tradnl" dirty="0" smtClean="0"/>
          </a:p>
        </p:txBody>
      </p:sp>
      <p:sp>
        <p:nvSpPr>
          <p:cNvPr id="19" name="Marcador de texto 19"/>
          <p:cNvSpPr>
            <a:spLocks noGrp="1"/>
          </p:cNvSpPr>
          <p:nvPr>
            <p:ph type="body" sz="quarter" idx="24" hasCustomPrompt="1"/>
          </p:nvPr>
        </p:nvSpPr>
        <p:spPr>
          <a:xfrm>
            <a:off x="6004427" y="2177116"/>
            <a:ext cx="4308483" cy="31830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i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0</a:t>
            </a:r>
          </a:p>
        </p:txBody>
      </p:sp>
      <p:sp>
        <p:nvSpPr>
          <p:cNvPr id="20" name="Marcador de texto 19"/>
          <p:cNvSpPr>
            <a:spLocks noGrp="1"/>
          </p:cNvSpPr>
          <p:nvPr>
            <p:ph type="body" sz="quarter" idx="25" hasCustomPrompt="1"/>
          </p:nvPr>
        </p:nvSpPr>
        <p:spPr>
          <a:xfrm>
            <a:off x="6004427" y="2647822"/>
            <a:ext cx="4308483" cy="31830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i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0</a:t>
            </a:r>
          </a:p>
        </p:txBody>
      </p:sp>
      <p:sp>
        <p:nvSpPr>
          <p:cNvPr id="21" name="Marcador de texto 19"/>
          <p:cNvSpPr>
            <a:spLocks noGrp="1"/>
          </p:cNvSpPr>
          <p:nvPr>
            <p:ph type="body" sz="quarter" idx="26" hasCustomPrompt="1"/>
          </p:nvPr>
        </p:nvSpPr>
        <p:spPr>
          <a:xfrm>
            <a:off x="6004427" y="3150471"/>
            <a:ext cx="4308483" cy="31830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i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0</a:t>
            </a:r>
          </a:p>
        </p:txBody>
      </p:sp>
      <p:sp>
        <p:nvSpPr>
          <p:cNvPr id="22" name="Marcador de texto 19"/>
          <p:cNvSpPr>
            <a:spLocks noGrp="1"/>
          </p:cNvSpPr>
          <p:nvPr>
            <p:ph type="body" sz="quarter" idx="27" hasCustomPrompt="1"/>
          </p:nvPr>
        </p:nvSpPr>
        <p:spPr>
          <a:xfrm>
            <a:off x="6004427" y="3621177"/>
            <a:ext cx="4308483" cy="31830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i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0</a:t>
            </a:r>
          </a:p>
        </p:txBody>
      </p:sp>
      <p:sp>
        <p:nvSpPr>
          <p:cNvPr id="23" name="Marcador de texto 19"/>
          <p:cNvSpPr>
            <a:spLocks noGrp="1"/>
          </p:cNvSpPr>
          <p:nvPr>
            <p:ph type="body" sz="quarter" idx="28" hasCustomPrompt="1"/>
          </p:nvPr>
        </p:nvSpPr>
        <p:spPr>
          <a:xfrm>
            <a:off x="5991664" y="4097495"/>
            <a:ext cx="4308483" cy="31830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i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0</a:t>
            </a:r>
          </a:p>
        </p:txBody>
      </p:sp>
      <p:sp>
        <p:nvSpPr>
          <p:cNvPr id="24" name="Marcador de texto 19"/>
          <p:cNvSpPr>
            <a:spLocks noGrp="1"/>
          </p:cNvSpPr>
          <p:nvPr>
            <p:ph type="body" sz="quarter" idx="29" hasCustomPrompt="1"/>
          </p:nvPr>
        </p:nvSpPr>
        <p:spPr>
          <a:xfrm>
            <a:off x="5991664" y="4568201"/>
            <a:ext cx="4308483" cy="31830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i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0</a:t>
            </a:r>
          </a:p>
        </p:txBody>
      </p:sp>
      <p:sp>
        <p:nvSpPr>
          <p:cNvPr id="25" name="Marcador de texto 19"/>
          <p:cNvSpPr>
            <a:spLocks noGrp="1"/>
          </p:cNvSpPr>
          <p:nvPr>
            <p:ph type="body" sz="quarter" idx="30" hasCustomPrompt="1"/>
          </p:nvPr>
        </p:nvSpPr>
        <p:spPr>
          <a:xfrm>
            <a:off x="5991664" y="5066812"/>
            <a:ext cx="4308483" cy="31830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i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0</a:t>
            </a:r>
          </a:p>
        </p:txBody>
      </p:sp>
      <p:sp>
        <p:nvSpPr>
          <p:cNvPr id="26" name="Marcador de texto 19"/>
          <p:cNvSpPr>
            <a:spLocks noGrp="1"/>
          </p:cNvSpPr>
          <p:nvPr>
            <p:ph type="body" sz="quarter" idx="31" hasCustomPrompt="1"/>
          </p:nvPr>
        </p:nvSpPr>
        <p:spPr>
          <a:xfrm>
            <a:off x="5991664" y="5537518"/>
            <a:ext cx="4308483" cy="31830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i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0</a:t>
            </a:r>
          </a:p>
        </p:txBody>
      </p:sp>
      <p:sp>
        <p:nvSpPr>
          <p:cNvPr id="29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486956" y="7010400"/>
            <a:ext cx="5656263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>
              <a:defRPr/>
            </a:pPr>
            <a:r>
              <a:rPr lang="en-US" smtClean="0"/>
              <a:t>Abril 2020</a:t>
            </a:r>
            <a:endParaRPr lang="en-US" dirty="0"/>
          </a:p>
        </p:txBody>
      </p:sp>
      <p:sp>
        <p:nvSpPr>
          <p:cNvPr id="30" name="Date Placeholder 14"/>
          <p:cNvSpPr>
            <a:spLocks noGrp="1"/>
          </p:cNvSpPr>
          <p:nvPr>
            <p:ph type="dt" sz="half" idx="2"/>
          </p:nvPr>
        </p:nvSpPr>
        <p:spPr>
          <a:xfrm>
            <a:off x="640819" y="7010400"/>
            <a:ext cx="6858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 smtClean="0">
                <a:solidFill>
                  <a:srgbClr val="4D4C4C"/>
                </a:solidFill>
                <a:latin typeface="Gloriola SemiBold Regular"/>
                <a:cs typeface="Gloriola SemiBold Regular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163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19"/>
          <p:cNvSpPr>
            <a:spLocks noGrp="1"/>
          </p:cNvSpPr>
          <p:nvPr>
            <p:ph type="body" sz="quarter" idx="13"/>
          </p:nvPr>
        </p:nvSpPr>
        <p:spPr>
          <a:xfrm>
            <a:off x="714375" y="4785121"/>
            <a:ext cx="4094835" cy="990417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rgbClr val="0E5C48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714375" y="5987138"/>
            <a:ext cx="4231754" cy="285387"/>
          </a:xfrm>
          <a:prstGeom prst="rect">
            <a:avLst/>
          </a:prstGeom>
        </p:spPr>
        <p:txBody>
          <a:bodyPr lIns="99551" tIns="49775" rIns="99551" bIns="49775"/>
          <a:lstStyle>
            <a:lvl1pPr marL="0" indent="0" algn="l">
              <a:spcBef>
                <a:spcPts val="0"/>
              </a:spcBef>
              <a:buNone/>
              <a:defRPr sz="1400" b="0" i="0" cap="none" baseline="0">
                <a:solidFill>
                  <a:srgbClr val="353D37"/>
                </a:solidFill>
                <a:latin typeface="Gloriola"/>
                <a:cs typeface="Gloriola"/>
              </a:defRPr>
            </a:lvl1pPr>
            <a:lvl2pPr marL="497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55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93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910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887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86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84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82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 smtClean="0"/>
              <a:t>Haga clic para modificar el estilo de subtítulo</a:t>
            </a:r>
            <a:endParaRPr lang="es-ES" dirty="0"/>
          </a:p>
        </p:txBody>
      </p:sp>
      <p:sp>
        <p:nvSpPr>
          <p:cNvPr id="5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714375" y="6282636"/>
            <a:ext cx="4237524" cy="28098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00" b="0" cap="none" baseline="0">
                <a:solidFill>
                  <a:srgbClr val="353D37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pic>
        <p:nvPicPr>
          <p:cNvPr id="11" name="7 Marcador de posición de imagen" descr="Puig Roig Costa Norte desde Es Puig Roig, Escorca.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0688638" cy="4107652"/>
          </a:xfrm>
          <a:prstGeom prst="rect">
            <a:avLst/>
          </a:prstGeom>
        </p:spPr>
      </p:pic>
      <p:sp>
        <p:nvSpPr>
          <p:cNvPr id="6" name="Marcador de texto 19"/>
          <p:cNvSpPr>
            <a:spLocks noGrp="1"/>
          </p:cNvSpPr>
          <p:nvPr>
            <p:ph type="body" sz="quarter" idx="15"/>
          </p:nvPr>
        </p:nvSpPr>
        <p:spPr>
          <a:xfrm>
            <a:off x="714375" y="6563622"/>
            <a:ext cx="4237524" cy="28098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00" b="0" cap="none" baseline="0">
                <a:solidFill>
                  <a:srgbClr val="353D37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9" name="Rectangle 6"/>
          <p:cNvSpPr/>
          <p:nvPr userDrawn="1"/>
        </p:nvSpPr>
        <p:spPr>
          <a:xfrm>
            <a:off x="0" y="3066253"/>
            <a:ext cx="10688638" cy="1041400"/>
          </a:xfrm>
          <a:prstGeom prst="rect">
            <a:avLst/>
          </a:prstGeom>
          <a:solidFill>
            <a:schemeClr val="bg1">
              <a:alpha val="73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36456"/>
              </a:solidFill>
              <a:effectLst/>
              <a:uLnTx/>
              <a:uFillTx/>
              <a:latin typeface=""/>
              <a:ea typeface="+mn-ea"/>
              <a:cs typeface=""/>
            </a:endParaRPr>
          </a:p>
        </p:txBody>
      </p:sp>
      <p:pic>
        <p:nvPicPr>
          <p:cNvPr id="12" name="Imagen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5699" y="5950595"/>
            <a:ext cx="4384419" cy="109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37409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486956" y="7010400"/>
            <a:ext cx="5656263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>
              <a:defRPr/>
            </a:pPr>
            <a:r>
              <a:rPr lang="en-US" smtClean="0"/>
              <a:t>Abril 2020</a:t>
            </a:r>
            <a:endParaRPr lang="en-US" dirty="0"/>
          </a:p>
        </p:txBody>
      </p:sp>
      <p:sp>
        <p:nvSpPr>
          <p:cNvPr id="5" name="Date Placeholder 14"/>
          <p:cNvSpPr>
            <a:spLocks noGrp="1"/>
          </p:cNvSpPr>
          <p:nvPr>
            <p:ph type="dt" sz="half" idx="2"/>
          </p:nvPr>
        </p:nvSpPr>
        <p:spPr>
          <a:xfrm>
            <a:off x="640819" y="7010400"/>
            <a:ext cx="6858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 smtClean="0">
                <a:solidFill>
                  <a:srgbClr val="4D4C4C"/>
                </a:solidFill>
                <a:latin typeface="Gloriola SemiBold Regular"/>
                <a:cs typeface="Gloriola SemiBold Regular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01932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C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arcador de texto 19"/>
          <p:cNvSpPr>
            <a:spLocks noGrp="1"/>
          </p:cNvSpPr>
          <p:nvPr>
            <p:ph type="body" sz="quarter" idx="13"/>
          </p:nvPr>
        </p:nvSpPr>
        <p:spPr>
          <a:xfrm>
            <a:off x="612608" y="1086916"/>
            <a:ext cx="9332570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18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612608" y="1509467"/>
            <a:ext cx="9332570" cy="5222320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7" name="Marcador de texto 19"/>
          <p:cNvSpPr>
            <a:spLocks noGrp="1"/>
          </p:cNvSpPr>
          <p:nvPr>
            <p:ph type="body" sz="quarter" idx="12"/>
          </p:nvPr>
        </p:nvSpPr>
        <p:spPr>
          <a:xfrm>
            <a:off x="612609" y="506103"/>
            <a:ext cx="7218670" cy="34504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486956" y="7010400"/>
            <a:ext cx="5656263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>
              <a:defRPr/>
            </a:pPr>
            <a:r>
              <a:rPr lang="en-US" smtClean="0"/>
              <a:t>Abril 2020</a:t>
            </a:r>
            <a:endParaRPr lang="en-US" dirty="0"/>
          </a:p>
        </p:txBody>
      </p:sp>
      <p:sp>
        <p:nvSpPr>
          <p:cNvPr id="11" name="Date Placeholder 14"/>
          <p:cNvSpPr>
            <a:spLocks noGrp="1"/>
          </p:cNvSpPr>
          <p:nvPr>
            <p:ph type="dt" sz="half" idx="2"/>
          </p:nvPr>
        </p:nvSpPr>
        <p:spPr>
          <a:xfrm>
            <a:off x="640819" y="7010400"/>
            <a:ext cx="6858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 smtClean="0">
                <a:solidFill>
                  <a:srgbClr val="4D4C4C"/>
                </a:solidFill>
                <a:latin typeface="Gloriola SemiBold Regular"/>
                <a:cs typeface="Gloriola SemiBold Regular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77108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a 2 párraf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Marcador de texto 19"/>
          <p:cNvSpPr>
            <a:spLocks noGrp="1"/>
          </p:cNvSpPr>
          <p:nvPr>
            <p:ph type="body" sz="quarter" idx="13"/>
          </p:nvPr>
        </p:nvSpPr>
        <p:spPr>
          <a:xfrm>
            <a:off x="612608" y="1086916"/>
            <a:ext cx="9332570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19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612608" y="1509467"/>
            <a:ext cx="9332570" cy="221036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20" name="Marcador de texto 19"/>
          <p:cNvSpPr>
            <a:spLocks noGrp="1"/>
          </p:cNvSpPr>
          <p:nvPr>
            <p:ph type="body" sz="quarter" idx="19"/>
          </p:nvPr>
        </p:nvSpPr>
        <p:spPr>
          <a:xfrm>
            <a:off x="612608" y="4063891"/>
            <a:ext cx="9332570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21" name="Marcador de texto 19"/>
          <p:cNvSpPr>
            <a:spLocks noGrp="1"/>
          </p:cNvSpPr>
          <p:nvPr>
            <p:ph type="body" sz="quarter" idx="20"/>
          </p:nvPr>
        </p:nvSpPr>
        <p:spPr>
          <a:xfrm>
            <a:off x="612608" y="4486441"/>
            <a:ext cx="9332570" cy="2241383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9" name="Marcador de texto 19"/>
          <p:cNvSpPr>
            <a:spLocks noGrp="1"/>
          </p:cNvSpPr>
          <p:nvPr>
            <p:ph type="body" sz="quarter" idx="12"/>
          </p:nvPr>
        </p:nvSpPr>
        <p:spPr>
          <a:xfrm>
            <a:off x="612609" y="506103"/>
            <a:ext cx="7148118" cy="34504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12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486956" y="7010400"/>
            <a:ext cx="5656263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>
              <a:defRPr/>
            </a:pPr>
            <a:r>
              <a:rPr lang="en-US" smtClean="0"/>
              <a:t>Abril 2020</a:t>
            </a:r>
            <a:endParaRPr lang="en-US" dirty="0"/>
          </a:p>
        </p:txBody>
      </p:sp>
      <p:sp>
        <p:nvSpPr>
          <p:cNvPr id="13" name="Date Placeholder 14"/>
          <p:cNvSpPr>
            <a:spLocks noGrp="1"/>
          </p:cNvSpPr>
          <p:nvPr>
            <p:ph type="dt" sz="half" idx="2"/>
          </p:nvPr>
        </p:nvSpPr>
        <p:spPr>
          <a:xfrm>
            <a:off x="640819" y="7010400"/>
            <a:ext cx="6858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 smtClean="0">
                <a:solidFill>
                  <a:srgbClr val="4D4C4C"/>
                </a:solidFill>
                <a:latin typeface="Gloriola SemiBold Regular"/>
                <a:cs typeface="Gloriola SemiBold Regular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4330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a 1 Destac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texto 19"/>
          <p:cNvSpPr>
            <a:spLocks noGrp="1"/>
          </p:cNvSpPr>
          <p:nvPr>
            <p:ph type="body" sz="quarter" idx="13"/>
          </p:nvPr>
        </p:nvSpPr>
        <p:spPr>
          <a:xfrm>
            <a:off x="612608" y="1086916"/>
            <a:ext cx="9332570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15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612608" y="1509467"/>
            <a:ext cx="9332570" cy="2939064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19" name="Marcador de texto 19"/>
          <p:cNvSpPr>
            <a:spLocks noGrp="1"/>
          </p:cNvSpPr>
          <p:nvPr>
            <p:ph type="body" sz="quarter" idx="20"/>
          </p:nvPr>
        </p:nvSpPr>
        <p:spPr>
          <a:xfrm>
            <a:off x="615617" y="5128783"/>
            <a:ext cx="9329561" cy="159904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13" name="Marcador de texto 19"/>
          <p:cNvSpPr>
            <a:spLocks noGrp="1"/>
          </p:cNvSpPr>
          <p:nvPr>
            <p:ph type="body" sz="quarter" idx="23"/>
          </p:nvPr>
        </p:nvSpPr>
        <p:spPr>
          <a:xfrm>
            <a:off x="612608" y="4713649"/>
            <a:ext cx="9332570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14" name="Marcador de texto 19"/>
          <p:cNvSpPr>
            <a:spLocks noGrp="1"/>
          </p:cNvSpPr>
          <p:nvPr>
            <p:ph type="body" sz="quarter" idx="12"/>
          </p:nvPr>
        </p:nvSpPr>
        <p:spPr>
          <a:xfrm>
            <a:off x="612609" y="506103"/>
            <a:ext cx="7277463" cy="34504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17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486956" y="7010400"/>
            <a:ext cx="5656263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>
              <a:defRPr/>
            </a:pPr>
            <a:r>
              <a:rPr lang="en-US" smtClean="0"/>
              <a:t>Abril 2020</a:t>
            </a:r>
            <a:endParaRPr lang="en-US" dirty="0"/>
          </a:p>
        </p:txBody>
      </p:sp>
      <p:sp>
        <p:nvSpPr>
          <p:cNvPr id="18" name="Date Placeholder 14"/>
          <p:cNvSpPr>
            <a:spLocks noGrp="1"/>
          </p:cNvSpPr>
          <p:nvPr>
            <p:ph type="dt" sz="half" idx="2"/>
          </p:nvPr>
        </p:nvSpPr>
        <p:spPr>
          <a:xfrm>
            <a:off x="640819" y="7010400"/>
            <a:ext cx="6858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 smtClean="0">
                <a:solidFill>
                  <a:srgbClr val="4D4C4C"/>
                </a:solidFill>
                <a:latin typeface="Gloriola SemiBold Regular"/>
                <a:cs typeface="Gloriola SemiBold Regular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25876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19"/>
          <p:cNvSpPr>
            <a:spLocks noGrp="1"/>
          </p:cNvSpPr>
          <p:nvPr>
            <p:ph type="body" sz="quarter" idx="13" hasCustomPrompt="1"/>
          </p:nvPr>
        </p:nvSpPr>
        <p:spPr>
          <a:xfrm>
            <a:off x="612608" y="1086916"/>
            <a:ext cx="4571654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texto</a:t>
            </a:r>
          </a:p>
        </p:txBody>
      </p:sp>
      <p:sp>
        <p:nvSpPr>
          <p:cNvPr id="8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612608" y="1509467"/>
            <a:ext cx="4571654" cy="521698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10" name="Marcador de texto 19"/>
          <p:cNvSpPr>
            <a:spLocks noGrp="1"/>
          </p:cNvSpPr>
          <p:nvPr>
            <p:ph type="body" sz="quarter" idx="19" hasCustomPrompt="1"/>
          </p:nvPr>
        </p:nvSpPr>
        <p:spPr>
          <a:xfrm>
            <a:off x="5449582" y="1086916"/>
            <a:ext cx="4571654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marR="0" indent="0" algn="l" defTabSz="496888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2400" b="0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marL="0" marR="0" lvl="0" indent="0" algn="l" defTabSz="496888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s-ES_tradnl" dirty="0" smtClean="0"/>
              <a:t>Haga clic para modificar el texto</a:t>
            </a:r>
          </a:p>
          <a:p>
            <a:pPr lvl="0"/>
            <a:endParaRPr lang="es-ES_tradnl" dirty="0" smtClean="0"/>
          </a:p>
        </p:txBody>
      </p:sp>
      <p:sp>
        <p:nvSpPr>
          <p:cNvPr id="11" name="Marcador de texto 19"/>
          <p:cNvSpPr>
            <a:spLocks noGrp="1"/>
          </p:cNvSpPr>
          <p:nvPr>
            <p:ph type="body" sz="quarter" idx="20"/>
          </p:nvPr>
        </p:nvSpPr>
        <p:spPr>
          <a:xfrm>
            <a:off x="5449582" y="1509467"/>
            <a:ext cx="4571654" cy="521698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14" name="Marcador de texto 19"/>
          <p:cNvSpPr>
            <a:spLocks noGrp="1"/>
          </p:cNvSpPr>
          <p:nvPr>
            <p:ph type="body" sz="quarter" idx="12"/>
          </p:nvPr>
        </p:nvSpPr>
        <p:spPr>
          <a:xfrm>
            <a:off x="612609" y="506103"/>
            <a:ext cx="7183394" cy="34504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16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486956" y="7010400"/>
            <a:ext cx="5656263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>
              <a:defRPr/>
            </a:pPr>
            <a:r>
              <a:rPr lang="en-US" smtClean="0"/>
              <a:t>Abril 2020</a:t>
            </a:r>
            <a:endParaRPr lang="en-US" dirty="0"/>
          </a:p>
        </p:txBody>
      </p:sp>
      <p:sp>
        <p:nvSpPr>
          <p:cNvPr id="17" name="Date Placeholder 14"/>
          <p:cNvSpPr>
            <a:spLocks noGrp="1"/>
          </p:cNvSpPr>
          <p:nvPr>
            <p:ph type="dt" sz="half" idx="2"/>
          </p:nvPr>
        </p:nvSpPr>
        <p:spPr>
          <a:xfrm>
            <a:off x="640819" y="7010400"/>
            <a:ext cx="6858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 smtClean="0">
                <a:solidFill>
                  <a:srgbClr val="4D4C4C"/>
                </a:solidFill>
                <a:latin typeface="Gloriola SemiBold Regular"/>
                <a:cs typeface="Gloriola SemiBold Regular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71618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as 1 Destac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19"/>
          <p:cNvSpPr>
            <a:spLocks noGrp="1"/>
          </p:cNvSpPr>
          <p:nvPr>
            <p:ph type="body" sz="quarter" idx="13" hasCustomPrompt="1"/>
          </p:nvPr>
        </p:nvSpPr>
        <p:spPr>
          <a:xfrm>
            <a:off x="612608" y="1086916"/>
            <a:ext cx="4571654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texto</a:t>
            </a:r>
          </a:p>
        </p:txBody>
      </p:sp>
      <p:sp>
        <p:nvSpPr>
          <p:cNvPr id="8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612608" y="1509466"/>
            <a:ext cx="4571654" cy="521430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10" name="Marcador de texto 19"/>
          <p:cNvSpPr>
            <a:spLocks noGrp="1"/>
          </p:cNvSpPr>
          <p:nvPr>
            <p:ph type="body" sz="quarter" idx="19" hasCustomPrompt="1"/>
          </p:nvPr>
        </p:nvSpPr>
        <p:spPr>
          <a:xfrm>
            <a:off x="5449582" y="1086916"/>
            <a:ext cx="4571654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texto</a:t>
            </a:r>
          </a:p>
        </p:txBody>
      </p:sp>
      <p:sp>
        <p:nvSpPr>
          <p:cNvPr id="11" name="Marcador de texto 19"/>
          <p:cNvSpPr>
            <a:spLocks noGrp="1"/>
          </p:cNvSpPr>
          <p:nvPr>
            <p:ph type="body" sz="quarter" idx="20"/>
          </p:nvPr>
        </p:nvSpPr>
        <p:spPr>
          <a:xfrm>
            <a:off x="5449582" y="1509467"/>
            <a:ext cx="4571654" cy="255736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12" name="Marcador de texto 19"/>
          <p:cNvSpPr>
            <a:spLocks noGrp="1"/>
          </p:cNvSpPr>
          <p:nvPr>
            <p:ph type="body" sz="quarter" idx="12"/>
          </p:nvPr>
        </p:nvSpPr>
        <p:spPr>
          <a:xfrm>
            <a:off x="612609" y="506103"/>
            <a:ext cx="7124601" cy="34504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15" name="Marcador de texto 19"/>
          <p:cNvSpPr>
            <a:spLocks noGrp="1"/>
          </p:cNvSpPr>
          <p:nvPr>
            <p:ph type="body" sz="quarter" idx="25" hasCustomPrompt="1"/>
          </p:nvPr>
        </p:nvSpPr>
        <p:spPr>
          <a:xfrm>
            <a:off x="5449582" y="4431929"/>
            <a:ext cx="4571654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texto</a:t>
            </a:r>
          </a:p>
        </p:txBody>
      </p:sp>
      <p:sp>
        <p:nvSpPr>
          <p:cNvPr id="19" name="Marcador de texto 19"/>
          <p:cNvSpPr>
            <a:spLocks noGrp="1"/>
          </p:cNvSpPr>
          <p:nvPr>
            <p:ph type="body" sz="quarter" idx="26"/>
          </p:nvPr>
        </p:nvSpPr>
        <p:spPr>
          <a:xfrm>
            <a:off x="5449582" y="4854480"/>
            <a:ext cx="4571654" cy="186929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18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486956" y="7010400"/>
            <a:ext cx="5656263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>
              <a:defRPr/>
            </a:pPr>
            <a:r>
              <a:rPr lang="en-US" smtClean="0"/>
              <a:t>Abril 2020</a:t>
            </a:r>
            <a:endParaRPr lang="en-US" dirty="0"/>
          </a:p>
        </p:txBody>
      </p:sp>
      <p:sp>
        <p:nvSpPr>
          <p:cNvPr id="20" name="Date Placeholder 14"/>
          <p:cNvSpPr>
            <a:spLocks noGrp="1"/>
          </p:cNvSpPr>
          <p:nvPr>
            <p:ph type="dt" sz="half" idx="2"/>
          </p:nvPr>
        </p:nvSpPr>
        <p:spPr>
          <a:xfrm>
            <a:off x="640819" y="7010400"/>
            <a:ext cx="6858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 smtClean="0">
                <a:solidFill>
                  <a:srgbClr val="4D4C4C"/>
                </a:solidFill>
                <a:latin typeface="Gloriola SemiBold Regular"/>
                <a:cs typeface="Gloriola SemiBold Regular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04190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as 4 Secci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texto 19"/>
          <p:cNvSpPr>
            <a:spLocks noGrp="1"/>
          </p:cNvSpPr>
          <p:nvPr>
            <p:ph type="body" sz="quarter" idx="19" hasCustomPrompt="1"/>
          </p:nvPr>
        </p:nvSpPr>
        <p:spPr>
          <a:xfrm>
            <a:off x="5449582" y="1086916"/>
            <a:ext cx="4571654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texto</a:t>
            </a:r>
          </a:p>
        </p:txBody>
      </p:sp>
      <p:sp>
        <p:nvSpPr>
          <p:cNvPr id="11" name="Marcador de texto 19"/>
          <p:cNvSpPr>
            <a:spLocks noGrp="1"/>
          </p:cNvSpPr>
          <p:nvPr>
            <p:ph type="body" sz="quarter" idx="20"/>
          </p:nvPr>
        </p:nvSpPr>
        <p:spPr>
          <a:xfrm>
            <a:off x="5449582" y="1509467"/>
            <a:ext cx="4571654" cy="227976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23" name="Marcador de texto 19"/>
          <p:cNvSpPr>
            <a:spLocks noGrp="1"/>
          </p:cNvSpPr>
          <p:nvPr>
            <p:ph type="body" sz="quarter" idx="21" hasCustomPrompt="1"/>
          </p:nvPr>
        </p:nvSpPr>
        <p:spPr>
          <a:xfrm>
            <a:off x="5449582" y="4021455"/>
            <a:ext cx="4571654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texto</a:t>
            </a:r>
          </a:p>
        </p:txBody>
      </p:sp>
      <p:sp>
        <p:nvSpPr>
          <p:cNvPr id="24" name="Marcador de texto 19"/>
          <p:cNvSpPr>
            <a:spLocks noGrp="1"/>
          </p:cNvSpPr>
          <p:nvPr>
            <p:ph type="body" sz="quarter" idx="22"/>
          </p:nvPr>
        </p:nvSpPr>
        <p:spPr>
          <a:xfrm>
            <a:off x="5449582" y="4444006"/>
            <a:ext cx="4571654" cy="227976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25" name="Marcador de texto 19"/>
          <p:cNvSpPr>
            <a:spLocks noGrp="1"/>
          </p:cNvSpPr>
          <p:nvPr>
            <p:ph type="body" sz="quarter" idx="23" hasCustomPrompt="1"/>
          </p:nvPr>
        </p:nvSpPr>
        <p:spPr>
          <a:xfrm>
            <a:off x="612608" y="1078621"/>
            <a:ext cx="4571654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texto</a:t>
            </a:r>
          </a:p>
        </p:txBody>
      </p:sp>
      <p:sp>
        <p:nvSpPr>
          <p:cNvPr id="26" name="Marcador de texto 19"/>
          <p:cNvSpPr>
            <a:spLocks noGrp="1"/>
          </p:cNvSpPr>
          <p:nvPr>
            <p:ph type="body" sz="quarter" idx="24"/>
          </p:nvPr>
        </p:nvSpPr>
        <p:spPr>
          <a:xfrm>
            <a:off x="612608" y="1501172"/>
            <a:ext cx="4571654" cy="227976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27" name="Marcador de texto 19"/>
          <p:cNvSpPr>
            <a:spLocks noGrp="1"/>
          </p:cNvSpPr>
          <p:nvPr>
            <p:ph type="body" sz="quarter" idx="25" hasCustomPrompt="1"/>
          </p:nvPr>
        </p:nvSpPr>
        <p:spPr>
          <a:xfrm>
            <a:off x="612608" y="4013160"/>
            <a:ext cx="4571654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texto</a:t>
            </a:r>
          </a:p>
        </p:txBody>
      </p:sp>
      <p:sp>
        <p:nvSpPr>
          <p:cNvPr id="28" name="Marcador de texto 19"/>
          <p:cNvSpPr>
            <a:spLocks noGrp="1"/>
          </p:cNvSpPr>
          <p:nvPr>
            <p:ph type="body" sz="quarter" idx="26"/>
          </p:nvPr>
        </p:nvSpPr>
        <p:spPr>
          <a:xfrm>
            <a:off x="612608" y="4435711"/>
            <a:ext cx="4571654" cy="227976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15" name="Marcador de texto 19"/>
          <p:cNvSpPr>
            <a:spLocks noGrp="1"/>
          </p:cNvSpPr>
          <p:nvPr>
            <p:ph type="body" sz="quarter" idx="12"/>
          </p:nvPr>
        </p:nvSpPr>
        <p:spPr>
          <a:xfrm>
            <a:off x="612609" y="506103"/>
            <a:ext cx="7077566" cy="34504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17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486956" y="7010400"/>
            <a:ext cx="5656263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>
              <a:defRPr/>
            </a:pPr>
            <a:r>
              <a:rPr lang="en-US" smtClean="0"/>
              <a:t>Abril 2020</a:t>
            </a:r>
            <a:endParaRPr lang="en-US" dirty="0"/>
          </a:p>
        </p:txBody>
      </p:sp>
      <p:sp>
        <p:nvSpPr>
          <p:cNvPr id="18" name="Date Placeholder 14"/>
          <p:cNvSpPr>
            <a:spLocks noGrp="1"/>
          </p:cNvSpPr>
          <p:nvPr>
            <p:ph type="dt" sz="half" idx="2"/>
          </p:nvPr>
        </p:nvSpPr>
        <p:spPr>
          <a:xfrm>
            <a:off x="640819" y="7010400"/>
            <a:ext cx="6858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 smtClean="0">
                <a:solidFill>
                  <a:srgbClr val="4D4C4C"/>
                </a:solidFill>
                <a:latin typeface="Gloriola SemiBold Regular"/>
                <a:cs typeface="Gloriola SemiBold Regular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40189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as 1 Fotografí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19"/>
          <p:cNvSpPr>
            <a:spLocks noGrp="1"/>
          </p:cNvSpPr>
          <p:nvPr>
            <p:ph type="body" sz="quarter" idx="13" hasCustomPrompt="1"/>
          </p:nvPr>
        </p:nvSpPr>
        <p:spPr>
          <a:xfrm>
            <a:off x="612608" y="1086916"/>
            <a:ext cx="4571654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rgbClr val="016557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texto</a:t>
            </a:r>
          </a:p>
        </p:txBody>
      </p:sp>
      <p:sp>
        <p:nvSpPr>
          <p:cNvPr id="8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612608" y="1509466"/>
            <a:ext cx="4571654" cy="521430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18" name="Marcador de posición de imagen 3"/>
          <p:cNvSpPr>
            <a:spLocks noGrp="1"/>
          </p:cNvSpPr>
          <p:nvPr>
            <p:ph type="pic" sz="quarter" idx="23" hasCustomPrompt="1"/>
          </p:nvPr>
        </p:nvSpPr>
        <p:spPr>
          <a:xfrm>
            <a:off x="5449582" y="1086916"/>
            <a:ext cx="4571654" cy="5636855"/>
          </a:xfrm>
          <a:prstGeom prst="rect">
            <a:avLst/>
          </a:prstGeom>
          <a:solidFill>
            <a:schemeClr val="accent1"/>
          </a:solidFill>
        </p:spPr>
        <p:txBody>
          <a:bodyPr vert="horz" lIns="99551" tIns="49775" rIns="99551" bIns="49775"/>
          <a:lstStyle>
            <a:lvl1pPr marL="0" indent="0" algn="l" rtl="0">
              <a:buNone/>
              <a:defRPr sz="2400" i="1" baseline="0">
                <a:solidFill>
                  <a:srgbClr val="FFFFFF"/>
                </a:solidFill>
                <a:latin typeface="Gloriola"/>
                <a:cs typeface="Gloriola"/>
              </a:defRPr>
            </a:lvl1pPr>
          </a:lstStyle>
          <a:p>
            <a:pPr lvl="0"/>
            <a:r>
              <a:rPr lang="es-ES_tradnl" noProof="0" dirty="0" smtClean="0"/>
              <a:t>Arrastre la imagen al marcador de posición o haga clic en el icono para agregar</a:t>
            </a:r>
            <a:endParaRPr lang="es-ES" noProof="0" dirty="0"/>
          </a:p>
        </p:txBody>
      </p:sp>
      <p:sp>
        <p:nvSpPr>
          <p:cNvPr id="11" name="Marcador de texto 19"/>
          <p:cNvSpPr>
            <a:spLocks noGrp="1"/>
          </p:cNvSpPr>
          <p:nvPr>
            <p:ph type="body" sz="quarter" idx="12"/>
          </p:nvPr>
        </p:nvSpPr>
        <p:spPr>
          <a:xfrm>
            <a:off x="612609" y="506103"/>
            <a:ext cx="7159877" cy="34504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486956" y="7010400"/>
            <a:ext cx="5656263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>
              <a:defRPr/>
            </a:pPr>
            <a:r>
              <a:rPr lang="en-US" smtClean="0"/>
              <a:t>Abril 2020</a:t>
            </a:r>
            <a:endParaRPr lang="en-US" dirty="0"/>
          </a:p>
        </p:txBody>
      </p:sp>
      <p:sp>
        <p:nvSpPr>
          <p:cNvPr id="14" name="Date Placeholder 14"/>
          <p:cNvSpPr>
            <a:spLocks noGrp="1"/>
          </p:cNvSpPr>
          <p:nvPr>
            <p:ph type="dt" sz="half" idx="2"/>
          </p:nvPr>
        </p:nvSpPr>
        <p:spPr>
          <a:xfrm>
            <a:off x="640819" y="7010400"/>
            <a:ext cx="6858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 smtClean="0">
                <a:solidFill>
                  <a:srgbClr val="4D4C4C"/>
                </a:solidFill>
                <a:latin typeface="Gloriola SemiBold Regular"/>
                <a:cs typeface="Gloriola SemiBold Regular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01058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as 1 Fotografía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19"/>
          <p:cNvSpPr>
            <a:spLocks noGrp="1"/>
          </p:cNvSpPr>
          <p:nvPr>
            <p:ph type="body" sz="quarter" idx="13" hasCustomPrompt="1"/>
          </p:nvPr>
        </p:nvSpPr>
        <p:spPr>
          <a:xfrm>
            <a:off x="612608" y="1086916"/>
            <a:ext cx="4571654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texto</a:t>
            </a:r>
          </a:p>
        </p:txBody>
      </p:sp>
      <p:sp>
        <p:nvSpPr>
          <p:cNvPr id="8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612608" y="1509466"/>
            <a:ext cx="4571654" cy="521430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18" name="Marcador de posición de imagen 3"/>
          <p:cNvSpPr>
            <a:spLocks noGrp="1"/>
          </p:cNvSpPr>
          <p:nvPr>
            <p:ph type="pic" sz="quarter" idx="23" hasCustomPrompt="1"/>
          </p:nvPr>
        </p:nvSpPr>
        <p:spPr>
          <a:xfrm>
            <a:off x="5449582" y="0"/>
            <a:ext cx="5239056" cy="7562850"/>
          </a:xfrm>
          <a:prstGeom prst="rect">
            <a:avLst/>
          </a:prstGeom>
          <a:solidFill>
            <a:srgbClr val="A39E99"/>
          </a:solidFill>
        </p:spPr>
        <p:txBody>
          <a:bodyPr vert="horz" lIns="99551" tIns="49775" rIns="99551" bIns="49775"/>
          <a:lstStyle>
            <a:lvl1pPr marL="0" indent="0" algn="l" rtl="0">
              <a:buNone/>
              <a:defRPr sz="2400" i="1" baseline="0">
                <a:solidFill>
                  <a:schemeClr val="bg1"/>
                </a:solidFill>
                <a:latin typeface="Gloriola"/>
                <a:cs typeface="Gloriola"/>
              </a:defRPr>
            </a:lvl1pPr>
          </a:lstStyle>
          <a:p>
            <a:pPr lvl="0"/>
            <a:r>
              <a:rPr lang="es-ES_tradnl" noProof="0" dirty="0" smtClean="0"/>
              <a:t>Arrastre la imagen al marcador de posición o haga clic en el icono para agregar</a:t>
            </a:r>
            <a:endParaRPr lang="es-ES" noProof="0" dirty="0"/>
          </a:p>
        </p:txBody>
      </p:sp>
      <p:sp>
        <p:nvSpPr>
          <p:cNvPr id="11" name="Marcador de texto 19"/>
          <p:cNvSpPr>
            <a:spLocks noGrp="1"/>
          </p:cNvSpPr>
          <p:nvPr>
            <p:ph type="body" sz="quarter" idx="26"/>
          </p:nvPr>
        </p:nvSpPr>
        <p:spPr>
          <a:xfrm>
            <a:off x="612609" y="506103"/>
            <a:ext cx="4571653" cy="34504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486957" y="7010400"/>
            <a:ext cx="3697306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>
              <a:defRPr/>
            </a:pPr>
            <a:r>
              <a:rPr lang="en-US" smtClean="0"/>
              <a:t>Abril 2020</a:t>
            </a:r>
            <a:endParaRPr lang="en-US" dirty="0"/>
          </a:p>
        </p:txBody>
      </p:sp>
      <p:sp>
        <p:nvSpPr>
          <p:cNvPr id="14" name="Date Placeholder 14"/>
          <p:cNvSpPr>
            <a:spLocks noGrp="1"/>
          </p:cNvSpPr>
          <p:nvPr>
            <p:ph type="dt" sz="half" idx="2"/>
          </p:nvPr>
        </p:nvSpPr>
        <p:spPr>
          <a:xfrm>
            <a:off x="640819" y="7010400"/>
            <a:ext cx="6858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 smtClean="0">
                <a:solidFill>
                  <a:srgbClr val="4D4C4C"/>
                </a:solidFill>
                <a:latin typeface="Gloriola SemiBold Regular"/>
                <a:cs typeface="Gloriola SemiBold Regular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87309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Gran fotografí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19"/>
          <p:cNvSpPr>
            <a:spLocks noGrp="1"/>
          </p:cNvSpPr>
          <p:nvPr>
            <p:ph type="body" sz="quarter" idx="13"/>
          </p:nvPr>
        </p:nvSpPr>
        <p:spPr>
          <a:xfrm>
            <a:off x="612607" y="1022960"/>
            <a:ext cx="7916789" cy="310084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9" name="Marcador de posición de imagen 3"/>
          <p:cNvSpPr>
            <a:spLocks noGrp="1"/>
          </p:cNvSpPr>
          <p:nvPr>
            <p:ph type="pic" sz="quarter" idx="23" hasCustomPrompt="1"/>
          </p:nvPr>
        </p:nvSpPr>
        <p:spPr>
          <a:xfrm>
            <a:off x="0" y="1509467"/>
            <a:ext cx="10688638" cy="5214304"/>
          </a:xfrm>
          <a:prstGeom prst="rect">
            <a:avLst/>
          </a:prstGeom>
          <a:solidFill>
            <a:srgbClr val="A39E99"/>
          </a:solidFill>
        </p:spPr>
        <p:txBody>
          <a:bodyPr vert="horz" lIns="99551" tIns="49775" rIns="99551" bIns="49775"/>
          <a:lstStyle>
            <a:lvl1pPr marL="0" indent="0" algn="l" rtl="0">
              <a:buNone/>
              <a:defRPr sz="2400" i="1" baseline="0">
                <a:solidFill>
                  <a:schemeClr val="bg1"/>
                </a:solidFill>
                <a:latin typeface="Gloriola"/>
                <a:cs typeface="Gloriola"/>
              </a:defRPr>
            </a:lvl1pPr>
          </a:lstStyle>
          <a:p>
            <a:pPr lvl="0"/>
            <a:r>
              <a:rPr lang="es-ES_tradnl" noProof="0" dirty="0" smtClean="0"/>
              <a:t>Arrastre la imagen al marcador de posición o haga clic en el icono para agregar</a:t>
            </a:r>
            <a:endParaRPr lang="es-ES" noProof="0" dirty="0"/>
          </a:p>
        </p:txBody>
      </p:sp>
      <p:sp>
        <p:nvSpPr>
          <p:cNvPr id="10" name="Marcador de texto 19"/>
          <p:cNvSpPr>
            <a:spLocks noGrp="1"/>
          </p:cNvSpPr>
          <p:nvPr>
            <p:ph type="body" sz="quarter" idx="26"/>
          </p:nvPr>
        </p:nvSpPr>
        <p:spPr>
          <a:xfrm>
            <a:off x="612609" y="506103"/>
            <a:ext cx="7206911" cy="34504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12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486956" y="7010400"/>
            <a:ext cx="5656263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>
              <a:defRPr/>
            </a:pPr>
            <a:r>
              <a:rPr lang="en-US" smtClean="0"/>
              <a:t>Abril 2020</a:t>
            </a:r>
            <a:endParaRPr lang="en-US" dirty="0"/>
          </a:p>
        </p:txBody>
      </p:sp>
      <p:sp>
        <p:nvSpPr>
          <p:cNvPr id="13" name="Date Placeholder 14"/>
          <p:cNvSpPr>
            <a:spLocks noGrp="1"/>
          </p:cNvSpPr>
          <p:nvPr>
            <p:ph type="dt" sz="half" idx="2"/>
          </p:nvPr>
        </p:nvSpPr>
        <p:spPr>
          <a:xfrm>
            <a:off x="640819" y="7010400"/>
            <a:ext cx="6858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 smtClean="0">
                <a:solidFill>
                  <a:srgbClr val="4D4C4C"/>
                </a:solidFill>
                <a:latin typeface="Gloriola SemiBold Regular"/>
                <a:cs typeface="Gloriola SemiBold Regular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449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raportada  Fotografía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ción de imagen 3"/>
          <p:cNvSpPr>
            <a:spLocks noGrp="1"/>
          </p:cNvSpPr>
          <p:nvPr>
            <p:ph type="pic" sz="quarter" idx="23" hasCustomPrompt="1"/>
          </p:nvPr>
        </p:nvSpPr>
        <p:spPr>
          <a:xfrm>
            <a:off x="-1" y="0"/>
            <a:ext cx="7120553" cy="7562849"/>
          </a:xfrm>
          <a:prstGeom prst="rect">
            <a:avLst/>
          </a:prstGeom>
          <a:solidFill>
            <a:srgbClr val="A39E99"/>
          </a:solidFill>
        </p:spPr>
        <p:txBody>
          <a:bodyPr vert="horz" lIns="99551" tIns="49775" rIns="99551" bIns="49775"/>
          <a:lstStyle>
            <a:lvl1pPr marL="0" indent="0" algn="l">
              <a:buNone/>
              <a:defRPr sz="2400" i="1" baseline="0">
                <a:solidFill>
                  <a:srgbClr val="FFFFFF"/>
                </a:solidFill>
                <a:latin typeface="Gloriola"/>
                <a:cs typeface="Gloriola"/>
              </a:defRPr>
            </a:lvl1pPr>
          </a:lstStyle>
          <a:p>
            <a:pPr lvl="0"/>
            <a:r>
              <a:rPr lang="es-ES_tradnl" noProof="0" dirty="0" smtClean="0"/>
              <a:t>Arrastre la imagen al marcador de posición o haga clic en el icono para agregar</a:t>
            </a:r>
            <a:endParaRPr lang="es-ES" noProof="0" dirty="0"/>
          </a:p>
        </p:txBody>
      </p:sp>
      <p:sp>
        <p:nvSpPr>
          <p:cNvPr id="9" name="Rectangle 5"/>
          <p:cNvSpPr/>
          <p:nvPr userDrawn="1"/>
        </p:nvSpPr>
        <p:spPr>
          <a:xfrm>
            <a:off x="5607608" y="0"/>
            <a:ext cx="1512943" cy="7562848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loriola"/>
              <a:cs typeface="Gloriola"/>
            </a:endParaRPr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2866" y="515940"/>
            <a:ext cx="3541351" cy="883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75604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Gran fotografí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19"/>
          <p:cNvSpPr>
            <a:spLocks noGrp="1"/>
          </p:cNvSpPr>
          <p:nvPr>
            <p:ph type="body" sz="quarter" idx="13"/>
          </p:nvPr>
        </p:nvSpPr>
        <p:spPr>
          <a:xfrm>
            <a:off x="612607" y="1086916"/>
            <a:ext cx="7253947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10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612607" y="1509466"/>
            <a:ext cx="9452843" cy="173400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12" name="Marcador de posición de imagen 3"/>
          <p:cNvSpPr>
            <a:spLocks noGrp="1"/>
          </p:cNvSpPr>
          <p:nvPr>
            <p:ph type="pic" sz="quarter" idx="26" hasCustomPrompt="1"/>
          </p:nvPr>
        </p:nvSpPr>
        <p:spPr>
          <a:xfrm>
            <a:off x="0" y="3558371"/>
            <a:ext cx="10688638" cy="3165399"/>
          </a:xfrm>
          <a:prstGeom prst="rect">
            <a:avLst/>
          </a:prstGeom>
          <a:solidFill>
            <a:srgbClr val="A39E99"/>
          </a:solidFill>
        </p:spPr>
        <p:txBody>
          <a:bodyPr vert="horz" lIns="99551" tIns="49775" rIns="99551" bIns="49775"/>
          <a:lstStyle>
            <a:lvl1pPr marL="0" indent="0" algn="l" rtl="0">
              <a:buNone/>
              <a:defRPr sz="2400" i="1" baseline="0">
                <a:solidFill>
                  <a:schemeClr val="bg1"/>
                </a:solidFill>
                <a:latin typeface="Gloriola"/>
                <a:cs typeface="Gloriola"/>
              </a:defRPr>
            </a:lvl1pPr>
          </a:lstStyle>
          <a:p>
            <a:pPr lvl="0"/>
            <a:r>
              <a:rPr lang="es-ES_tradnl" noProof="0" dirty="0" smtClean="0"/>
              <a:t>Arrastre la imagen al marcador de posición o haga clic en el icono para agregar</a:t>
            </a:r>
            <a:endParaRPr lang="es-ES" noProof="0" dirty="0"/>
          </a:p>
        </p:txBody>
      </p:sp>
      <p:sp>
        <p:nvSpPr>
          <p:cNvPr id="9" name="Marcador de texto 19"/>
          <p:cNvSpPr>
            <a:spLocks noGrp="1"/>
          </p:cNvSpPr>
          <p:nvPr>
            <p:ph type="body" sz="quarter" idx="12"/>
          </p:nvPr>
        </p:nvSpPr>
        <p:spPr>
          <a:xfrm>
            <a:off x="612609" y="506103"/>
            <a:ext cx="7253946" cy="34504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486956" y="7010400"/>
            <a:ext cx="5656263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>
              <a:defRPr/>
            </a:pPr>
            <a:r>
              <a:rPr lang="en-US" smtClean="0"/>
              <a:t>Abril 2020</a:t>
            </a:r>
            <a:endParaRPr lang="en-US" dirty="0"/>
          </a:p>
        </p:txBody>
      </p:sp>
      <p:sp>
        <p:nvSpPr>
          <p:cNvPr id="14" name="Date Placeholder 14"/>
          <p:cNvSpPr>
            <a:spLocks noGrp="1"/>
          </p:cNvSpPr>
          <p:nvPr>
            <p:ph type="dt" sz="half" idx="2"/>
          </p:nvPr>
        </p:nvSpPr>
        <p:spPr>
          <a:xfrm>
            <a:off x="640819" y="7010400"/>
            <a:ext cx="6858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 smtClean="0">
                <a:solidFill>
                  <a:srgbClr val="4D4C4C"/>
                </a:solidFill>
                <a:latin typeface="Gloriola SemiBold Regular"/>
                <a:cs typeface="Gloriola SemiBold Regular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95376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Fotografía 1 Destac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ción de imagen 3"/>
          <p:cNvSpPr>
            <a:spLocks noGrp="1"/>
          </p:cNvSpPr>
          <p:nvPr>
            <p:ph type="pic" sz="quarter" idx="26" hasCustomPrompt="1"/>
          </p:nvPr>
        </p:nvSpPr>
        <p:spPr>
          <a:xfrm>
            <a:off x="0" y="1509467"/>
            <a:ext cx="6949378" cy="5214304"/>
          </a:xfrm>
          <a:prstGeom prst="rect">
            <a:avLst/>
          </a:prstGeom>
          <a:solidFill>
            <a:srgbClr val="A39E99"/>
          </a:solidFill>
        </p:spPr>
        <p:txBody>
          <a:bodyPr vert="horz" lIns="99551" tIns="49775" rIns="99551" bIns="49775"/>
          <a:lstStyle>
            <a:lvl1pPr marL="0" indent="0" algn="l" rtl="0">
              <a:buNone/>
              <a:defRPr sz="2400" i="1" baseline="0">
                <a:solidFill>
                  <a:schemeClr val="bg1"/>
                </a:solidFill>
                <a:latin typeface="Gloriola"/>
                <a:cs typeface="Gloriola"/>
              </a:defRPr>
            </a:lvl1pPr>
          </a:lstStyle>
          <a:p>
            <a:pPr lvl="0"/>
            <a:r>
              <a:rPr lang="es-ES_tradnl" noProof="0" dirty="0" smtClean="0"/>
              <a:t>Arrastre la imagen al marcador de posición o haga clic en el icono para agregar</a:t>
            </a:r>
            <a:endParaRPr lang="es-ES" noProof="0" dirty="0"/>
          </a:p>
        </p:txBody>
      </p:sp>
      <p:sp>
        <p:nvSpPr>
          <p:cNvPr id="8" name="Rectangle 6"/>
          <p:cNvSpPr/>
          <p:nvPr userDrawn="1"/>
        </p:nvSpPr>
        <p:spPr>
          <a:xfrm>
            <a:off x="6949378" y="1509467"/>
            <a:ext cx="3751019" cy="5214304"/>
          </a:xfrm>
          <a:prstGeom prst="rect">
            <a:avLst/>
          </a:prstGeom>
          <a:solidFill>
            <a:srgbClr val="0165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Gloriola"/>
              <a:cs typeface="Gloriola"/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27" hasCustomPrompt="1"/>
          </p:nvPr>
        </p:nvSpPr>
        <p:spPr>
          <a:xfrm>
            <a:off x="7361238" y="1987550"/>
            <a:ext cx="3021012" cy="195189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000">
                <a:solidFill>
                  <a:srgbClr val="FFFFFF"/>
                </a:solidFill>
                <a:latin typeface="Gloriola"/>
                <a:cs typeface="Gloriola"/>
              </a:defRPr>
            </a:lvl1pPr>
            <a:lvl2pPr marL="498475" indent="0">
              <a:buNone/>
              <a:defRPr sz="3000">
                <a:solidFill>
                  <a:srgbClr val="FFFFFF"/>
                </a:solidFill>
                <a:latin typeface="Arial"/>
                <a:cs typeface="Arial"/>
              </a:defRPr>
            </a:lvl2pPr>
            <a:lvl3pPr marL="995363" indent="0">
              <a:buNone/>
              <a:defRPr sz="3000">
                <a:solidFill>
                  <a:srgbClr val="FFFFFF"/>
                </a:solidFill>
                <a:latin typeface="Arial"/>
                <a:cs typeface="Arial"/>
              </a:defRPr>
            </a:lvl3pPr>
            <a:lvl4pPr marL="1493838" indent="0">
              <a:buNone/>
              <a:defRPr sz="3000">
                <a:solidFill>
                  <a:srgbClr val="FFFFFF"/>
                </a:solidFill>
                <a:latin typeface="Arial"/>
                <a:cs typeface="Arial"/>
              </a:defRPr>
            </a:lvl4pPr>
            <a:lvl5pPr marL="1990725" indent="0">
              <a:buNone/>
              <a:defRPr sz="30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s-ES_tradnl" dirty="0" smtClean="0"/>
              <a:t>Haga clic para modificar el texto</a:t>
            </a:r>
            <a:endParaRPr lang="es-ES" dirty="0"/>
          </a:p>
        </p:txBody>
      </p:sp>
      <p:sp>
        <p:nvSpPr>
          <p:cNvPr id="11" name="Marcador de texto 2"/>
          <p:cNvSpPr>
            <a:spLocks noGrp="1"/>
          </p:cNvSpPr>
          <p:nvPr>
            <p:ph type="body" sz="quarter" idx="28"/>
          </p:nvPr>
        </p:nvSpPr>
        <p:spPr>
          <a:xfrm>
            <a:off x="7361238" y="4174823"/>
            <a:ext cx="3021012" cy="216356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>
                <a:solidFill>
                  <a:srgbClr val="FFFFFF"/>
                </a:solidFill>
                <a:latin typeface="Gloriola"/>
                <a:cs typeface="Gloriola"/>
              </a:defRPr>
            </a:lvl1pPr>
            <a:lvl2pPr marL="498475" indent="0">
              <a:buNone/>
              <a:defRPr sz="3000">
                <a:solidFill>
                  <a:srgbClr val="FFFFFF"/>
                </a:solidFill>
                <a:latin typeface="Arial"/>
                <a:cs typeface="Arial"/>
              </a:defRPr>
            </a:lvl2pPr>
            <a:lvl3pPr marL="995363" indent="0">
              <a:buNone/>
              <a:defRPr sz="3000">
                <a:solidFill>
                  <a:srgbClr val="FFFFFF"/>
                </a:solidFill>
                <a:latin typeface="Arial"/>
                <a:cs typeface="Arial"/>
              </a:defRPr>
            </a:lvl3pPr>
            <a:lvl4pPr marL="1493838" indent="0">
              <a:buNone/>
              <a:defRPr sz="3000">
                <a:solidFill>
                  <a:srgbClr val="FFFFFF"/>
                </a:solidFill>
                <a:latin typeface="Arial"/>
                <a:cs typeface="Arial"/>
              </a:defRPr>
            </a:lvl4pPr>
            <a:lvl5pPr marL="1990725" indent="0">
              <a:buNone/>
              <a:defRPr sz="30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endParaRPr lang="es-ES" dirty="0"/>
          </a:p>
        </p:txBody>
      </p:sp>
      <p:sp>
        <p:nvSpPr>
          <p:cNvPr id="12" name="Marcador de texto 19"/>
          <p:cNvSpPr>
            <a:spLocks noGrp="1"/>
          </p:cNvSpPr>
          <p:nvPr>
            <p:ph type="body" sz="quarter" idx="13"/>
          </p:nvPr>
        </p:nvSpPr>
        <p:spPr>
          <a:xfrm>
            <a:off x="612607" y="946200"/>
            <a:ext cx="7253947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15" name="Marcador de texto 19"/>
          <p:cNvSpPr>
            <a:spLocks noGrp="1"/>
          </p:cNvSpPr>
          <p:nvPr>
            <p:ph type="body" sz="quarter" idx="12"/>
          </p:nvPr>
        </p:nvSpPr>
        <p:spPr>
          <a:xfrm>
            <a:off x="612609" y="506103"/>
            <a:ext cx="7253946" cy="34504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16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486956" y="7010400"/>
            <a:ext cx="5656263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>
              <a:defRPr/>
            </a:pPr>
            <a:r>
              <a:rPr lang="en-US" smtClean="0"/>
              <a:t>Abril 2020</a:t>
            </a:r>
            <a:endParaRPr lang="en-US" dirty="0"/>
          </a:p>
        </p:txBody>
      </p:sp>
      <p:sp>
        <p:nvSpPr>
          <p:cNvPr id="17" name="Date Placeholder 14"/>
          <p:cNvSpPr>
            <a:spLocks noGrp="1"/>
          </p:cNvSpPr>
          <p:nvPr>
            <p:ph type="dt" sz="half" idx="2"/>
          </p:nvPr>
        </p:nvSpPr>
        <p:spPr>
          <a:xfrm>
            <a:off x="640819" y="7010400"/>
            <a:ext cx="6858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 smtClean="0">
                <a:solidFill>
                  <a:srgbClr val="4D4C4C"/>
                </a:solidFill>
                <a:latin typeface="Gloriola SemiBold Regular"/>
                <a:cs typeface="Gloriola SemiBold Regular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85349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n destac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texto 19"/>
          <p:cNvSpPr>
            <a:spLocks noGrp="1"/>
          </p:cNvSpPr>
          <p:nvPr>
            <p:ph type="body" sz="quarter" idx="13"/>
          </p:nvPr>
        </p:nvSpPr>
        <p:spPr>
          <a:xfrm>
            <a:off x="612609" y="2120974"/>
            <a:ext cx="9332570" cy="1578038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4000" b="0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15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612608" y="3980102"/>
            <a:ext cx="9332570" cy="683569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500" b="0" cap="all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8" name="Marcador de texto 19"/>
          <p:cNvSpPr>
            <a:spLocks noGrp="1"/>
          </p:cNvSpPr>
          <p:nvPr>
            <p:ph type="body" sz="quarter" idx="12"/>
          </p:nvPr>
        </p:nvSpPr>
        <p:spPr>
          <a:xfrm>
            <a:off x="612609" y="506103"/>
            <a:ext cx="7265705" cy="34504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486956" y="7010400"/>
            <a:ext cx="5656263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>
              <a:defRPr/>
            </a:pPr>
            <a:r>
              <a:rPr lang="en-US" smtClean="0"/>
              <a:t>Abril 2020</a:t>
            </a:r>
            <a:endParaRPr lang="en-US" dirty="0"/>
          </a:p>
        </p:txBody>
      </p:sp>
      <p:sp>
        <p:nvSpPr>
          <p:cNvPr id="12" name="Date Placeholder 14"/>
          <p:cNvSpPr>
            <a:spLocks noGrp="1"/>
          </p:cNvSpPr>
          <p:nvPr>
            <p:ph type="dt" sz="half" idx="2"/>
          </p:nvPr>
        </p:nvSpPr>
        <p:spPr>
          <a:xfrm>
            <a:off x="640819" y="7010400"/>
            <a:ext cx="6858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 smtClean="0">
                <a:solidFill>
                  <a:srgbClr val="4D4C4C"/>
                </a:solidFill>
                <a:latin typeface="Gloriola SemiBold Regular"/>
                <a:cs typeface="Gloriola SemiBold Regular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78752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+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abla 3"/>
          <p:cNvSpPr>
            <a:spLocks noGrp="1"/>
          </p:cNvSpPr>
          <p:nvPr>
            <p:ph type="tbl" sz="quarter" idx="16"/>
          </p:nvPr>
        </p:nvSpPr>
        <p:spPr>
          <a:xfrm>
            <a:off x="612607" y="3296494"/>
            <a:ext cx="9332571" cy="3580098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buNone/>
              <a:defRPr sz="2300">
                <a:solidFill>
                  <a:srgbClr val="888B8D"/>
                </a:solidFill>
                <a:latin typeface="Gloriola"/>
                <a:cs typeface="Gloriola"/>
              </a:defRPr>
            </a:lvl1pPr>
          </a:lstStyle>
          <a:p>
            <a:pPr lvl="0"/>
            <a:r>
              <a:rPr lang="es-ES_tradnl" noProof="0" dirty="0" smtClean="0"/>
              <a:t>Haga clic en el icono para agregar una tabla</a:t>
            </a:r>
            <a:endParaRPr lang="es-ES" noProof="0" dirty="0"/>
          </a:p>
        </p:txBody>
      </p:sp>
      <p:sp>
        <p:nvSpPr>
          <p:cNvPr id="13" name="Marcador de texto 19"/>
          <p:cNvSpPr>
            <a:spLocks noGrp="1"/>
          </p:cNvSpPr>
          <p:nvPr>
            <p:ph type="body" sz="quarter" idx="13"/>
          </p:nvPr>
        </p:nvSpPr>
        <p:spPr>
          <a:xfrm>
            <a:off x="612608" y="1086916"/>
            <a:ext cx="9332570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14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612608" y="1509467"/>
            <a:ext cx="9332570" cy="1592707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9" name="Marcador de texto 19"/>
          <p:cNvSpPr>
            <a:spLocks noGrp="1"/>
          </p:cNvSpPr>
          <p:nvPr>
            <p:ph type="body" sz="quarter" idx="19"/>
          </p:nvPr>
        </p:nvSpPr>
        <p:spPr>
          <a:xfrm>
            <a:off x="612609" y="506103"/>
            <a:ext cx="7336257" cy="34504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11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486956" y="7010400"/>
            <a:ext cx="5656263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>
              <a:defRPr/>
            </a:pPr>
            <a:r>
              <a:rPr lang="en-US" smtClean="0"/>
              <a:t>Abril 2020</a:t>
            </a:r>
            <a:endParaRPr lang="en-US" dirty="0"/>
          </a:p>
        </p:txBody>
      </p:sp>
      <p:sp>
        <p:nvSpPr>
          <p:cNvPr id="12" name="Date Placeholder 14"/>
          <p:cNvSpPr>
            <a:spLocks noGrp="1"/>
          </p:cNvSpPr>
          <p:nvPr>
            <p:ph type="dt" sz="half" idx="2"/>
          </p:nvPr>
        </p:nvSpPr>
        <p:spPr>
          <a:xfrm>
            <a:off x="640819" y="7010400"/>
            <a:ext cx="6858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 smtClean="0">
                <a:solidFill>
                  <a:srgbClr val="4D4C4C"/>
                </a:solidFill>
                <a:latin typeface="Gloriola SemiBold Regular"/>
                <a:cs typeface="Gloriola SemiBold Regular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0321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Abril 2020</a:t>
            </a:r>
            <a:endParaRPr lang="en-U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Marcador de texto 19"/>
          <p:cNvSpPr>
            <a:spLocks noGrp="1"/>
          </p:cNvSpPr>
          <p:nvPr>
            <p:ph type="body" sz="quarter" idx="13"/>
          </p:nvPr>
        </p:nvSpPr>
        <p:spPr>
          <a:xfrm>
            <a:off x="612608" y="1086916"/>
            <a:ext cx="9332570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6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612608" y="1509467"/>
            <a:ext cx="9332570" cy="2939064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7" name="Marcador de texto 19"/>
          <p:cNvSpPr>
            <a:spLocks noGrp="1"/>
          </p:cNvSpPr>
          <p:nvPr>
            <p:ph type="body" sz="quarter" idx="19"/>
          </p:nvPr>
        </p:nvSpPr>
        <p:spPr>
          <a:xfrm>
            <a:off x="612609" y="506103"/>
            <a:ext cx="7336257" cy="34504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8" name="Rectangle 6"/>
          <p:cNvSpPr/>
          <p:nvPr userDrawn="1"/>
        </p:nvSpPr>
        <p:spPr>
          <a:xfrm>
            <a:off x="612607" y="4597978"/>
            <a:ext cx="9272755" cy="1960231"/>
          </a:xfrm>
          <a:prstGeom prst="rect">
            <a:avLst/>
          </a:prstGeom>
          <a:solidFill>
            <a:srgbClr val="0165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Gloriola"/>
              <a:cs typeface="Gloriola"/>
            </a:endParaRPr>
          </a:p>
        </p:txBody>
      </p:sp>
      <p:sp>
        <p:nvSpPr>
          <p:cNvPr id="9" name="Rectangle 7"/>
          <p:cNvSpPr/>
          <p:nvPr userDrawn="1"/>
        </p:nvSpPr>
        <p:spPr>
          <a:xfrm>
            <a:off x="9018905" y="4597978"/>
            <a:ext cx="866458" cy="1960231"/>
          </a:xfrm>
          <a:prstGeom prst="rect">
            <a:avLst/>
          </a:prstGeom>
          <a:solidFill>
            <a:srgbClr val="FFFFFF">
              <a:alpha val="6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Gloriola"/>
              <a:cs typeface="Gloriola"/>
            </a:endParaRPr>
          </a:p>
        </p:txBody>
      </p:sp>
      <p:sp>
        <p:nvSpPr>
          <p:cNvPr id="10" name="Marcador de texto 19"/>
          <p:cNvSpPr>
            <a:spLocks noGrp="1"/>
          </p:cNvSpPr>
          <p:nvPr>
            <p:ph type="body" sz="quarter" idx="20" hasCustomPrompt="1"/>
          </p:nvPr>
        </p:nvSpPr>
        <p:spPr>
          <a:xfrm>
            <a:off x="883057" y="4897005"/>
            <a:ext cx="7783088" cy="571178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rgbClr val="FFFFFF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TEXTO</a:t>
            </a:r>
          </a:p>
        </p:txBody>
      </p:sp>
      <p:sp>
        <p:nvSpPr>
          <p:cNvPr id="11" name="Marcador de texto 19"/>
          <p:cNvSpPr>
            <a:spLocks noGrp="1"/>
          </p:cNvSpPr>
          <p:nvPr>
            <p:ph type="body" sz="quarter" idx="21" hasCustomPrompt="1"/>
          </p:nvPr>
        </p:nvSpPr>
        <p:spPr>
          <a:xfrm>
            <a:off x="883057" y="5567298"/>
            <a:ext cx="7783088" cy="782850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baseline="0">
                <a:solidFill>
                  <a:srgbClr val="FFFFFF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texto</a:t>
            </a:r>
          </a:p>
        </p:txBody>
      </p:sp>
    </p:spTree>
    <p:extLst>
      <p:ext uri="{BB962C8B-B14F-4D97-AF65-F5344CB8AC3E}">
        <p14:creationId xmlns:p14="http://schemas.microsoft.com/office/powerpoint/2010/main" val="262252135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Abril 2020</a:t>
            </a:r>
            <a:endParaRPr lang="en-U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Marcador de texto 19"/>
          <p:cNvSpPr>
            <a:spLocks noGrp="1"/>
          </p:cNvSpPr>
          <p:nvPr>
            <p:ph type="body" sz="quarter" idx="13"/>
          </p:nvPr>
        </p:nvSpPr>
        <p:spPr>
          <a:xfrm>
            <a:off x="612608" y="1086916"/>
            <a:ext cx="4949246" cy="939970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6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612608" y="2026885"/>
            <a:ext cx="4949246" cy="475836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7" name="Marcador de texto 19"/>
          <p:cNvSpPr>
            <a:spLocks noGrp="1"/>
          </p:cNvSpPr>
          <p:nvPr>
            <p:ph type="body" sz="quarter" idx="19" hasCustomPrompt="1"/>
          </p:nvPr>
        </p:nvSpPr>
        <p:spPr>
          <a:xfrm>
            <a:off x="612609" y="506103"/>
            <a:ext cx="6936462" cy="34504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texto</a:t>
            </a:r>
          </a:p>
        </p:txBody>
      </p:sp>
      <p:sp>
        <p:nvSpPr>
          <p:cNvPr id="8" name="Rectangle 6"/>
          <p:cNvSpPr/>
          <p:nvPr userDrawn="1"/>
        </p:nvSpPr>
        <p:spPr>
          <a:xfrm>
            <a:off x="5761753" y="1086916"/>
            <a:ext cx="4123610" cy="5698334"/>
          </a:xfrm>
          <a:prstGeom prst="rect">
            <a:avLst/>
          </a:prstGeom>
          <a:solidFill>
            <a:srgbClr val="0165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Gloriola"/>
              <a:cs typeface="Gloriola"/>
            </a:endParaRPr>
          </a:p>
        </p:txBody>
      </p:sp>
      <p:sp>
        <p:nvSpPr>
          <p:cNvPr id="9" name="Rectangle 7"/>
          <p:cNvSpPr/>
          <p:nvPr userDrawn="1"/>
        </p:nvSpPr>
        <p:spPr>
          <a:xfrm rot="16200000">
            <a:off x="7390331" y="4290215"/>
            <a:ext cx="866458" cy="4123611"/>
          </a:xfrm>
          <a:prstGeom prst="rect">
            <a:avLst/>
          </a:prstGeom>
          <a:solidFill>
            <a:srgbClr val="FFFFFF">
              <a:alpha val="6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Gloriola"/>
              <a:cs typeface="Gloriola"/>
            </a:endParaRPr>
          </a:p>
        </p:txBody>
      </p:sp>
      <p:sp>
        <p:nvSpPr>
          <p:cNvPr id="10" name="Marcador de texto 19"/>
          <p:cNvSpPr>
            <a:spLocks noGrp="1"/>
          </p:cNvSpPr>
          <p:nvPr>
            <p:ph type="body" sz="quarter" idx="21" hasCustomPrompt="1"/>
          </p:nvPr>
        </p:nvSpPr>
        <p:spPr>
          <a:xfrm>
            <a:off x="5993822" y="3556418"/>
            <a:ext cx="3542465" cy="2029360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800" b="0" baseline="0">
                <a:solidFill>
                  <a:srgbClr val="FFFFFF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texto</a:t>
            </a:r>
          </a:p>
        </p:txBody>
      </p:sp>
      <p:sp>
        <p:nvSpPr>
          <p:cNvPr id="11" name="Marcador de texto 19"/>
          <p:cNvSpPr>
            <a:spLocks noGrp="1"/>
          </p:cNvSpPr>
          <p:nvPr>
            <p:ph type="body" sz="quarter" idx="22" hasCustomPrompt="1"/>
          </p:nvPr>
        </p:nvSpPr>
        <p:spPr>
          <a:xfrm>
            <a:off x="5993822" y="1345626"/>
            <a:ext cx="3542465" cy="2029360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rgbClr val="FFFFFF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texto</a:t>
            </a:r>
          </a:p>
        </p:txBody>
      </p:sp>
    </p:spTree>
    <p:extLst>
      <p:ext uri="{BB962C8B-B14F-4D97-AF65-F5344CB8AC3E}">
        <p14:creationId xmlns:p14="http://schemas.microsoft.com/office/powerpoint/2010/main" val="117590463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Abril 2020</a:t>
            </a:r>
            <a:endParaRPr lang="en-U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Marcador de texto 19"/>
          <p:cNvSpPr>
            <a:spLocks noGrp="1"/>
          </p:cNvSpPr>
          <p:nvPr>
            <p:ph type="body" sz="quarter" idx="13"/>
          </p:nvPr>
        </p:nvSpPr>
        <p:spPr>
          <a:xfrm>
            <a:off x="612608" y="1086916"/>
            <a:ext cx="4949246" cy="939970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6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612608" y="2026885"/>
            <a:ext cx="4949246" cy="475836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7" name="Marcador de texto 19"/>
          <p:cNvSpPr>
            <a:spLocks noGrp="1"/>
          </p:cNvSpPr>
          <p:nvPr>
            <p:ph type="body" sz="quarter" idx="19" hasCustomPrompt="1"/>
          </p:nvPr>
        </p:nvSpPr>
        <p:spPr>
          <a:xfrm>
            <a:off x="612609" y="506103"/>
            <a:ext cx="6936462" cy="34504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texto</a:t>
            </a:r>
          </a:p>
        </p:txBody>
      </p:sp>
      <p:sp>
        <p:nvSpPr>
          <p:cNvPr id="11" name="Marcador de posición de imagen 9"/>
          <p:cNvSpPr>
            <a:spLocks noGrp="1"/>
          </p:cNvSpPr>
          <p:nvPr>
            <p:ph type="pic" sz="quarter" idx="20"/>
          </p:nvPr>
        </p:nvSpPr>
        <p:spPr>
          <a:xfrm>
            <a:off x="5761038" y="1087438"/>
            <a:ext cx="4124325" cy="5697537"/>
          </a:xfrm>
          <a:prstGeom prst="rect">
            <a:avLst/>
          </a:prstGeom>
          <a:solidFill>
            <a:srgbClr val="A39E97"/>
          </a:solidFill>
        </p:spPr>
        <p:txBody>
          <a:bodyPr vert="horz"/>
          <a:lstStyle>
            <a:lvl1pPr marL="0" indent="0">
              <a:buNone/>
              <a:defRPr>
                <a:solidFill>
                  <a:srgbClr val="FFFFFF"/>
                </a:solidFill>
                <a:latin typeface="Gloriola"/>
              </a:defRPr>
            </a:lvl1pPr>
          </a:lstStyle>
          <a:p>
            <a:endParaRPr lang="es-ES" dirty="0"/>
          </a:p>
        </p:txBody>
      </p:sp>
      <p:sp>
        <p:nvSpPr>
          <p:cNvPr id="12" name="Rectangle 7"/>
          <p:cNvSpPr/>
          <p:nvPr userDrawn="1"/>
        </p:nvSpPr>
        <p:spPr>
          <a:xfrm>
            <a:off x="5749279" y="1087438"/>
            <a:ext cx="866458" cy="5697812"/>
          </a:xfrm>
          <a:prstGeom prst="rect">
            <a:avLst/>
          </a:prstGeom>
          <a:solidFill>
            <a:srgbClr val="FFFFFF">
              <a:alpha val="6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Gloriola"/>
              <a:cs typeface="Gloriola"/>
            </a:endParaRPr>
          </a:p>
        </p:txBody>
      </p:sp>
    </p:spTree>
    <p:extLst>
      <p:ext uri="{BB962C8B-B14F-4D97-AF65-F5344CB8AC3E}">
        <p14:creationId xmlns:p14="http://schemas.microsoft.com/office/powerpoint/2010/main" val="419901928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Abril 2020</a:t>
            </a:r>
            <a:endParaRPr lang="en-U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Marcador de texto 19"/>
          <p:cNvSpPr>
            <a:spLocks noGrp="1"/>
          </p:cNvSpPr>
          <p:nvPr>
            <p:ph type="body" sz="quarter" idx="19" hasCustomPrompt="1"/>
          </p:nvPr>
        </p:nvSpPr>
        <p:spPr>
          <a:xfrm>
            <a:off x="612609" y="506103"/>
            <a:ext cx="6936462" cy="34504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texto</a:t>
            </a:r>
          </a:p>
        </p:txBody>
      </p:sp>
      <p:sp>
        <p:nvSpPr>
          <p:cNvPr id="6" name="Marcador de posición de imagen 9"/>
          <p:cNvSpPr>
            <a:spLocks noGrp="1"/>
          </p:cNvSpPr>
          <p:nvPr>
            <p:ph type="pic" sz="quarter" idx="20"/>
          </p:nvPr>
        </p:nvSpPr>
        <p:spPr>
          <a:xfrm>
            <a:off x="5338440" y="1087438"/>
            <a:ext cx="4546924" cy="5697537"/>
          </a:xfrm>
          <a:prstGeom prst="rect">
            <a:avLst/>
          </a:prstGeom>
          <a:solidFill>
            <a:srgbClr val="A39E97"/>
          </a:solidFill>
        </p:spPr>
        <p:txBody>
          <a:bodyPr vert="horz"/>
          <a:lstStyle>
            <a:lvl1pPr marL="0" indent="0">
              <a:buNone/>
              <a:defRPr>
                <a:solidFill>
                  <a:srgbClr val="FFFFFF"/>
                </a:solidFill>
                <a:latin typeface="Gloriola"/>
              </a:defRPr>
            </a:lvl1pPr>
          </a:lstStyle>
          <a:p>
            <a:endParaRPr lang="es-ES" dirty="0"/>
          </a:p>
        </p:txBody>
      </p:sp>
      <p:sp>
        <p:nvSpPr>
          <p:cNvPr id="7" name="Marcador de posición de imagen 9"/>
          <p:cNvSpPr>
            <a:spLocks noGrp="1"/>
          </p:cNvSpPr>
          <p:nvPr>
            <p:ph type="pic" sz="quarter" idx="21"/>
          </p:nvPr>
        </p:nvSpPr>
        <p:spPr>
          <a:xfrm>
            <a:off x="617301" y="1087438"/>
            <a:ext cx="4462448" cy="5697537"/>
          </a:xfrm>
          <a:prstGeom prst="rect">
            <a:avLst/>
          </a:prstGeom>
          <a:solidFill>
            <a:srgbClr val="A39E97"/>
          </a:solidFill>
        </p:spPr>
        <p:txBody>
          <a:bodyPr vert="horz"/>
          <a:lstStyle>
            <a:lvl1pPr marL="0" indent="0">
              <a:buNone/>
              <a:defRPr>
                <a:solidFill>
                  <a:srgbClr val="FFFFFF"/>
                </a:solidFill>
                <a:latin typeface="Gloriola"/>
              </a:defRPr>
            </a:lvl1pPr>
          </a:lstStyle>
          <a:p>
            <a:endParaRPr lang="es-ES" dirty="0"/>
          </a:p>
        </p:txBody>
      </p:sp>
      <p:sp>
        <p:nvSpPr>
          <p:cNvPr id="8" name="Rectangle 6"/>
          <p:cNvSpPr/>
          <p:nvPr userDrawn="1"/>
        </p:nvSpPr>
        <p:spPr>
          <a:xfrm>
            <a:off x="5338440" y="4692054"/>
            <a:ext cx="4546923" cy="2093195"/>
          </a:xfrm>
          <a:prstGeom prst="rect">
            <a:avLst/>
          </a:prstGeom>
          <a:solidFill>
            <a:srgbClr val="0165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Gloriola"/>
              <a:cs typeface="Gloriola"/>
            </a:endParaRPr>
          </a:p>
        </p:txBody>
      </p:sp>
      <p:sp>
        <p:nvSpPr>
          <p:cNvPr id="9" name="Rectangle 6"/>
          <p:cNvSpPr/>
          <p:nvPr userDrawn="1"/>
        </p:nvSpPr>
        <p:spPr>
          <a:xfrm>
            <a:off x="612610" y="5632817"/>
            <a:ext cx="4467140" cy="1152432"/>
          </a:xfrm>
          <a:prstGeom prst="rect">
            <a:avLst/>
          </a:prstGeom>
          <a:solidFill>
            <a:srgbClr val="0165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Gloriola"/>
              <a:cs typeface="Gloriola"/>
            </a:endParaRPr>
          </a:p>
        </p:txBody>
      </p:sp>
      <p:sp>
        <p:nvSpPr>
          <p:cNvPr id="10" name="Marcador de texto 19"/>
          <p:cNvSpPr>
            <a:spLocks noGrp="1"/>
          </p:cNvSpPr>
          <p:nvPr>
            <p:ph type="body" sz="quarter" idx="22" hasCustomPrompt="1"/>
          </p:nvPr>
        </p:nvSpPr>
        <p:spPr>
          <a:xfrm>
            <a:off x="902315" y="5770569"/>
            <a:ext cx="3906984" cy="767732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800" b="0" baseline="0">
                <a:solidFill>
                  <a:srgbClr val="FFFFFF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texto</a:t>
            </a:r>
          </a:p>
        </p:txBody>
      </p:sp>
      <p:sp>
        <p:nvSpPr>
          <p:cNvPr id="11" name="Marcador de texto 19"/>
          <p:cNvSpPr>
            <a:spLocks noGrp="1"/>
          </p:cNvSpPr>
          <p:nvPr>
            <p:ph type="body" sz="quarter" idx="23" hasCustomPrompt="1"/>
          </p:nvPr>
        </p:nvSpPr>
        <p:spPr>
          <a:xfrm>
            <a:off x="5595579" y="6020881"/>
            <a:ext cx="3906984" cy="517420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800" b="0" baseline="0">
                <a:solidFill>
                  <a:srgbClr val="FFFFFF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texto</a:t>
            </a:r>
          </a:p>
        </p:txBody>
      </p:sp>
      <p:sp>
        <p:nvSpPr>
          <p:cNvPr id="12" name="Marcador de texto 19"/>
          <p:cNvSpPr>
            <a:spLocks noGrp="1"/>
          </p:cNvSpPr>
          <p:nvPr>
            <p:ph type="body" sz="quarter" idx="24" hasCustomPrompt="1"/>
          </p:nvPr>
        </p:nvSpPr>
        <p:spPr>
          <a:xfrm>
            <a:off x="5595579" y="4885241"/>
            <a:ext cx="3906984" cy="1029803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rgbClr val="FFFFFF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texto</a:t>
            </a:r>
          </a:p>
        </p:txBody>
      </p:sp>
    </p:spTree>
    <p:extLst>
      <p:ext uri="{BB962C8B-B14F-4D97-AF65-F5344CB8AC3E}">
        <p14:creationId xmlns:p14="http://schemas.microsoft.com/office/powerpoint/2010/main" val="1917077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Abril 2020</a:t>
            </a:r>
            <a:endParaRPr lang="en-U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/>
          <p:nvPr userDrawn="1"/>
        </p:nvSpPr>
        <p:spPr>
          <a:xfrm>
            <a:off x="5761752" y="0"/>
            <a:ext cx="4926885" cy="7562850"/>
          </a:xfrm>
          <a:prstGeom prst="rect">
            <a:avLst/>
          </a:prstGeom>
          <a:solidFill>
            <a:srgbClr val="0165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Gloriola"/>
              <a:cs typeface="Gloriola"/>
            </a:endParaRPr>
          </a:p>
        </p:txBody>
      </p:sp>
      <p:sp>
        <p:nvSpPr>
          <p:cNvPr id="6" name="Marcador de texto 19"/>
          <p:cNvSpPr>
            <a:spLocks noGrp="1"/>
          </p:cNvSpPr>
          <p:nvPr>
            <p:ph type="body" sz="quarter" idx="21" hasCustomPrompt="1"/>
          </p:nvPr>
        </p:nvSpPr>
        <p:spPr>
          <a:xfrm>
            <a:off x="7008171" y="3556418"/>
            <a:ext cx="3292429" cy="2029360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800" b="0" baseline="0">
                <a:solidFill>
                  <a:srgbClr val="FFFFFF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texto</a:t>
            </a:r>
          </a:p>
        </p:txBody>
      </p:sp>
      <p:sp>
        <p:nvSpPr>
          <p:cNvPr id="7" name="Marcador de texto 19"/>
          <p:cNvSpPr>
            <a:spLocks noGrp="1"/>
          </p:cNvSpPr>
          <p:nvPr>
            <p:ph type="body" sz="quarter" idx="22" hasCustomPrompt="1"/>
          </p:nvPr>
        </p:nvSpPr>
        <p:spPr>
          <a:xfrm>
            <a:off x="7008171" y="1345626"/>
            <a:ext cx="3292429" cy="1864727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rgbClr val="FFFFFF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texto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5761038" y="0"/>
            <a:ext cx="866458" cy="7562850"/>
          </a:xfrm>
          <a:prstGeom prst="rect">
            <a:avLst/>
          </a:prstGeom>
          <a:solidFill>
            <a:srgbClr val="FFFFFF">
              <a:alpha val="6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Gloriola"/>
              <a:cs typeface="Gloriola"/>
            </a:endParaRPr>
          </a:p>
        </p:txBody>
      </p:sp>
      <p:sp>
        <p:nvSpPr>
          <p:cNvPr id="9" name="Marcador de texto 19"/>
          <p:cNvSpPr>
            <a:spLocks noGrp="1"/>
          </p:cNvSpPr>
          <p:nvPr>
            <p:ph type="body" sz="quarter" idx="13"/>
          </p:nvPr>
        </p:nvSpPr>
        <p:spPr>
          <a:xfrm>
            <a:off x="612608" y="1086916"/>
            <a:ext cx="4949246" cy="939970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10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612608" y="2026885"/>
            <a:ext cx="4949246" cy="475836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11" name="Marcador de texto 19"/>
          <p:cNvSpPr>
            <a:spLocks noGrp="1"/>
          </p:cNvSpPr>
          <p:nvPr>
            <p:ph type="body" sz="quarter" idx="19" hasCustomPrompt="1"/>
          </p:nvPr>
        </p:nvSpPr>
        <p:spPr>
          <a:xfrm>
            <a:off x="612609" y="506103"/>
            <a:ext cx="4949245" cy="34504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texto</a:t>
            </a:r>
          </a:p>
        </p:txBody>
      </p:sp>
    </p:spTree>
    <p:extLst>
      <p:ext uri="{BB962C8B-B14F-4D97-AF65-F5344CB8AC3E}">
        <p14:creationId xmlns:p14="http://schemas.microsoft.com/office/powerpoint/2010/main" val="269429623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7 Marcador de posición de imagen" descr="Puig Roig Costa Norte desde Es Puig Roig, Escorca.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9335"/>
            <a:ext cx="10688638" cy="4107652"/>
          </a:xfrm>
          <a:prstGeom prst="rect">
            <a:avLst/>
          </a:prstGeom>
        </p:spPr>
      </p:pic>
      <p:sp>
        <p:nvSpPr>
          <p:cNvPr id="3" name="Marcador de texto 19"/>
          <p:cNvSpPr>
            <a:spLocks noGrp="1"/>
          </p:cNvSpPr>
          <p:nvPr>
            <p:ph type="body" sz="quarter" idx="13"/>
          </p:nvPr>
        </p:nvSpPr>
        <p:spPr>
          <a:xfrm>
            <a:off x="714375" y="4785121"/>
            <a:ext cx="4094835" cy="990417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rgbClr val="0E5C48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714375" y="5987138"/>
            <a:ext cx="4231754" cy="285387"/>
          </a:xfrm>
          <a:prstGeom prst="rect">
            <a:avLst/>
          </a:prstGeom>
        </p:spPr>
        <p:txBody>
          <a:bodyPr lIns="99551" tIns="49775" rIns="99551" bIns="49775"/>
          <a:lstStyle>
            <a:lvl1pPr marL="0" indent="0" algn="l">
              <a:spcBef>
                <a:spcPts val="0"/>
              </a:spcBef>
              <a:buNone/>
              <a:defRPr sz="1400" b="0" i="0" cap="none" baseline="0">
                <a:solidFill>
                  <a:srgbClr val="353D37"/>
                </a:solidFill>
                <a:latin typeface="Gloriola"/>
                <a:cs typeface="Gloriola"/>
              </a:defRPr>
            </a:lvl1pPr>
            <a:lvl2pPr marL="497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55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93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910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887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86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84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82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 smtClean="0"/>
              <a:t>Haga clic para modificar el estilo de subtítulo</a:t>
            </a:r>
            <a:endParaRPr lang="es-ES" dirty="0"/>
          </a:p>
        </p:txBody>
      </p:sp>
      <p:sp>
        <p:nvSpPr>
          <p:cNvPr id="5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714375" y="6282636"/>
            <a:ext cx="4237524" cy="28098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00" b="0" cap="none" baseline="0">
                <a:solidFill>
                  <a:srgbClr val="353D37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texto 19"/>
          <p:cNvSpPr>
            <a:spLocks noGrp="1"/>
          </p:cNvSpPr>
          <p:nvPr>
            <p:ph type="body" sz="quarter" idx="15"/>
          </p:nvPr>
        </p:nvSpPr>
        <p:spPr>
          <a:xfrm>
            <a:off x="714375" y="6563622"/>
            <a:ext cx="4237524" cy="28098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00" b="0" cap="none" baseline="0">
                <a:solidFill>
                  <a:srgbClr val="353D37"/>
                </a:solidFill>
                <a:latin typeface="Gloriola"/>
                <a:cs typeface="Gloriola"/>
              </a:defRPr>
            </a:lvl1pPr>
            <a:lvl2pPr>
              <a:defRPr sz="5900" b="1">
                <a:solidFill>
                  <a:srgbClr val="E42312"/>
                </a:solidFill>
              </a:defRPr>
            </a:lvl2pPr>
            <a:lvl3pPr>
              <a:defRPr sz="5900" b="1">
                <a:solidFill>
                  <a:srgbClr val="E42312"/>
                </a:solidFill>
              </a:defRPr>
            </a:lvl3pPr>
            <a:lvl4pPr>
              <a:defRPr sz="5900" b="1">
                <a:solidFill>
                  <a:srgbClr val="E42312"/>
                </a:solidFill>
              </a:defRPr>
            </a:lvl4pPr>
            <a:lvl5pPr>
              <a:defRPr sz="5900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9" name="Rectangle 6"/>
          <p:cNvSpPr/>
          <p:nvPr userDrawn="1"/>
        </p:nvSpPr>
        <p:spPr>
          <a:xfrm>
            <a:off x="0" y="3066253"/>
            <a:ext cx="10688638" cy="1041400"/>
          </a:xfrm>
          <a:prstGeom prst="rect">
            <a:avLst/>
          </a:prstGeom>
          <a:solidFill>
            <a:schemeClr val="bg1">
              <a:alpha val="73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srgbClr val="036456"/>
              </a:solidFill>
              <a:latin typeface=""/>
              <a:cs typeface=""/>
            </a:endParaRPr>
          </a:p>
        </p:txBody>
      </p: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6438" y="5925719"/>
            <a:ext cx="3206337" cy="121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982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hlinkClick r:id="rId2"/>
          </p:cNvPr>
          <p:cNvSpPr txBox="1">
            <a:spLocks noChangeArrowheads="1"/>
          </p:cNvSpPr>
          <p:nvPr userDrawn="1"/>
        </p:nvSpPr>
        <p:spPr bwMode="auto">
          <a:xfrm>
            <a:off x="7816850" y="6526505"/>
            <a:ext cx="20526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err="1" smtClean="0">
                <a:solidFill>
                  <a:srgbClr val="0E5C48"/>
                </a:solidFill>
                <a:latin typeface="Gloriola"/>
                <a:cs typeface="Gloriola"/>
              </a:rPr>
              <a:t>www.march-am.com</a:t>
            </a:r>
            <a:endParaRPr lang="en-US" sz="1200" dirty="0">
              <a:solidFill>
                <a:srgbClr val="0E5C48"/>
              </a:solidFill>
              <a:latin typeface="Gloriola"/>
              <a:cs typeface="Gloriola"/>
            </a:endParaRPr>
          </a:p>
        </p:txBody>
      </p:sp>
      <p:sp>
        <p:nvSpPr>
          <p:cNvPr id="4" name="TextBox 5"/>
          <p:cNvSpPr txBox="1">
            <a:spLocks noChangeArrowheads="1"/>
          </p:cNvSpPr>
          <p:nvPr userDrawn="1"/>
        </p:nvSpPr>
        <p:spPr bwMode="auto">
          <a:xfrm>
            <a:off x="7816850" y="5702466"/>
            <a:ext cx="20526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200" dirty="0" smtClean="0">
                <a:solidFill>
                  <a:srgbClr val="353D37"/>
                </a:solidFill>
                <a:latin typeface="Gloriola"/>
                <a:cs typeface="Gloriola"/>
              </a:rPr>
              <a:t>Castelló, 74</a:t>
            </a:r>
          </a:p>
          <a:p>
            <a:pPr eaLnBrk="1" hangingPunct="1"/>
            <a:r>
              <a:rPr lang="es-ES" sz="1200" dirty="0" smtClean="0">
                <a:solidFill>
                  <a:srgbClr val="353D37"/>
                </a:solidFill>
                <a:latin typeface="Gloriola"/>
                <a:cs typeface="Gloriola"/>
              </a:rPr>
              <a:t>28006, Madrid</a:t>
            </a:r>
          </a:p>
          <a:p>
            <a:pPr eaLnBrk="1" hangingPunct="1"/>
            <a:r>
              <a:rPr lang="es-ES" sz="1200" dirty="0" smtClean="0">
                <a:solidFill>
                  <a:srgbClr val="353D37"/>
                </a:solidFill>
                <a:latin typeface="Gloriola"/>
                <a:cs typeface="Gloriola"/>
              </a:rPr>
              <a:t>T. +34 914 263 700</a:t>
            </a:r>
            <a:endParaRPr lang="en-US" sz="1200" dirty="0">
              <a:solidFill>
                <a:srgbClr val="353D37"/>
              </a:solidFill>
              <a:latin typeface="Gloriola"/>
              <a:cs typeface="Gloriola"/>
            </a:endParaRPr>
          </a:p>
        </p:txBody>
      </p:sp>
      <p:sp>
        <p:nvSpPr>
          <p:cNvPr id="5" name="Marcador de posición de imagen 3"/>
          <p:cNvSpPr>
            <a:spLocks noGrp="1"/>
          </p:cNvSpPr>
          <p:nvPr>
            <p:ph type="pic" sz="quarter" idx="23" hasCustomPrompt="1"/>
          </p:nvPr>
        </p:nvSpPr>
        <p:spPr>
          <a:xfrm>
            <a:off x="-1" y="0"/>
            <a:ext cx="7120553" cy="7562849"/>
          </a:xfrm>
          <a:prstGeom prst="rect">
            <a:avLst/>
          </a:prstGeom>
          <a:solidFill>
            <a:srgbClr val="A39E99"/>
          </a:solidFill>
        </p:spPr>
        <p:txBody>
          <a:bodyPr vert="horz" lIns="99551" tIns="49775" rIns="99551" bIns="49775"/>
          <a:lstStyle>
            <a:lvl1pPr marL="0" indent="0" algn="l">
              <a:buNone/>
              <a:defRPr sz="2400" i="1" baseline="0">
                <a:solidFill>
                  <a:srgbClr val="FFFFFF"/>
                </a:solidFill>
                <a:latin typeface="Gloriola"/>
                <a:cs typeface="Gloriola"/>
              </a:defRPr>
            </a:lvl1pPr>
          </a:lstStyle>
          <a:p>
            <a:pPr lvl="0"/>
            <a:r>
              <a:rPr lang="es-ES_tradnl" noProof="0" dirty="0" smtClean="0"/>
              <a:t>Arrastre la imagen al marcador de posición o haga clic en el icono para agregar</a:t>
            </a:r>
            <a:endParaRPr lang="es-ES" noProof="0" dirty="0"/>
          </a:p>
        </p:txBody>
      </p:sp>
      <p:sp>
        <p:nvSpPr>
          <p:cNvPr id="7" name="Rectangle 5"/>
          <p:cNvSpPr/>
          <p:nvPr userDrawn="1"/>
        </p:nvSpPr>
        <p:spPr>
          <a:xfrm>
            <a:off x="5607608" y="0"/>
            <a:ext cx="1512943" cy="7562848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loriola"/>
              <a:cs typeface="Gloriola"/>
            </a:endParaRPr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2866" y="515940"/>
            <a:ext cx="3541351" cy="883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6852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ortada Fotografía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ítulo 2"/>
          <p:cNvSpPr>
            <a:spLocks noGrp="1"/>
          </p:cNvSpPr>
          <p:nvPr>
            <p:ph type="subTitle" idx="1"/>
          </p:nvPr>
        </p:nvSpPr>
        <p:spPr>
          <a:xfrm>
            <a:off x="618388" y="6200124"/>
            <a:ext cx="4231754" cy="285387"/>
          </a:xfrm>
          <a:prstGeom prst="rect">
            <a:avLst/>
          </a:prstGeom>
        </p:spPr>
        <p:txBody>
          <a:bodyPr lIns="99551" tIns="49775" rIns="99551" bIns="49775"/>
          <a:lstStyle>
            <a:lvl1pPr marL="0" indent="0" algn="l">
              <a:spcBef>
                <a:spcPts val="0"/>
              </a:spcBef>
              <a:buNone/>
              <a:defRPr sz="1398" b="1" i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 marL="497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4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917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890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862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835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807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780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 dirty="0"/>
          </a:p>
        </p:txBody>
      </p:sp>
      <p:sp>
        <p:nvSpPr>
          <p:cNvPr id="7" name="Marcador de texto 19"/>
          <p:cNvSpPr>
            <a:spLocks noGrp="1"/>
          </p:cNvSpPr>
          <p:nvPr>
            <p:ph type="body" sz="quarter" idx="12"/>
          </p:nvPr>
        </p:nvSpPr>
        <p:spPr>
          <a:xfrm>
            <a:off x="646918" y="2411733"/>
            <a:ext cx="4656318" cy="990417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198" b="0" cap="none" baseline="0">
                <a:solidFill>
                  <a:schemeClr val="bg1"/>
                </a:solidFill>
                <a:latin typeface="Gloriola"/>
                <a:cs typeface="Gloriola"/>
              </a:defRPr>
            </a:lvl1pPr>
            <a:lvl2pPr>
              <a:defRPr sz="5895" b="1">
                <a:solidFill>
                  <a:srgbClr val="E42312"/>
                </a:solidFill>
              </a:defRPr>
            </a:lvl2pPr>
            <a:lvl3pPr>
              <a:defRPr sz="5895" b="1">
                <a:solidFill>
                  <a:srgbClr val="E42312"/>
                </a:solidFill>
              </a:defRPr>
            </a:lvl3pPr>
            <a:lvl4pPr>
              <a:defRPr sz="5895" b="1">
                <a:solidFill>
                  <a:srgbClr val="E42312"/>
                </a:solidFill>
              </a:defRPr>
            </a:lvl4pPr>
            <a:lvl5pPr>
              <a:defRPr sz="5895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612608" y="6485502"/>
            <a:ext cx="4237524" cy="28098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00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895" b="1">
                <a:solidFill>
                  <a:srgbClr val="E42312"/>
                </a:solidFill>
              </a:defRPr>
            </a:lvl2pPr>
            <a:lvl3pPr>
              <a:defRPr sz="5895" b="1">
                <a:solidFill>
                  <a:srgbClr val="E42312"/>
                </a:solidFill>
              </a:defRPr>
            </a:lvl3pPr>
            <a:lvl4pPr>
              <a:defRPr sz="5895" b="1">
                <a:solidFill>
                  <a:srgbClr val="E42312"/>
                </a:solidFill>
              </a:defRPr>
            </a:lvl4pPr>
            <a:lvl5pPr>
              <a:defRPr sz="5895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3" name="Marcador de texto 19"/>
          <p:cNvSpPr>
            <a:spLocks noGrp="1"/>
          </p:cNvSpPr>
          <p:nvPr>
            <p:ph type="body" sz="quarter" idx="15"/>
          </p:nvPr>
        </p:nvSpPr>
        <p:spPr>
          <a:xfrm>
            <a:off x="612608" y="6766488"/>
            <a:ext cx="4237524" cy="28098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00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895" b="1">
                <a:solidFill>
                  <a:srgbClr val="E42312"/>
                </a:solidFill>
              </a:defRPr>
            </a:lvl2pPr>
            <a:lvl3pPr>
              <a:defRPr sz="5895" b="1">
                <a:solidFill>
                  <a:srgbClr val="E42312"/>
                </a:solidFill>
              </a:defRPr>
            </a:lvl3pPr>
            <a:lvl4pPr>
              <a:defRPr sz="5895" b="1">
                <a:solidFill>
                  <a:srgbClr val="E42312"/>
                </a:solidFill>
              </a:defRPr>
            </a:lvl4pPr>
            <a:lvl5pPr>
              <a:defRPr sz="5895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872" y="891317"/>
            <a:ext cx="2908300" cy="863600"/>
          </a:xfrm>
          <a:prstGeom prst="rect">
            <a:avLst/>
          </a:prstGeom>
        </p:spPr>
      </p:pic>
      <p:sp>
        <p:nvSpPr>
          <p:cNvPr id="11" name="Marcador de posición de imagen 3"/>
          <p:cNvSpPr>
            <a:spLocks noGrp="1"/>
          </p:cNvSpPr>
          <p:nvPr>
            <p:ph type="pic" sz="quarter" idx="23" hasCustomPrompt="1"/>
          </p:nvPr>
        </p:nvSpPr>
        <p:spPr>
          <a:xfrm>
            <a:off x="5347358" y="1"/>
            <a:ext cx="5341280" cy="7562849"/>
          </a:xfrm>
          <a:prstGeom prst="rect">
            <a:avLst/>
          </a:prstGeom>
          <a:solidFill>
            <a:schemeClr val="accent1"/>
          </a:solidFill>
        </p:spPr>
        <p:txBody>
          <a:bodyPr vert="horz" lIns="99551" tIns="49775" rIns="99551" bIns="49775"/>
          <a:lstStyle>
            <a:lvl1pPr marL="0" indent="0" algn="l">
              <a:buNone/>
              <a:defRPr sz="2398" i="1" baseline="0">
                <a:solidFill>
                  <a:srgbClr val="FFFFFF"/>
                </a:solidFill>
                <a:latin typeface="Gloriola"/>
                <a:cs typeface="Gloriola"/>
              </a:defRPr>
            </a:lvl1pPr>
          </a:lstStyle>
          <a:p>
            <a:pPr lvl="0"/>
            <a:r>
              <a:rPr lang="es-ES_tradnl" noProof="0" dirty="0" smtClean="0"/>
              <a:t>Drag picture to placeholder or click icon to add a image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83400776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ortada 3 Fotografía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texto 19"/>
          <p:cNvSpPr>
            <a:spLocks noGrp="1"/>
          </p:cNvSpPr>
          <p:nvPr>
            <p:ph type="body" sz="quarter" idx="13"/>
          </p:nvPr>
        </p:nvSpPr>
        <p:spPr>
          <a:xfrm>
            <a:off x="1061508" y="4785131"/>
            <a:ext cx="4094835" cy="990417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198" b="0" cap="none" baseline="0">
                <a:solidFill>
                  <a:schemeClr val="bg1"/>
                </a:solidFill>
                <a:latin typeface="Gloriola"/>
                <a:cs typeface="Gloriola"/>
              </a:defRPr>
            </a:lvl1pPr>
            <a:lvl2pPr>
              <a:defRPr sz="5895" b="1">
                <a:solidFill>
                  <a:srgbClr val="E42312"/>
                </a:solidFill>
              </a:defRPr>
            </a:lvl2pPr>
            <a:lvl3pPr>
              <a:defRPr sz="5895" b="1">
                <a:solidFill>
                  <a:srgbClr val="E42312"/>
                </a:solidFill>
              </a:defRPr>
            </a:lvl3pPr>
            <a:lvl4pPr>
              <a:defRPr sz="5895" b="1">
                <a:solidFill>
                  <a:srgbClr val="E42312"/>
                </a:solidFill>
              </a:defRPr>
            </a:lvl4pPr>
            <a:lvl5pPr>
              <a:defRPr sz="5895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1" name="Subtítulo 2"/>
          <p:cNvSpPr>
            <a:spLocks noGrp="1"/>
          </p:cNvSpPr>
          <p:nvPr>
            <p:ph type="subTitle" idx="1"/>
          </p:nvPr>
        </p:nvSpPr>
        <p:spPr>
          <a:xfrm>
            <a:off x="1061498" y="5987148"/>
            <a:ext cx="4231754" cy="285387"/>
          </a:xfrm>
          <a:prstGeom prst="rect">
            <a:avLst/>
          </a:prstGeom>
        </p:spPr>
        <p:txBody>
          <a:bodyPr lIns="99551" tIns="49775" rIns="99551" bIns="49775"/>
          <a:lstStyle>
            <a:lvl1pPr marL="0" indent="0" algn="l">
              <a:spcBef>
                <a:spcPts val="0"/>
              </a:spcBef>
              <a:buNone/>
              <a:defRPr sz="1398" b="1" i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 marL="497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4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917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890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862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835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807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780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 dirty="0"/>
          </a:p>
        </p:txBody>
      </p:sp>
      <p:sp>
        <p:nvSpPr>
          <p:cNvPr id="8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1061498" y="6282646"/>
            <a:ext cx="4237524" cy="28098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00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895" b="1">
                <a:solidFill>
                  <a:srgbClr val="E42312"/>
                </a:solidFill>
              </a:defRPr>
            </a:lvl2pPr>
            <a:lvl3pPr>
              <a:defRPr sz="5895" b="1">
                <a:solidFill>
                  <a:srgbClr val="E42312"/>
                </a:solidFill>
              </a:defRPr>
            </a:lvl3pPr>
            <a:lvl4pPr>
              <a:defRPr sz="5895" b="1">
                <a:solidFill>
                  <a:srgbClr val="E42312"/>
                </a:solidFill>
              </a:defRPr>
            </a:lvl4pPr>
            <a:lvl5pPr>
              <a:defRPr sz="5895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9" name="Marcador de texto 19"/>
          <p:cNvSpPr>
            <a:spLocks noGrp="1"/>
          </p:cNvSpPr>
          <p:nvPr>
            <p:ph type="body" sz="quarter" idx="15"/>
          </p:nvPr>
        </p:nvSpPr>
        <p:spPr>
          <a:xfrm>
            <a:off x="1061498" y="6563632"/>
            <a:ext cx="4237524" cy="28098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00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895" b="1">
                <a:solidFill>
                  <a:srgbClr val="E42312"/>
                </a:solidFill>
              </a:defRPr>
            </a:lvl2pPr>
            <a:lvl3pPr>
              <a:defRPr sz="5895" b="1">
                <a:solidFill>
                  <a:srgbClr val="E42312"/>
                </a:solidFill>
              </a:defRPr>
            </a:lvl3pPr>
            <a:lvl4pPr>
              <a:defRPr sz="5895" b="1">
                <a:solidFill>
                  <a:srgbClr val="E42312"/>
                </a:solidFill>
              </a:defRPr>
            </a:lvl4pPr>
            <a:lvl5pPr>
              <a:defRPr sz="5895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3" name="Marcador de posición de imagen 3"/>
          <p:cNvSpPr>
            <a:spLocks noGrp="1"/>
          </p:cNvSpPr>
          <p:nvPr>
            <p:ph type="pic" sz="quarter" idx="23" hasCustomPrompt="1"/>
          </p:nvPr>
        </p:nvSpPr>
        <p:spPr>
          <a:xfrm>
            <a:off x="0" y="1"/>
            <a:ext cx="10688638" cy="4107652"/>
          </a:xfrm>
          <a:prstGeom prst="rect">
            <a:avLst/>
          </a:prstGeom>
          <a:solidFill>
            <a:schemeClr val="accent1"/>
          </a:solidFill>
        </p:spPr>
        <p:txBody>
          <a:bodyPr vert="horz" lIns="99551" tIns="49775" rIns="99551" bIns="49775"/>
          <a:lstStyle>
            <a:lvl1pPr marL="0" indent="0" algn="l">
              <a:buNone/>
              <a:defRPr sz="2398" i="1" baseline="0">
                <a:solidFill>
                  <a:srgbClr val="FFFFFF"/>
                </a:solidFill>
                <a:latin typeface="Gloriola"/>
                <a:cs typeface="Gloriola"/>
              </a:defRPr>
            </a:lvl1pPr>
          </a:lstStyle>
          <a:p>
            <a:pPr lvl="0"/>
            <a:r>
              <a:rPr lang="es-ES_tradnl" noProof="0" dirty="0" smtClean="0"/>
              <a:t>Drag picture to placeholder or click icon to add a image</a:t>
            </a:r>
            <a:endParaRPr lang="es-ES" noProof="0" dirty="0"/>
          </a:p>
        </p:txBody>
      </p:sp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1401" y="5941672"/>
            <a:ext cx="3166589" cy="120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2072602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ad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4397385"/>
            <a:ext cx="10688638" cy="3165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96590">
              <a:defRPr/>
            </a:pPr>
            <a:endParaRPr lang="en-US" sz="1998" dirty="0">
              <a:solidFill>
                <a:srgbClr val="036456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3355975"/>
            <a:ext cx="10688638" cy="10414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96590">
              <a:defRPr/>
            </a:pPr>
            <a:endParaRPr lang="en-US" sz="1998" dirty="0">
              <a:solidFill>
                <a:srgbClr val="036456"/>
              </a:solidFill>
            </a:endParaRPr>
          </a:p>
        </p:txBody>
      </p:sp>
      <p:sp>
        <p:nvSpPr>
          <p:cNvPr id="19" name="Subtítulo 2"/>
          <p:cNvSpPr>
            <a:spLocks noGrp="1"/>
          </p:cNvSpPr>
          <p:nvPr>
            <p:ph type="subTitle" idx="1"/>
          </p:nvPr>
        </p:nvSpPr>
        <p:spPr>
          <a:xfrm>
            <a:off x="1019868" y="5976934"/>
            <a:ext cx="4231754" cy="285387"/>
          </a:xfrm>
          <a:prstGeom prst="rect">
            <a:avLst/>
          </a:prstGeom>
        </p:spPr>
        <p:txBody>
          <a:bodyPr lIns="99551" tIns="49775" rIns="99551" bIns="49775"/>
          <a:lstStyle>
            <a:lvl1pPr marL="0" indent="0" algn="l">
              <a:spcBef>
                <a:spcPts val="0"/>
              </a:spcBef>
              <a:buNone/>
              <a:defRPr sz="1398" b="1" i="0" cap="none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 marL="497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4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917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890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862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835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807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780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 dirty="0"/>
          </a:p>
        </p:txBody>
      </p:sp>
      <p:sp>
        <p:nvSpPr>
          <p:cNvPr id="11" name="Marcador de texto 19"/>
          <p:cNvSpPr>
            <a:spLocks noGrp="1"/>
          </p:cNvSpPr>
          <p:nvPr>
            <p:ph type="body" sz="quarter" idx="13"/>
          </p:nvPr>
        </p:nvSpPr>
        <p:spPr>
          <a:xfrm>
            <a:off x="1061508" y="4785131"/>
            <a:ext cx="4094835" cy="990417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198" b="0" cap="none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895" b="1">
                <a:solidFill>
                  <a:srgbClr val="E42312"/>
                </a:solidFill>
              </a:defRPr>
            </a:lvl2pPr>
            <a:lvl3pPr>
              <a:defRPr sz="5895" b="1">
                <a:solidFill>
                  <a:srgbClr val="E42312"/>
                </a:solidFill>
              </a:defRPr>
            </a:lvl3pPr>
            <a:lvl4pPr>
              <a:defRPr sz="5895" b="1">
                <a:solidFill>
                  <a:srgbClr val="E42312"/>
                </a:solidFill>
              </a:defRPr>
            </a:lvl4pPr>
            <a:lvl5pPr>
              <a:defRPr sz="5895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13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1061498" y="6282646"/>
            <a:ext cx="4237524" cy="28098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00" b="0" cap="none" baseline="0">
                <a:solidFill>
                  <a:srgbClr val="FFFFFF"/>
                </a:solidFill>
                <a:latin typeface="Gloriola"/>
                <a:cs typeface="Gloriola"/>
              </a:defRPr>
            </a:lvl1pPr>
            <a:lvl2pPr>
              <a:defRPr sz="5895" b="1">
                <a:solidFill>
                  <a:srgbClr val="E42312"/>
                </a:solidFill>
              </a:defRPr>
            </a:lvl2pPr>
            <a:lvl3pPr>
              <a:defRPr sz="5895" b="1">
                <a:solidFill>
                  <a:srgbClr val="E42312"/>
                </a:solidFill>
              </a:defRPr>
            </a:lvl3pPr>
            <a:lvl4pPr>
              <a:defRPr sz="5895" b="1">
                <a:solidFill>
                  <a:srgbClr val="E42312"/>
                </a:solidFill>
              </a:defRPr>
            </a:lvl4pPr>
            <a:lvl5pPr>
              <a:defRPr sz="5895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4" name="Marcador de texto 19"/>
          <p:cNvSpPr>
            <a:spLocks noGrp="1"/>
          </p:cNvSpPr>
          <p:nvPr>
            <p:ph type="body" sz="quarter" idx="15"/>
          </p:nvPr>
        </p:nvSpPr>
        <p:spPr>
          <a:xfrm>
            <a:off x="1061498" y="6563632"/>
            <a:ext cx="4237524" cy="28098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00" b="0" cap="none" baseline="0">
                <a:solidFill>
                  <a:srgbClr val="FFFFFF"/>
                </a:solidFill>
                <a:latin typeface="Gloriola"/>
                <a:cs typeface="Gloriola"/>
              </a:defRPr>
            </a:lvl1pPr>
            <a:lvl2pPr>
              <a:defRPr sz="5895" b="1">
                <a:solidFill>
                  <a:srgbClr val="E42312"/>
                </a:solidFill>
              </a:defRPr>
            </a:lvl2pPr>
            <a:lvl3pPr>
              <a:defRPr sz="5895" b="1">
                <a:solidFill>
                  <a:srgbClr val="E42312"/>
                </a:solidFill>
              </a:defRPr>
            </a:lvl3pPr>
            <a:lvl4pPr>
              <a:defRPr sz="5895" b="1">
                <a:solidFill>
                  <a:srgbClr val="E42312"/>
                </a:solidFill>
              </a:defRPr>
            </a:lvl4pPr>
            <a:lvl5pPr>
              <a:defRPr sz="5895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062" y="1116249"/>
            <a:ext cx="3166589" cy="120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9086794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Í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19"/>
          <p:cNvSpPr>
            <a:spLocks noGrp="1"/>
          </p:cNvSpPr>
          <p:nvPr>
            <p:ph type="body" sz="quarter" idx="13" hasCustomPrompt="1"/>
          </p:nvPr>
        </p:nvSpPr>
        <p:spPr>
          <a:xfrm>
            <a:off x="536034" y="675983"/>
            <a:ext cx="11716941" cy="1130168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6793" b="0" baseline="0">
                <a:solidFill>
                  <a:schemeClr val="bg1"/>
                </a:solidFill>
                <a:latin typeface="Gloriola"/>
                <a:cs typeface="Gloriola"/>
              </a:defRPr>
            </a:lvl1pPr>
            <a:lvl2pPr>
              <a:defRPr sz="5895" b="1">
                <a:solidFill>
                  <a:srgbClr val="E42312"/>
                </a:solidFill>
              </a:defRPr>
            </a:lvl2pPr>
            <a:lvl3pPr>
              <a:defRPr sz="5895" b="1">
                <a:solidFill>
                  <a:srgbClr val="E42312"/>
                </a:solidFill>
              </a:defRPr>
            </a:lvl3pPr>
            <a:lvl4pPr>
              <a:defRPr sz="5895" b="1">
                <a:solidFill>
                  <a:srgbClr val="E42312"/>
                </a:solidFill>
              </a:defRPr>
            </a:lvl4pPr>
            <a:lvl5pPr>
              <a:defRPr sz="5895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INDICE</a:t>
            </a:r>
          </a:p>
        </p:txBody>
      </p:sp>
      <p:sp>
        <p:nvSpPr>
          <p:cNvPr id="11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638136" y="2177116"/>
            <a:ext cx="4786354" cy="31830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598" b="1" i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895" b="1">
                <a:solidFill>
                  <a:srgbClr val="E42312"/>
                </a:solidFill>
              </a:defRPr>
            </a:lvl2pPr>
            <a:lvl3pPr>
              <a:defRPr sz="5895" b="1">
                <a:solidFill>
                  <a:srgbClr val="E42312"/>
                </a:solidFill>
              </a:defRPr>
            </a:lvl3pPr>
            <a:lvl4pPr>
              <a:defRPr sz="5895" b="1">
                <a:solidFill>
                  <a:srgbClr val="E42312"/>
                </a:solidFill>
              </a:defRPr>
            </a:lvl4pPr>
            <a:lvl5pPr>
              <a:defRPr sz="5895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Marcador de texto 19"/>
          <p:cNvSpPr>
            <a:spLocks noGrp="1"/>
          </p:cNvSpPr>
          <p:nvPr>
            <p:ph type="body" sz="quarter" idx="17"/>
          </p:nvPr>
        </p:nvSpPr>
        <p:spPr>
          <a:xfrm>
            <a:off x="638136" y="2647822"/>
            <a:ext cx="4786354" cy="31830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598" b="1" i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895" b="1">
                <a:solidFill>
                  <a:srgbClr val="E42312"/>
                </a:solidFill>
              </a:defRPr>
            </a:lvl2pPr>
            <a:lvl3pPr>
              <a:defRPr sz="5895" b="1">
                <a:solidFill>
                  <a:srgbClr val="E42312"/>
                </a:solidFill>
              </a:defRPr>
            </a:lvl3pPr>
            <a:lvl4pPr>
              <a:defRPr sz="5895" b="1">
                <a:solidFill>
                  <a:srgbClr val="E42312"/>
                </a:solidFill>
              </a:defRPr>
            </a:lvl4pPr>
            <a:lvl5pPr>
              <a:defRPr sz="5895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3" name="Marcador de texto 19"/>
          <p:cNvSpPr>
            <a:spLocks noGrp="1"/>
          </p:cNvSpPr>
          <p:nvPr>
            <p:ph type="body" sz="quarter" idx="18"/>
          </p:nvPr>
        </p:nvSpPr>
        <p:spPr>
          <a:xfrm>
            <a:off x="638136" y="3146443"/>
            <a:ext cx="4786354" cy="31830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598" b="1" i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895" b="1">
                <a:solidFill>
                  <a:srgbClr val="E42312"/>
                </a:solidFill>
              </a:defRPr>
            </a:lvl2pPr>
            <a:lvl3pPr>
              <a:defRPr sz="5895" b="1">
                <a:solidFill>
                  <a:srgbClr val="E42312"/>
                </a:solidFill>
              </a:defRPr>
            </a:lvl3pPr>
            <a:lvl4pPr>
              <a:defRPr sz="5895" b="1">
                <a:solidFill>
                  <a:srgbClr val="E42312"/>
                </a:solidFill>
              </a:defRPr>
            </a:lvl4pPr>
            <a:lvl5pPr>
              <a:defRPr sz="5895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4" name="Marcador de texto 19"/>
          <p:cNvSpPr>
            <a:spLocks noGrp="1"/>
          </p:cNvSpPr>
          <p:nvPr>
            <p:ph type="body" sz="quarter" idx="19"/>
          </p:nvPr>
        </p:nvSpPr>
        <p:spPr>
          <a:xfrm>
            <a:off x="638136" y="3617139"/>
            <a:ext cx="4786354" cy="31830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598" b="1" i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895" b="1">
                <a:solidFill>
                  <a:srgbClr val="E42312"/>
                </a:solidFill>
              </a:defRPr>
            </a:lvl2pPr>
            <a:lvl3pPr>
              <a:defRPr sz="5895" b="1">
                <a:solidFill>
                  <a:srgbClr val="E42312"/>
                </a:solidFill>
              </a:defRPr>
            </a:lvl3pPr>
            <a:lvl4pPr>
              <a:defRPr sz="5895" b="1">
                <a:solidFill>
                  <a:srgbClr val="E42312"/>
                </a:solidFill>
              </a:defRPr>
            </a:lvl4pPr>
            <a:lvl5pPr>
              <a:defRPr sz="5895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5" name="Marcador de texto 19"/>
          <p:cNvSpPr>
            <a:spLocks noGrp="1"/>
          </p:cNvSpPr>
          <p:nvPr>
            <p:ph type="body" sz="quarter" idx="20"/>
          </p:nvPr>
        </p:nvSpPr>
        <p:spPr>
          <a:xfrm>
            <a:off x="638136" y="4097495"/>
            <a:ext cx="4786354" cy="31830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598" b="1" i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895" b="1">
                <a:solidFill>
                  <a:srgbClr val="E42312"/>
                </a:solidFill>
              </a:defRPr>
            </a:lvl2pPr>
            <a:lvl3pPr>
              <a:defRPr sz="5895" b="1">
                <a:solidFill>
                  <a:srgbClr val="E42312"/>
                </a:solidFill>
              </a:defRPr>
            </a:lvl3pPr>
            <a:lvl4pPr>
              <a:defRPr sz="5895" b="1">
                <a:solidFill>
                  <a:srgbClr val="E42312"/>
                </a:solidFill>
              </a:defRPr>
            </a:lvl4pPr>
            <a:lvl5pPr>
              <a:defRPr sz="5895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6" name="Marcador de texto 19"/>
          <p:cNvSpPr>
            <a:spLocks noGrp="1"/>
          </p:cNvSpPr>
          <p:nvPr>
            <p:ph type="body" sz="quarter" idx="21"/>
          </p:nvPr>
        </p:nvSpPr>
        <p:spPr>
          <a:xfrm>
            <a:off x="638136" y="4568211"/>
            <a:ext cx="4786354" cy="31830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598" b="1" i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895" b="1">
                <a:solidFill>
                  <a:srgbClr val="E42312"/>
                </a:solidFill>
              </a:defRPr>
            </a:lvl2pPr>
            <a:lvl3pPr>
              <a:defRPr sz="5895" b="1">
                <a:solidFill>
                  <a:srgbClr val="E42312"/>
                </a:solidFill>
              </a:defRPr>
            </a:lvl3pPr>
            <a:lvl4pPr>
              <a:defRPr sz="5895" b="1">
                <a:solidFill>
                  <a:srgbClr val="E42312"/>
                </a:solidFill>
              </a:defRPr>
            </a:lvl4pPr>
            <a:lvl5pPr>
              <a:defRPr sz="5895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7" name="Marcador de texto 19"/>
          <p:cNvSpPr>
            <a:spLocks noGrp="1"/>
          </p:cNvSpPr>
          <p:nvPr>
            <p:ph type="body" sz="quarter" idx="22"/>
          </p:nvPr>
        </p:nvSpPr>
        <p:spPr>
          <a:xfrm>
            <a:off x="638136" y="5066822"/>
            <a:ext cx="4786354" cy="31830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598" b="1" i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895" b="1">
                <a:solidFill>
                  <a:srgbClr val="E42312"/>
                </a:solidFill>
              </a:defRPr>
            </a:lvl2pPr>
            <a:lvl3pPr>
              <a:defRPr sz="5895" b="1">
                <a:solidFill>
                  <a:srgbClr val="E42312"/>
                </a:solidFill>
              </a:defRPr>
            </a:lvl3pPr>
            <a:lvl4pPr>
              <a:defRPr sz="5895" b="1">
                <a:solidFill>
                  <a:srgbClr val="E42312"/>
                </a:solidFill>
              </a:defRPr>
            </a:lvl4pPr>
            <a:lvl5pPr>
              <a:defRPr sz="5895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8" name="Marcador de texto 19"/>
          <p:cNvSpPr>
            <a:spLocks noGrp="1"/>
          </p:cNvSpPr>
          <p:nvPr>
            <p:ph type="body" sz="quarter" idx="23"/>
          </p:nvPr>
        </p:nvSpPr>
        <p:spPr>
          <a:xfrm>
            <a:off x="638136" y="5537518"/>
            <a:ext cx="4786354" cy="31830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598" b="1" i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895" b="1">
                <a:solidFill>
                  <a:srgbClr val="E42312"/>
                </a:solidFill>
              </a:defRPr>
            </a:lvl2pPr>
            <a:lvl3pPr>
              <a:defRPr sz="5895" b="1">
                <a:solidFill>
                  <a:srgbClr val="E42312"/>
                </a:solidFill>
              </a:defRPr>
            </a:lvl3pPr>
            <a:lvl4pPr>
              <a:defRPr sz="5895" b="1">
                <a:solidFill>
                  <a:srgbClr val="E42312"/>
                </a:solidFill>
              </a:defRPr>
            </a:lvl4pPr>
            <a:lvl5pPr>
              <a:defRPr sz="5895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9" name="Marcador de texto 19"/>
          <p:cNvSpPr>
            <a:spLocks noGrp="1"/>
          </p:cNvSpPr>
          <p:nvPr>
            <p:ph type="body" sz="quarter" idx="24" hasCustomPrompt="1"/>
          </p:nvPr>
        </p:nvSpPr>
        <p:spPr>
          <a:xfrm>
            <a:off x="6004437" y="2177116"/>
            <a:ext cx="4308483" cy="31830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598" b="0" i="0" baseline="0">
                <a:solidFill>
                  <a:schemeClr val="bg1"/>
                </a:solidFill>
                <a:latin typeface="Gloriola"/>
                <a:cs typeface="Gloriola"/>
              </a:defRPr>
            </a:lvl1pPr>
            <a:lvl2pPr>
              <a:defRPr sz="5895" b="1">
                <a:solidFill>
                  <a:srgbClr val="E42312"/>
                </a:solidFill>
              </a:defRPr>
            </a:lvl2pPr>
            <a:lvl3pPr>
              <a:defRPr sz="5895" b="1">
                <a:solidFill>
                  <a:srgbClr val="E42312"/>
                </a:solidFill>
              </a:defRPr>
            </a:lvl3pPr>
            <a:lvl4pPr>
              <a:defRPr sz="5895" b="1">
                <a:solidFill>
                  <a:srgbClr val="E42312"/>
                </a:solidFill>
              </a:defRPr>
            </a:lvl4pPr>
            <a:lvl5pPr>
              <a:defRPr sz="5895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0</a:t>
            </a:r>
          </a:p>
        </p:txBody>
      </p:sp>
      <p:sp>
        <p:nvSpPr>
          <p:cNvPr id="20" name="Marcador de texto 19"/>
          <p:cNvSpPr>
            <a:spLocks noGrp="1"/>
          </p:cNvSpPr>
          <p:nvPr>
            <p:ph type="body" sz="quarter" idx="25" hasCustomPrompt="1"/>
          </p:nvPr>
        </p:nvSpPr>
        <p:spPr>
          <a:xfrm>
            <a:off x="6004437" y="2647822"/>
            <a:ext cx="4308483" cy="31830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598" b="0" i="0" baseline="0">
                <a:solidFill>
                  <a:schemeClr val="bg1"/>
                </a:solidFill>
                <a:latin typeface="Gloriola"/>
                <a:cs typeface="Gloriola"/>
              </a:defRPr>
            </a:lvl1pPr>
            <a:lvl2pPr>
              <a:defRPr sz="5895" b="1">
                <a:solidFill>
                  <a:srgbClr val="E42312"/>
                </a:solidFill>
              </a:defRPr>
            </a:lvl2pPr>
            <a:lvl3pPr>
              <a:defRPr sz="5895" b="1">
                <a:solidFill>
                  <a:srgbClr val="E42312"/>
                </a:solidFill>
              </a:defRPr>
            </a:lvl3pPr>
            <a:lvl4pPr>
              <a:defRPr sz="5895" b="1">
                <a:solidFill>
                  <a:srgbClr val="E42312"/>
                </a:solidFill>
              </a:defRPr>
            </a:lvl4pPr>
            <a:lvl5pPr>
              <a:defRPr sz="5895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0</a:t>
            </a:r>
          </a:p>
        </p:txBody>
      </p:sp>
      <p:sp>
        <p:nvSpPr>
          <p:cNvPr id="21" name="Marcador de texto 19"/>
          <p:cNvSpPr>
            <a:spLocks noGrp="1"/>
          </p:cNvSpPr>
          <p:nvPr>
            <p:ph type="body" sz="quarter" idx="26" hasCustomPrompt="1"/>
          </p:nvPr>
        </p:nvSpPr>
        <p:spPr>
          <a:xfrm>
            <a:off x="6004437" y="3150471"/>
            <a:ext cx="4308483" cy="31830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598" b="0" i="0" baseline="0">
                <a:solidFill>
                  <a:schemeClr val="bg1"/>
                </a:solidFill>
                <a:latin typeface="Gloriola"/>
                <a:cs typeface="Gloriola"/>
              </a:defRPr>
            </a:lvl1pPr>
            <a:lvl2pPr>
              <a:defRPr sz="5895" b="1">
                <a:solidFill>
                  <a:srgbClr val="E42312"/>
                </a:solidFill>
              </a:defRPr>
            </a:lvl2pPr>
            <a:lvl3pPr>
              <a:defRPr sz="5895" b="1">
                <a:solidFill>
                  <a:srgbClr val="E42312"/>
                </a:solidFill>
              </a:defRPr>
            </a:lvl3pPr>
            <a:lvl4pPr>
              <a:defRPr sz="5895" b="1">
                <a:solidFill>
                  <a:srgbClr val="E42312"/>
                </a:solidFill>
              </a:defRPr>
            </a:lvl4pPr>
            <a:lvl5pPr>
              <a:defRPr sz="5895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0</a:t>
            </a:r>
          </a:p>
        </p:txBody>
      </p:sp>
      <p:sp>
        <p:nvSpPr>
          <p:cNvPr id="22" name="Marcador de texto 19"/>
          <p:cNvSpPr>
            <a:spLocks noGrp="1"/>
          </p:cNvSpPr>
          <p:nvPr>
            <p:ph type="body" sz="quarter" idx="27" hasCustomPrompt="1"/>
          </p:nvPr>
        </p:nvSpPr>
        <p:spPr>
          <a:xfrm>
            <a:off x="6004437" y="3621177"/>
            <a:ext cx="4308483" cy="31830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598" b="0" i="0" baseline="0">
                <a:solidFill>
                  <a:schemeClr val="bg1"/>
                </a:solidFill>
                <a:latin typeface="Gloriola"/>
                <a:cs typeface="Gloriola"/>
              </a:defRPr>
            </a:lvl1pPr>
            <a:lvl2pPr>
              <a:defRPr sz="5895" b="1">
                <a:solidFill>
                  <a:srgbClr val="E42312"/>
                </a:solidFill>
              </a:defRPr>
            </a:lvl2pPr>
            <a:lvl3pPr>
              <a:defRPr sz="5895" b="1">
                <a:solidFill>
                  <a:srgbClr val="E42312"/>
                </a:solidFill>
              </a:defRPr>
            </a:lvl3pPr>
            <a:lvl4pPr>
              <a:defRPr sz="5895" b="1">
                <a:solidFill>
                  <a:srgbClr val="E42312"/>
                </a:solidFill>
              </a:defRPr>
            </a:lvl4pPr>
            <a:lvl5pPr>
              <a:defRPr sz="5895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0</a:t>
            </a:r>
          </a:p>
        </p:txBody>
      </p:sp>
      <p:sp>
        <p:nvSpPr>
          <p:cNvPr id="23" name="Marcador de texto 19"/>
          <p:cNvSpPr>
            <a:spLocks noGrp="1"/>
          </p:cNvSpPr>
          <p:nvPr>
            <p:ph type="body" sz="quarter" idx="28" hasCustomPrompt="1"/>
          </p:nvPr>
        </p:nvSpPr>
        <p:spPr>
          <a:xfrm>
            <a:off x="5991674" y="4097495"/>
            <a:ext cx="4308483" cy="31830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598" b="0" i="0" baseline="0">
                <a:solidFill>
                  <a:schemeClr val="bg1"/>
                </a:solidFill>
                <a:latin typeface="Gloriola"/>
                <a:cs typeface="Gloriola"/>
              </a:defRPr>
            </a:lvl1pPr>
            <a:lvl2pPr>
              <a:defRPr sz="5895" b="1">
                <a:solidFill>
                  <a:srgbClr val="E42312"/>
                </a:solidFill>
              </a:defRPr>
            </a:lvl2pPr>
            <a:lvl3pPr>
              <a:defRPr sz="5895" b="1">
                <a:solidFill>
                  <a:srgbClr val="E42312"/>
                </a:solidFill>
              </a:defRPr>
            </a:lvl3pPr>
            <a:lvl4pPr>
              <a:defRPr sz="5895" b="1">
                <a:solidFill>
                  <a:srgbClr val="E42312"/>
                </a:solidFill>
              </a:defRPr>
            </a:lvl4pPr>
            <a:lvl5pPr>
              <a:defRPr sz="5895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0</a:t>
            </a:r>
          </a:p>
        </p:txBody>
      </p:sp>
      <p:sp>
        <p:nvSpPr>
          <p:cNvPr id="24" name="Marcador de texto 19"/>
          <p:cNvSpPr>
            <a:spLocks noGrp="1"/>
          </p:cNvSpPr>
          <p:nvPr>
            <p:ph type="body" sz="quarter" idx="29" hasCustomPrompt="1"/>
          </p:nvPr>
        </p:nvSpPr>
        <p:spPr>
          <a:xfrm>
            <a:off x="5991674" y="4568211"/>
            <a:ext cx="4308483" cy="31830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598" b="0" i="0" baseline="0">
                <a:solidFill>
                  <a:schemeClr val="bg1"/>
                </a:solidFill>
                <a:latin typeface="Gloriola"/>
                <a:cs typeface="Gloriola"/>
              </a:defRPr>
            </a:lvl1pPr>
            <a:lvl2pPr>
              <a:defRPr sz="5895" b="1">
                <a:solidFill>
                  <a:srgbClr val="E42312"/>
                </a:solidFill>
              </a:defRPr>
            </a:lvl2pPr>
            <a:lvl3pPr>
              <a:defRPr sz="5895" b="1">
                <a:solidFill>
                  <a:srgbClr val="E42312"/>
                </a:solidFill>
              </a:defRPr>
            </a:lvl3pPr>
            <a:lvl4pPr>
              <a:defRPr sz="5895" b="1">
                <a:solidFill>
                  <a:srgbClr val="E42312"/>
                </a:solidFill>
              </a:defRPr>
            </a:lvl4pPr>
            <a:lvl5pPr>
              <a:defRPr sz="5895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0</a:t>
            </a:r>
          </a:p>
        </p:txBody>
      </p:sp>
      <p:sp>
        <p:nvSpPr>
          <p:cNvPr id="25" name="Marcador de texto 19"/>
          <p:cNvSpPr>
            <a:spLocks noGrp="1"/>
          </p:cNvSpPr>
          <p:nvPr>
            <p:ph type="body" sz="quarter" idx="30" hasCustomPrompt="1"/>
          </p:nvPr>
        </p:nvSpPr>
        <p:spPr>
          <a:xfrm>
            <a:off x="5991674" y="5066822"/>
            <a:ext cx="4308483" cy="31830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598" b="0" i="0" baseline="0">
                <a:solidFill>
                  <a:schemeClr val="bg1"/>
                </a:solidFill>
                <a:latin typeface="Gloriola"/>
                <a:cs typeface="Gloriola"/>
              </a:defRPr>
            </a:lvl1pPr>
            <a:lvl2pPr>
              <a:defRPr sz="5895" b="1">
                <a:solidFill>
                  <a:srgbClr val="E42312"/>
                </a:solidFill>
              </a:defRPr>
            </a:lvl2pPr>
            <a:lvl3pPr>
              <a:defRPr sz="5895" b="1">
                <a:solidFill>
                  <a:srgbClr val="E42312"/>
                </a:solidFill>
              </a:defRPr>
            </a:lvl3pPr>
            <a:lvl4pPr>
              <a:defRPr sz="5895" b="1">
                <a:solidFill>
                  <a:srgbClr val="E42312"/>
                </a:solidFill>
              </a:defRPr>
            </a:lvl4pPr>
            <a:lvl5pPr>
              <a:defRPr sz="5895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0</a:t>
            </a:r>
          </a:p>
        </p:txBody>
      </p:sp>
      <p:sp>
        <p:nvSpPr>
          <p:cNvPr id="26" name="Marcador de texto 19"/>
          <p:cNvSpPr>
            <a:spLocks noGrp="1"/>
          </p:cNvSpPr>
          <p:nvPr>
            <p:ph type="body" sz="quarter" idx="31" hasCustomPrompt="1"/>
          </p:nvPr>
        </p:nvSpPr>
        <p:spPr>
          <a:xfrm>
            <a:off x="5991674" y="5537518"/>
            <a:ext cx="4308483" cy="31830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598" b="0" i="0" baseline="0">
                <a:solidFill>
                  <a:schemeClr val="bg1"/>
                </a:solidFill>
                <a:latin typeface="Gloriola"/>
                <a:cs typeface="Gloriola"/>
              </a:defRPr>
            </a:lvl1pPr>
            <a:lvl2pPr>
              <a:defRPr sz="5895" b="1">
                <a:solidFill>
                  <a:srgbClr val="E42312"/>
                </a:solidFill>
              </a:defRPr>
            </a:lvl2pPr>
            <a:lvl3pPr>
              <a:defRPr sz="5895" b="1">
                <a:solidFill>
                  <a:srgbClr val="E42312"/>
                </a:solidFill>
              </a:defRPr>
            </a:lvl3pPr>
            <a:lvl4pPr>
              <a:defRPr sz="5895" b="1">
                <a:solidFill>
                  <a:srgbClr val="E42312"/>
                </a:solidFill>
              </a:defRPr>
            </a:lvl4pPr>
            <a:lvl5pPr>
              <a:defRPr sz="5895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0</a:t>
            </a:r>
          </a:p>
        </p:txBody>
      </p:sp>
      <p:sp>
        <p:nvSpPr>
          <p:cNvPr id="27" name="Footer Placeholder 12"/>
          <p:cNvSpPr>
            <a:spLocks noGrp="1"/>
          </p:cNvSpPr>
          <p:nvPr>
            <p:ph type="ftr" sz="quarter" idx="32"/>
          </p:nvPr>
        </p:nvSpPr>
        <p:spPr>
          <a:xfrm>
            <a:off x="1381135" y="7010400"/>
            <a:ext cx="5656263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 defTabSz="496590">
              <a:defRPr/>
            </a:pPr>
            <a:r>
              <a:rPr lang="en-US" smtClean="0"/>
              <a:t>Abril 2020</a:t>
            </a:r>
            <a:endParaRPr lang="en-US" dirty="0"/>
          </a:p>
        </p:txBody>
      </p:sp>
      <p:sp>
        <p:nvSpPr>
          <p:cNvPr id="28" name="Date Placeholder 14"/>
          <p:cNvSpPr>
            <a:spLocks noGrp="1"/>
          </p:cNvSpPr>
          <p:nvPr>
            <p:ph type="dt" sz="half" idx="33"/>
          </p:nvPr>
        </p:nvSpPr>
        <p:spPr>
          <a:xfrm>
            <a:off x="534988" y="7010400"/>
            <a:ext cx="6858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 defTabSz="496590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55304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adill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 descr="Portadilla_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"/>
            <a:ext cx="10688638" cy="756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Marcador de texto 19"/>
          <p:cNvSpPr>
            <a:spLocks noGrp="1"/>
          </p:cNvSpPr>
          <p:nvPr>
            <p:ph type="body" sz="quarter" idx="13" hasCustomPrompt="1"/>
          </p:nvPr>
        </p:nvSpPr>
        <p:spPr>
          <a:xfrm>
            <a:off x="480759" y="311233"/>
            <a:ext cx="72322680" cy="1890609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985" b="0" cap="all" baseline="0">
                <a:solidFill>
                  <a:schemeClr val="bg1"/>
                </a:solidFill>
                <a:latin typeface="Gloriola"/>
                <a:cs typeface="Gloriola"/>
              </a:defRPr>
            </a:lvl1pPr>
            <a:lvl2pPr>
              <a:defRPr sz="5895" b="1">
                <a:solidFill>
                  <a:srgbClr val="E42312"/>
                </a:solidFill>
              </a:defRPr>
            </a:lvl2pPr>
            <a:lvl3pPr>
              <a:defRPr sz="5895" b="1">
                <a:solidFill>
                  <a:srgbClr val="E42312"/>
                </a:solidFill>
              </a:defRPr>
            </a:lvl3pPr>
            <a:lvl4pPr>
              <a:defRPr sz="5895" b="1">
                <a:solidFill>
                  <a:srgbClr val="E42312"/>
                </a:solidFill>
              </a:defRPr>
            </a:lvl4pPr>
            <a:lvl5pPr>
              <a:defRPr sz="5895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_tradnl" dirty="0" smtClean="0"/>
              <a:t>0</a:t>
            </a:r>
          </a:p>
        </p:txBody>
      </p:sp>
      <p:sp>
        <p:nvSpPr>
          <p:cNvPr id="26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644046" y="2815343"/>
            <a:ext cx="2391032" cy="241719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 b="0" i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895" b="1">
                <a:solidFill>
                  <a:srgbClr val="E42312"/>
                </a:solidFill>
              </a:defRPr>
            </a:lvl2pPr>
            <a:lvl3pPr>
              <a:defRPr sz="5895" b="1">
                <a:solidFill>
                  <a:srgbClr val="E42312"/>
                </a:solidFill>
              </a:defRPr>
            </a:lvl3pPr>
            <a:lvl4pPr>
              <a:defRPr sz="5895" b="1">
                <a:solidFill>
                  <a:srgbClr val="E42312"/>
                </a:solidFill>
              </a:defRPr>
            </a:lvl4pPr>
            <a:lvl5pPr>
              <a:defRPr sz="5895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7" name="Marcador de texto 19"/>
          <p:cNvSpPr>
            <a:spLocks noGrp="1"/>
          </p:cNvSpPr>
          <p:nvPr>
            <p:ph type="body" sz="quarter" idx="24"/>
          </p:nvPr>
        </p:nvSpPr>
        <p:spPr>
          <a:xfrm>
            <a:off x="3420989" y="2815342"/>
            <a:ext cx="4290281" cy="241719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 i="0" baseline="0">
                <a:solidFill>
                  <a:schemeClr val="bg1"/>
                </a:solidFill>
                <a:latin typeface="Gloriola"/>
                <a:cs typeface="Gloriola"/>
              </a:defRPr>
            </a:lvl1pPr>
            <a:lvl2pPr>
              <a:defRPr sz="5895" b="1">
                <a:solidFill>
                  <a:srgbClr val="E42312"/>
                </a:solidFill>
              </a:defRPr>
            </a:lvl2pPr>
            <a:lvl3pPr>
              <a:defRPr sz="5895" b="1">
                <a:solidFill>
                  <a:srgbClr val="E42312"/>
                </a:solidFill>
              </a:defRPr>
            </a:lvl3pPr>
            <a:lvl4pPr>
              <a:defRPr sz="5895" b="1">
                <a:solidFill>
                  <a:srgbClr val="E42312"/>
                </a:solidFill>
              </a:defRPr>
            </a:lvl4pPr>
            <a:lvl5pPr>
              <a:defRPr sz="5895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8" name="Marcador de texto 19"/>
          <p:cNvSpPr>
            <a:spLocks noGrp="1"/>
          </p:cNvSpPr>
          <p:nvPr>
            <p:ph type="body" sz="quarter" idx="25"/>
          </p:nvPr>
        </p:nvSpPr>
        <p:spPr>
          <a:xfrm>
            <a:off x="644046" y="3057052"/>
            <a:ext cx="2391032" cy="241719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 b="0" i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895" b="1">
                <a:solidFill>
                  <a:srgbClr val="E42312"/>
                </a:solidFill>
              </a:defRPr>
            </a:lvl2pPr>
            <a:lvl3pPr>
              <a:defRPr sz="5895" b="1">
                <a:solidFill>
                  <a:srgbClr val="E42312"/>
                </a:solidFill>
              </a:defRPr>
            </a:lvl3pPr>
            <a:lvl4pPr>
              <a:defRPr sz="5895" b="1">
                <a:solidFill>
                  <a:srgbClr val="E42312"/>
                </a:solidFill>
              </a:defRPr>
            </a:lvl4pPr>
            <a:lvl5pPr>
              <a:defRPr sz="5895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9" name="Marcador de texto 19"/>
          <p:cNvSpPr>
            <a:spLocks noGrp="1"/>
          </p:cNvSpPr>
          <p:nvPr>
            <p:ph type="body" sz="quarter" idx="26"/>
          </p:nvPr>
        </p:nvSpPr>
        <p:spPr>
          <a:xfrm>
            <a:off x="3420989" y="3057051"/>
            <a:ext cx="4290281" cy="241719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 i="0" baseline="0">
                <a:solidFill>
                  <a:schemeClr val="bg1"/>
                </a:solidFill>
                <a:latin typeface="Gloriola"/>
                <a:cs typeface="Gloriola"/>
              </a:defRPr>
            </a:lvl1pPr>
            <a:lvl2pPr>
              <a:defRPr sz="5895" b="1">
                <a:solidFill>
                  <a:srgbClr val="E42312"/>
                </a:solidFill>
              </a:defRPr>
            </a:lvl2pPr>
            <a:lvl3pPr>
              <a:defRPr sz="5895" b="1">
                <a:solidFill>
                  <a:srgbClr val="E42312"/>
                </a:solidFill>
              </a:defRPr>
            </a:lvl3pPr>
            <a:lvl4pPr>
              <a:defRPr sz="5895" b="1">
                <a:solidFill>
                  <a:srgbClr val="E42312"/>
                </a:solidFill>
              </a:defRPr>
            </a:lvl4pPr>
            <a:lvl5pPr>
              <a:defRPr sz="5895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0" name="Marcador de texto 19"/>
          <p:cNvSpPr>
            <a:spLocks noGrp="1"/>
          </p:cNvSpPr>
          <p:nvPr>
            <p:ph type="body" sz="quarter" idx="27"/>
          </p:nvPr>
        </p:nvSpPr>
        <p:spPr>
          <a:xfrm>
            <a:off x="644046" y="3298770"/>
            <a:ext cx="2391032" cy="241719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 b="0" i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895" b="1">
                <a:solidFill>
                  <a:srgbClr val="E42312"/>
                </a:solidFill>
              </a:defRPr>
            </a:lvl2pPr>
            <a:lvl3pPr>
              <a:defRPr sz="5895" b="1">
                <a:solidFill>
                  <a:srgbClr val="E42312"/>
                </a:solidFill>
              </a:defRPr>
            </a:lvl3pPr>
            <a:lvl4pPr>
              <a:defRPr sz="5895" b="1">
                <a:solidFill>
                  <a:srgbClr val="E42312"/>
                </a:solidFill>
              </a:defRPr>
            </a:lvl4pPr>
            <a:lvl5pPr>
              <a:defRPr sz="5895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1" name="Marcador de texto 19"/>
          <p:cNvSpPr>
            <a:spLocks noGrp="1"/>
          </p:cNvSpPr>
          <p:nvPr>
            <p:ph type="body" sz="quarter" idx="28"/>
          </p:nvPr>
        </p:nvSpPr>
        <p:spPr>
          <a:xfrm>
            <a:off x="3420989" y="3298769"/>
            <a:ext cx="4290281" cy="241719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 i="0" baseline="0">
                <a:solidFill>
                  <a:schemeClr val="bg1"/>
                </a:solidFill>
                <a:latin typeface="Gloriola"/>
                <a:cs typeface="Gloriola"/>
              </a:defRPr>
            </a:lvl1pPr>
            <a:lvl2pPr>
              <a:defRPr sz="5895" b="1">
                <a:solidFill>
                  <a:srgbClr val="E42312"/>
                </a:solidFill>
              </a:defRPr>
            </a:lvl2pPr>
            <a:lvl3pPr>
              <a:defRPr sz="5895" b="1">
                <a:solidFill>
                  <a:srgbClr val="E42312"/>
                </a:solidFill>
              </a:defRPr>
            </a:lvl3pPr>
            <a:lvl4pPr>
              <a:defRPr sz="5895" b="1">
                <a:solidFill>
                  <a:srgbClr val="E42312"/>
                </a:solidFill>
              </a:defRPr>
            </a:lvl4pPr>
            <a:lvl5pPr>
              <a:defRPr sz="5895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2" name="Marcador de texto 19"/>
          <p:cNvSpPr>
            <a:spLocks noGrp="1"/>
          </p:cNvSpPr>
          <p:nvPr>
            <p:ph type="body" sz="quarter" idx="29"/>
          </p:nvPr>
        </p:nvSpPr>
        <p:spPr>
          <a:xfrm>
            <a:off x="644046" y="3540499"/>
            <a:ext cx="2391032" cy="241719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 b="0" i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895" b="1">
                <a:solidFill>
                  <a:srgbClr val="E42312"/>
                </a:solidFill>
              </a:defRPr>
            </a:lvl2pPr>
            <a:lvl3pPr>
              <a:defRPr sz="5895" b="1">
                <a:solidFill>
                  <a:srgbClr val="E42312"/>
                </a:solidFill>
              </a:defRPr>
            </a:lvl3pPr>
            <a:lvl4pPr>
              <a:defRPr sz="5895" b="1">
                <a:solidFill>
                  <a:srgbClr val="E42312"/>
                </a:solidFill>
              </a:defRPr>
            </a:lvl4pPr>
            <a:lvl5pPr>
              <a:defRPr sz="5895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3" name="Marcador de texto 19"/>
          <p:cNvSpPr>
            <a:spLocks noGrp="1"/>
          </p:cNvSpPr>
          <p:nvPr>
            <p:ph type="body" sz="quarter" idx="30"/>
          </p:nvPr>
        </p:nvSpPr>
        <p:spPr>
          <a:xfrm>
            <a:off x="3420989" y="3540498"/>
            <a:ext cx="4290281" cy="241719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 i="0" baseline="0">
                <a:solidFill>
                  <a:schemeClr val="bg1"/>
                </a:solidFill>
                <a:latin typeface="Gloriola"/>
                <a:cs typeface="Gloriola"/>
              </a:defRPr>
            </a:lvl1pPr>
            <a:lvl2pPr>
              <a:defRPr sz="5895" b="1">
                <a:solidFill>
                  <a:srgbClr val="E42312"/>
                </a:solidFill>
              </a:defRPr>
            </a:lvl2pPr>
            <a:lvl3pPr>
              <a:defRPr sz="5895" b="1">
                <a:solidFill>
                  <a:srgbClr val="E42312"/>
                </a:solidFill>
              </a:defRPr>
            </a:lvl3pPr>
            <a:lvl4pPr>
              <a:defRPr sz="5895" b="1">
                <a:solidFill>
                  <a:srgbClr val="E42312"/>
                </a:solidFill>
              </a:defRPr>
            </a:lvl4pPr>
            <a:lvl5pPr>
              <a:defRPr sz="5895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4" name="Marcador de texto 19"/>
          <p:cNvSpPr>
            <a:spLocks noGrp="1"/>
          </p:cNvSpPr>
          <p:nvPr>
            <p:ph type="body" sz="quarter" idx="31"/>
          </p:nvPr>
        </p:nvSpPr>
        <p:spPr>
          <a:xfrm>
            <a:off x="644046" y="3782218"/>
            <a:ext cx="2391032" cy="241719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 b="0" i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895" b="1">
                <a:solidFill>
                  <a:srgbClr val="E42312"/>
                </a:solidFill>
              </a:defRPr>
            </a:lvl2pPr>
            <a:lvl3pPr>
              <a:defRPr sz="5895" b="1">
                <a:solidFill>
                  <a:srgbClr val="E42312"/>
                </a:solidFill>
              </a:defRPr>
            </a:lvl3pPr>
            <a:lvl4pPr>
              <a:defRPr sz="5895" b="1">
                <a:solidFill>
                  <a:srgbClr val="E42312"/>
                </a:solidFill>
              </a:defRPr>
            </a:lvl4pPr>
            <a:lvl5pPr>
              <a:defRPr sz="5895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5" name="Marcador de texto 19"/>
          <p:cNvSpPr>
            <a:spLocks noGrp="1"/>
          </p:cNvSpPr>
          <p:nvPr>
            <p:ph type="body" sz="quarter" idx="32"/>
          </p:nvPr>
        </p:nvSpPr>
        <p:spPr>
          <a:xfrm>
            <a:off x="3420989" y="3782217"/>
            <a:ext cx="4290281" cy="241719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 i="0" baseline="0">
                <a:solidFill>
                  <a:schemeClr val="bg1"/>
                </a:solidFill>
                <a:latin typeface="Gloriola"/>
                <a:cs typeface="Gloriola"/>
              </a:defRPr>
            </a:lvl1pPr>
            <a:lvl2pPr>
              <a:defRPr sz="5895" b="1">
                <a:solidFill>
                  <a:srgbClr val="E42312"/>
                </a:solidFill>
              </a:defRPr>
            </a:lvl2pPr>
            <a:lvl3pPr>
              <a:defRPr sz="5895" b="1">
                <a:solidFill>
                  <a:srgbClr val="E42312"/>
                </a:solidFill>
              </a:defRPr>
            </a:lvl3pPr>
            <a:lvl4pPr>
              <a:defRPr sz="5895" b="1">
                <a:solidFill>
                  <a:srgbClr val="E42312"/>
                </a:solidFill>
              </a:defRPr>
            </a:lvl4pPr>
            <a:lvl5pPr>
              <a:defRPr sz="5895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6" name="Marcador de texto 19"/>
          <p:cNvSpPr>
            <a:spLocks noGrp="1"/>
          </p:cNvSpPr>
          <p:nvPr>
            <p:ph type="body" sz="quarter" idx="33"/>
          </p:nvPr>
        </p:nvSpPr>
        <p:spPr>
          <a:xfrm>
            <a:off x="644046" y="4023926"/>
            <a:ext cx="2391032" cy="241719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 b="0" i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895" b="1">
                <a:solidFill>
                  <a:srgbClr val="E42312"/>
                </a:solidFill>
              </a:defRPr>
            </a:lvl2pPr>
            <a:lvl3pPr>
              <a:defRPr sz="5895" b="1">
                <a:solidFill>
                  <a:srgbClr val="E42312"/>
                </a:solidFill>
              </a:defRPr>
            </a:lvl3pPr>
            <a:lvl4pPr>
              <a:defRPr sz="5895" b="1">
                <a:solidFill>
                  <a:srgbClr val="E42312"/>
                </a:solidFill>
              </a:defRPr>
            </a:lvl4pPr>
            <a:lvl5pPr>
              <a:defRPr sz="5895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7" name="Marcador de texto 19"/>
          <p:cNvSpPr>
            <a:spLocks noGrp="1"/>
          </p:cNvSpPr>
          <p:nvPr>
            <p:ph type="body" sz="quarter" idx="34"/>
          </p:nvPr>
        </p:nvSpPr>
        <p:spPr>
          <a:xfrm>
            <a:off x="3420989" y="4023925"/>
            <a:ext cx="4290281" cy="241719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 i="0" baseline="0">
                <a:solidFill>
                  <a:schemeClr val="bg1"/>
                </a:solidFill>
                <a:latin typeface="Gloriola"/>
                <a:cs typeface="Gloriola"/>
              </a:defRPr>
            </a:lvl1pPr>
            <a:lvl2pPr>
              <a:defRPr sz="5895" b="1">
                <a:solidFill>
                  <a:srgbClr val="E42312"/>
                </a:solidFill>
              </a:defRPr>
            </a:lvl2pPr>
            <a:lvl3pPr>
              <a:defRPr sz="5895" b="1">
                <a:solidFill>
                  <a:srgbClr val="E42312"/>
                </a:solidFill>
              </a:defRPr>
            </a:lvl3pPr>
            <a:lvl4pPr>
              <a:defRPr sz="5895" b="1">
                <a:solidFill>
                  <a:srgbClr val="E42312"/>
                </a:solidFill>
              </a:defRPr>
            </a:lvl4pPr>
            <a:lvl5pPr>
              <a:defRPr sz="5895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8" name="Marcador de texto 19"/>
          <p:cNvSpPr>
            <a:spLocks noGrp="1"/>
          </p:cNvSpPr>
          <p:nvPr>
            <p:ph type="body" sz="quarter" idx="35"/>
          </p:nvPr>
        </p:nvSpPr>
        <p:spPr>
          <a:xfrm>
            <a:off x="480769" y="2320125"/>
            <a:ext cx="7160303" cy="546090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798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895" b="1">
                <a:solidFill>
                  <a:srgbClr val="E42312"/>
                </a:solidFill>
              </a:defRPr>
            </a:lvl2pPr>
            <a:lvl3pPr>
              <a:defRPr sz="5895" b="1">
                <a:solidFill>
                  <a:srgbClr val="E42312"/>
                </a:solidFill>
              </a:defRPr>
            </a:lvl3pPr>
            <a:lvl4pPr>
              <a:defRPr sz="5895" b="1">
                <a:solidFill>
                  <a:srgbClr val="E42312"/>
                </a:solidFill>
              </a:defRPr>
            </a:lvl4pPr>
            <a:lvl5pPr>
              <a:defRPr sz="5895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50285704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Portadill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rtadilla_3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"/>
            <a:ext cx="10688638" cy="756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ubtítulo 2"/>
          <p:cNvSpPr>
            <a:spLocks noGrp="1"/>
          </p:cNvSpPr>
          <p:nvPr>
            <p:ph type="subTitle" idx="1"/>
          </p:nvPr>
        </p:nvSpPr>
        <p:spPr>
          <a:xfrm>
            <a:off x="392747" y="2559051"/>
            <a:ext cx="4483203" cy="285387"/>
          </a:xfrm>
          <a:prstGeom prst="rect">
            <a:avLst/>
          </a:prstGeom>
        </p:spPr>
        <p:txBody>
          <a:bodyPr lIns="99551" tIns="49775" rIns="99551" bIns="49775"/>
          <a:lstStyle>
            <a:lvl1pPr marL="0" indent="0" algn="l">
              <a:spcBef>
                <a:spcPts val="0"/>
              </a:spcBef>
              <a:buNone/>
              <a:defRPr sz="1398" b="1" i="0" cap="none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 marL="497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4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917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890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862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835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807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780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 dirty="0"/>
          </a:p>
        </p:txBody>
      </p:sp>
      <p:sp>
        <p:nvSpPr>
          <p:cNvPr id="11" name="Marcador de texto 19"/>
          <p:cNvSpPr>
            <a:spLocks noGrp="1"/>
          </p:cNvSpPr>
          <p:nvPr>
            <p:ph type="body" sz="quarter" idx="13"/>
          </p:nvPr>
        </p:nvSpPr>
        <p:spPr>
          <a:xfrm>
            <a:off x="387354" y="1367248"/>
            <a:ext cx="4094835" cy="990417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198" b="0" cap="none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895" b="1">
                <a:solidFill>
                  <a:srgbClr val="E42312"/>
                </a:solidFill>
              </a:defRPr>
            </a:lvl2pPr>
            <a:lvl3pPr>
              <a:defRPr sz="5895" b="1">
                <a:solidFill>
                  <a:srgbClr val="E42312"/>
                </a:solidFill>
              </a:defRPr>
            </a:lvl3pPr>
            <a:lvl4pPr>
              <a:defRPr sz="5895" b="1">
                <a:solidFill>
                  <a:srgbClr val="E42312"/>
                </a:solidFill>
              </a:defRPr>
            </a:lvl4pPr>
            <a:lvl5pPr>
              <a:defRPr sz="5895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387354" y="2864763"/>
            <a:ext cx="4237525" cy="28098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00" b="0" cap="none" baseline="0">
                <a:solidFill>
                  <a:srgbClr val="FFFFFF"/>
                </a:solidFill>
                <a:latin typeface="Gloriola"/>
                <a:cs typeface="Gloriola"/>
              </a:defRPr>
            </a:lvl1pPr>
            <a:lvl2pPr>
              <a:defRPr sz="5895" b="1">
                <a:solidFill>
                  <a:srgbClr val="E42312"/>
                </a:solidFill>
              </a:defRPr>
            </a:lvl2pPr>
            <a:lvl3pPr>
              <a:defRPr sz="5895" b="1">
                <a:solidFill>
                  <a:srgbClr val="E42312"/>
                </a:solidFill>
              </a:defRPr>
            </a:lvl3pPr>
            <a:lvl4pPr>
              <a:defRPr sz="5895" b="1">
                <a:solidFill>
                  <a:srgbClr val="E42312"/>
                </a:solidFill>
              </a:defRPr>
            </a:lvl4pPr>
            <a:lvl5pPr>
              <a:defRPr sz="5895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3" name="Marcador de texto 19"/>
          <p:cNvSpPr>
            <a:spLocks noGrp="1"/>
          </p:cNvSpPr>
          <p:nvPr>
            <p:ph type="body" sz="quarter" idx="15"/>
          </p:nvPr>
        </p:nvSpPr>
        <p:spPr>
          <a:xfrm>
            <a:off x="387354" y="3145749"/>
            <a:ext cx="4237525" cy="28098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00" b="0" cap="none" baseline="0">
                <a:solidFill>
                  <a:srgbClr val="FFFFFF"/>
                </a:solidFill>
                <a:latin typeface="Gloriola"/>
                <a:cs typeface="Gloriola"/>
              </a:defRPr>
            </a:lvl1pPr>
            <a:lvl2pPr>
              <a:defRPr sz="5895" b="1">
                <a:solidFill>
                  <a:srgbClr val="E42312"/>
                </a:solidFill>
              </a:defRPr>
            </a:lvl2pPr>
            <a:lvl3pPr>
              <a:defRPr sz="5895" b="1">
                <a:solidFill>
                  <a:srgbClr val="E42312"/>
                </a:solidFill>
              </a:defRPr>
            </a:lvl3pPr>
            <a:lvl4pPr>
              <a:defRPr sz="5895" b="1">
                <a:solidFill>
                  <a:srgbClr val="E42312"/>
                </a:solidFill>
              </a:defRPr>
            </a:lvl4pPr>
            <a:lvl5pPr>
              <a:defRPr sz="5895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58107949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2"/>
          <p:cNvSpPr>
            <a:spLocks noGrp="1"/>
          </p:cNvSpPr>
          <p:nvPr>
            <p:ph type="ftr" sz="quarter" idx="10"/>
          </p:nvPr>
        </p:nvSpPr>
        <p:spPr>
          <a:xfrm>
            <a:off x="1381135" y="7010400"/>
            <a:ext cx="5656263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 defTabSz="496590">
              <a:defRPr/>
            </a:pPr>
            <a:r>
              <a:rPr lang="en-US" smtClean="0"/>
              <a:t>Abril 2020</a:t>
            </a:r>
            <a:endParaRPr lang="en-US" dirty="0"/>
          </a:p>
        </p:txBody>
      </p:sp>
      <p:sp>
        <p:nvSpPr>
          <p:cNvPr id="3" name="Date Placeholder 14"/>
          <p:cNvSpPr>
            <a:spLocks noGrp="1"/>
          </p:cNvSpPr>
          <p:nvPr>
            <p:ph type="dt" sz="half" idx="11"/>
          </p:nvPr>
        </p:nvSpPr>
        <p:spPr>
          <a:xfrm>
            <a:off x="534988" y="7010400"/>
            <a:ext cx="6858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 defTabSz="496590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41328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C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arcador de texto 19"/>
          <p:cNvSpPr>
            <a:spLocks noGrp="1"/>
          </p:cNvSpPr>
          <p:nvPr>
            <p:ph type="body" sz="quarter" idx="13"/>
          </p:nvPr>
        </p:nvSpPr>
        <p:spPr>
          <a:xfrm>
            <a:off x="612608" y="1086926"/>
            <a:ext cx="9332570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598" b="0" baseline="0">
                <a:solidFill>
                  <a:schemeClr val="bg1"/>
                </a:solidFill>
                <a:latin typeface="Gloriola"/>
                <a:cs typeface="Gloriola"/>
              </a:defRPr>
            </a:lvl1pPr>
            <a:lvl2pPr>
              <a:defRPr sz="5895" b="1">
                <a:solidFill>
                  <a:srgbClr val="E42312"/>
                </a:solidFill>
              </a:defRPr>
            </a:lvl2pPr>
            <a:lvl3pPr>
              <a:defRPr sz="5895" b="1">
                <a:solidFill>
                  <a:srgbClr val="E42312"/>
                </a:solidFill>
              </a:defRPr>
            </a:lvl3pPr>
            <a:lvl4pPr>
              <a:defRPr sz="5895" b="1">
                <a:solidFill>
                  <a:srgbClr val="E42312"/>
                </a:solidFill>
              </a:defRPr>
            </a:lvl4pPr>
            <a:lvl5pPr>
              <a:defRPr sz="5895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8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612608" y="1509467"/>
            <a:ext cx="9332570" cy="5222320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98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895" b="1">
                <a:solidFill>
                  <a:srgbClr val="E42312"/>
                </a:solidFill>
              </a:defRPr>
            </a:lvl2pPr>
            <a:lvl3pPr>
              <a:defRPr sz="5895" b="1">
                <a:solidFill>
                  <a:srgbClr val="E42312"/>
                </a:solidFill>
              </a:defRPr>
            </a:lvl3pPr>
            <a:lvl4pPr>
              <a:defRPr sz="5895" b="1">
                <a:solidFill>
                  <a:srgbClr val="E42312"/>
                </a:solidFill>
              </a:defRPr>
            </a:lvl4pPr>
            <a:lvl5pPr>
              <a:defRPr sz="5895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Marcador de texto 19"/>
          <p:cNvSpPr>
            <a:spLocks noGrp="1"/>
          </p:cNvSpPr>
          <p:nvPr>
            <p:ph type="body" sz="quarter" idx="12"/>
          </p:nvPr>
        </p:nvSpPr>
        <p:spPr>
          <a:xfrm>
            <a:off x="612619" y="321204"/>
            <a:ext cx="7916788" cy="34504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798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895" b="1">
                <a:solidFill>
                  <a:srgbClr val="E42312"/>
                </a:solidFill>
              </a:defRPr>
            </a:lvl2pPr>
            <a:lvl3pPr>
              <a:defRPr sz="5895" b="1">
                <a:solidFill>
                  <a:srgbClr val="E42312"/>
                </a:solidFill>
              </a:defRPr>
            </a:lvl3pPr>
            <a:lvl4pPr>
              <a:defRPr sz="5895" b="1">
                <a:solidFill>
                  <a:srgbClr val="E42312"/>
                </a:solidFill>
              </a:defRPr>
            </a:lvl4pPr>
            <a:lvl5pPr>
              <a:defRPr sz="5895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5"/>
          </p:nvPr>
        </p:nvSpPr>
        <p:spPr>
          <a:xfrm>
            <a:off x="1381135" y="7010400"/>
            <a:ext cx="5656263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 defTabSz="496590">
              <a:defRPr/>
            </a:pPr>
            <a:r>
              <a:rPr lang="en-US" smtClean="0"/>
              <a:t>Abril 2020</a:t>
            </a:r>
            <a:endParaRPr lang="en-US" dirty="0"/>
          </a:p>
        </p:txBody>
      </p:sp>
      <p:sp>
        <p:nvSpPr>
          <p:cNvPr id="6" name="Date Placeholder 14"/>
          <p:cNvSpPr>
            <a:spLocks noGrp="1"/>
          </p:cNvSpPr>
          <p:nvPr>
            <p:ph type="dt" sz="half" idx="16"/>
          </p:nvPr>
        </p:nvSpPr>
        <p:spPr>
          <a:xfrm>
            <a:off x="534988" y="7010400"/>
            <a:ext cx="6858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 defTabSz="496590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75725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a 2 párraf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Marcador de texto 19"/>
          <p:cNvSpPr>
            <a:spLocks noGrp="1"/>
          </p:cNvSpPr>
          <p:nvPr>
            <p:ph type="body" sz="quarter" idx="13"/>
          </p:nvPr>
        </p:nvSpPr>
        <p:spPr>
          <a:xfrm>
            <a:off x="612608" y="1086926"/>
            <a:ext cx="9332570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598" b="0" baseline="0">
                <a:solidFill>
                  <a:schemeClr val="bg1"/>
                </a:solidFill>
                <a:latin typeface="Gloriola"/>
                <a:cs typeface="Gloriola"/>
              </a:defRPr>
            </a:lvl1pPr>
            <a:lvl2pPr>
              <a:defRPr sz="5895" b="1">
                <a:solidFill>
                  <a:srgbClr val="E42312"/>
                </a:solidFill>
              </a:defRPr>
            </a:lvl2pPr>
            <a:lvl3pPr>
              <a:defRPr sz="5895" b="1">
                <a:solidFill>
                  <a:srgbClr val="E42312"/>
                </a:solidFill>
              </a:defRPr>
            </a:lvl3pPr>
            <a:lvl4pPr>
              <a:defRPr sz="5895" b="1">
                <a:solidFill>
                  <a:srgbClr val="E42312"/>
                </a:solidFill>
              </a:defRPr>
            </a:lvl4pPr>
            <a:lvl5pPr>
              <a:defRPr sz="5895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9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612608" y="1509467"/>
            <a:ext cx="9332570" cy="221036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98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895" b="1">
                <a:solidFill>
                  <a:srgbClr val="E42312"/>
                </a:solidFill>
              </a:defRPr>
            </a:lvl2pPr>
            <a:lvl3pPr>
              <a:defRPr sz="5895" b="1">
                <a:solidFill>
                  <a:srgbClr val="E42312"/>
                </a:solidFill>
              </a:defRPr>
            </a:lvl3pPr>
            <a:lvl4pPr>
              <a:defRPr sz="5895" b="1">
                <a:solidFill>
                  <a:srgbClr val="E42312"/>
                </a:solidFill>
              </a:defRPr>
            </a:lvl4pPr>
            <a:lvl5pPr>
              <a:defRPr sz="5895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0" name="Marcador de texto 19"/>
          <p:cNvSpPr>
            <a:spLocks noGrp="1"/>
          </p:cNvSpPr>
          <p:nvPr>
            <p:ph type="body" sz="quarter" idx="19"/>
          </p:nvPr>
        </p:nvSpPr>
        <p:spPr>
          <a:xfrm>
            <a:off x="612608" y="4063901"/>
            <a:ext cx="9332570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598" b="0" baseline="0">
                <a:solidFill>
                  <a:schemeClr val="bg1"/>
                </a:solidFill>
                <a:latin typeface="Gloriola"/>
                <a:cs typeface="Gloriola"/>
              </a:defRPr>
            </a:lvl1pPr>
            <a:lvl2pPr>
              <a:defRPr sz="5895" b="1">
                <a:solidFill>
                  <a:srgbClr val="E42312"/>
                </a:solidFill>
              </a:defRPr>
            </a:lvl2pPr>
            <a:lvl3pPr>
              <a:defRPr sz="5895" b="1">
                <a:solidFill>
                  <a:srgbClr val="E42312"/>
                </a:solidFill>
              </a:defRPr>
            </a:lvl3pPr>
            <a:lvl4pPr>
              <a:defRPr sz="5895" b="1">
                <a:solidFill>
                  <a:srgbClr val="E42312"/>
                </a:solidFill>
              </a:defRPr>
            </a:lvl4pPr>
            <a:lvl5pPr>
              <a:defRPr sz="5895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1" name="Marcador de texto 19"/>
          <p:cNvSpPr>
            <a:spLocks noGrp="1"/>
          </p:cNvSpPr>
          <p:nvPr>
            <p:ph type="body" sz="quarter" idx="20"/>
          </p:nvPr>
        </p:nvSpPr>
        <p:spPr>
          <a:xfrm>
            <a:off x="612608" y="4486442"/>
            <a:ext cx="9332570" cy="2210366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98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895" b="1">
                <a:solidFill>
                  <a:srgbClr val="E42312"/>
                </a:solidFill>
              </a:defRPr>
            </a:lvl2pPr>
            <a:lvl3pPr>
              <a:defRPr sz="5895" b="1">
                <a:solidFill>
                  <a:srgbClr val="E42312"/>
                </a:solidFill>
              </a:defRPr>
            </a:lvl3pPr>
            <a:lvl4pPr>
              <a:defRPr sz="5895" b="1">
                <a:solidFill>
                  <a:srgbClr val="E42312"/>
                </a:solidFill>
              </a:defRPr>
            </a:lvl4pPr>
            <a:lvl5pPr>
              <a:defRPr sz="5895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2" name="Marcador de texto 19"/>
          <p:cNvSpPr>
            <a:spLocks noGrp="1"/>
          </p:cNvSpPr>
          <p:nvPr>
            <p:ph type="body" sz="quarter" idx="12"/>
          </p:nvPr>
        </p:nvSpPr>
        <p:spPr>
          <a:xfrm>
            <a:off x="612619" y="321204"/>
            <a:ext cx="7916788" cy="34504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798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895" b="1">
                <a:solidFill>
                  <a:srgbClr val="E42312"/>
                </a:solidFill>
              </a:defRPr>
            </a:lvl2pPr>
            <a:lvl3pPr>
              <a:defRPr sz="5895" b="1">
                <a:solidFill>
                  <a:srgbClr val="E42312"/>
                </a:solidFill>
              </a:defRPr>
            </a:lvl3pPr>
            <a:lvl4pPr>
              <a:defRPr sz="5895" b="1">
                <a:solidFill>
                  <a:srgbClr val="E42312"/>
                </a:solidFill>
              </a:defRPr>
            </a:lvl4pPr>
            <a:lvl5pPr>
              <a:defRPr sz="5895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21"/>
          </p:nvPr>
        </p:nvSpPr>
        <p:spPr>
          <a:xfrm>
            <a:off x="1381135" y="7010400"/>
            <a:ext cx="5656263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 defTabSz="496590">
              <a:defRPr/>
            </a:pPr>
            <a:r>
              <a:rPr lang="en-US" smtClean="0"/>
              <a:t>Abril 2020</a:t>
            </a:r>
            <a:endParaRPr lang="en-US" dirty="0"/>
          </a:p>
        </p:txBody>
      </p:sp>
      <p:sp>
        <p:nvSpPr>
          <p:cNvPr id="8" name="Date Placeholder 14"/>
          <p:cNvSpPr>
            <a:spLocks noGrp="1"/>
          </p:cNvSpPr>
          <p:nvPr>
            <p:ph type="dt" sz="half" idx="22"/>
          </p:nvPr>
        </p:nvSpPr>
        <p:spPr>
          <a:xfrm>
            <a:off x="534988" y="7010400"/>
            <a:ext cx="6858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 defTabSz="496590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7953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a 1 Destac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texto 19"/>
          <p:cNvSpPr>
            <a:spLocks noGrp="1"/>
          </p:cNvSpPr>
          <p:nvPr>
            <p:ph type="body" sz="quarter" idx="13"/>
          </p:nvPr>
        </p:nvSpPr>
        <p:spPr>
          <a:xfrm>
            <a:off x="612608" y="1086926"/>
            <a:ext cx="9332570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598" b="0" baseline="0">
                <a:solidFill>
                  <a:schemeClr val="bg1"/>
                </a:solidFill>
                <a:latin typeface="Gloriola"/>
                <a:cs typeface="Gloriola"/>
              </a:defRPr>
            </a:lvl1pPr>
            <a:lvl2pPr>
              <a:defRPr sz="5895" b="1">
                <a:solidFill>
                  <a:srgbClr val="E42312"/>
                </a:solidFill>
              </a:defRPr>
            </a:lvl2pPr>
            <a:lvl3pPr>
              <a:defRPr sz="5895" b="1">
                <a:solidFill>
                  <a:srgbClr val="E42312"/>
                </a:solidFill>
              </a:defRPr>
            </a:lvl3pPr>
            <a:lvl4pPr>
              <a:defRPr sz="5895" b="1">
                <a:solidFill>
                  <a:srgbClr val="E42312"/>
                </a:solidFill>
              </a:defRPr>
            </a:lvl4pPr>
            <a:lvl5pPr>
              <a:defRPr sz="5895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5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612608" y="1509467"/>
            <a:ext cx="9332570" cy="2939064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98" b="0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895" b="1">
                <a:solidFill>
                  <a:srgbClr val="E42312"/>
                </a:solidFill>
              </a:defRPr>
            </a:lvl2pPr>
            <a:lvl3pPr>
              <a:defRPr sz="5895" b="1">
                <a:solidFill>
                  <a:srgbClr val="E42312"/>
                </a:solidFill>
              </a:defRPr>
            </a:lvl3pPr>
            <a:lvl4pPr>
              <a:defRPr sz="5895" b="1">
                <a:solidFill>
                  <a:srgbClr val="E42312"/>
                </a:solidFill>
              </a:defRPr>
            </a:lvl4pPr>
            <a:lvl5pPr>
              <a:defRPr sz="5895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8" name="Marcador de texto 19"/>
          <p:cNvSpPr>
            <a:spLocks noGrp="1"/>
          </p:cNvSpPr>
          <p:nvPr>
            <p:ph type="body" sz="quarter" idx="19"/>
          </p:nvPr>
        </p:nvSpPr>
        <p:spPr>
          <a:xfrm>
            <a:off x="765008" y="4917519"/>
            <a:ext cx="8347357" cy="422551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598" b="0" cap="all" baseline="0">
                <a:solidFill>
                  <a:schemeClr val="tx2"/>
                </a:solidFill>
                <a:latin typeface="Gloriola"/>
                <a:cs typeface="Gloriola"/>
              </a:defRPr>
            </a:lvl1pPr>
            <a:lvl2pPr>
              <a:defRPr sz="5895" b="1">
                <a:solidFill>
                  <a:srgbClr val="E42312"/>
                </a:solidFill>
              </a:defRPr>
            </a:lvl2pPr>
            <a:lvl3pPr>
              <a:defRPr sz="5895" b="1">
                <a:solidFill>
                  <a:srgbClr val="E42312"/>
                </a:solidFill>
              </a:defRPr>
            </a:lvl3pPr>
            <a:lvl4pPr>
              <a:defRPr sz="5895" b="1">
                <a:solidFill>
                  <a:srgbClr val="E42312"/>
                </a:solidFill>
              </a:defRPr>
            </a:lvl4pPr>
            <a:lvl5pPr>
              <a:defRPr sz="5895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9" name="Marcador de texto 19"/>
          <p:cNvSpPr>
            <a:spLocks noGrp="1"/>
          </p:cNvSpPr>
          <p:nvPr>
            <p:ph type="body" sz="quarter" idx="20"/>
          </p:nvPr>
        </p:nvSpPr>
        <p:spPr>
          <a:xfrm>
            <a:off x="765008" y="5340070"/>
            <a:ext cx="8347357" cy="1329267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98" b="0" baseline="0">
                <a:solidFill>
                  <a:srgbClr val="FFFFFF"/>
                </a:solidFill>
                <a:latin typeface="Gloriola"/>
                <a:cs typeface="Gloriola"/>
              </a:defRPr>
            </a:lvl1pPr>
            <a:lvl2pPr>
              <a:defRPr sz="5895" b="1">
                <a:solidFill>
                  <a:srgbClr val="E42312"/>
                </a:solidFill>
              </a:defRPr>
            </a:lvl2pPr>
            <a:lvl3pPr>
              <a:defRPr sz="5895" b="1">
                <a:solidFill>
                  <a:srgbClr val="E42312"/>
                </a:solidFill>
              </a:defRPr>
            </a:lvl3pPr>
            <a:lvl4pPr>
              <a:defRPr sz="5895" b="1">
                <a:solidFill>
                  <a:srgbClr val="E42312"/>
                </a:solidFill>
              </a:defRPr>
            </a:lvl4pPr>
            <a:lvl5pPr>
              <a:defRPr sz="5895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Marcador de texto 19"/>
          <p:cNvSpPr>
            <a:spLocks noGrp="1"/>
          </p:cNvSpPr>
          <p:nvPr>
            <p:ph type="body" sz="quarter" idx="12"/>
          </p:nvPr>
        </p:nvSpPr>
        <p:spPr>
          <a:xfrm>
            <a:off x="612619" y="321204"/>
            <a:ext cx="7916788" cy="345045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798" b="0" cap="none" baseline="0">
                <a:solidFill>
                  <a:schemeClr val="tx1"/>
                </a:solidFill>
                <a:latin typeface="Gloriola"/>
                <a:cs typeface="Gloriola"/>
              </a:defRPr>
            </a:lvl1pPr>
            <a:lvl2pPr>
              <a:defRPr sz="5895" b="1">
                <a:solidFill>
                  <a:srgbClr val="E42312"/>
                </a:solidFill>
              </a:defRPr>
            </a:lvl2pPr>
            <a:lvl3pPr>
              <a:defRPr sz="5895" b="1">
                <a:solidFill>
                  <a:srgbClr val="E42312"/>
                </a:solidFill>
              </a:defRPr>
            </a:lvl3pPr>
            <a:lvl4pPr>
              <a:defRPr sz="5895" b="1">
                <a:solidFill>
                  <a:srgbClr val="E42312"/>
                </a:solidFill>
              </a:defRPr>
            </a:lvl4pPr>
            <a:lvl5pPr>
              <a:defRPr sz="5895" b="1">
                <a:solidFill>
                  <a:srgbClr val="E4231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21"/>
          </p:nvPr>
        </p:nvSpPr>
        <p:spPr>
          <a:xfrm>
            <a:off x="1381135" y="7010400"/>
            <a:ext cx="5656263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 defTabSz="496590">
              <a:defRPr/>
            </a:pPr>
            <a:r>
              <a:rPr lang="en-US" smtClean="0"/>
              <a:t>Abril 2020</a:t>
            </a:r>
            <a:endParaRPr lang="en-US" dirty="0"/>
          </a:p>
        </p:txBody>
      </p:sp>
      <p:sp>
        <p:nvSpPr>
          <p:cNvPr id="10" name="Date Placeholder 14"/>
          <p:cNvSpPr>
            <a:spLocks noGrp="1"/>
          </p:cNvSpPr>
          <p:nvPr>
            <p:ph type="dt" sz="half" idx="22"/>
          </p:nvPr>
        </p:nvSpPr>
        <p:spPr>
          <a:xfrm>
            <a:off x="534988" y="7010400"/>
            <a:ext cx="6858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 defTabSz="496590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449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slideLayout" Target="../slideLayouts/slideLayout178.xml"/><Relationship Id="rId18" Type="http://schemas.openxmlformats.org/officeDocument/2006/relationships/slideLayout" Target="../slideLayouts/slideLayout183.xml"/><Relationship Id="rId3" Type="http://schemas.openxmlformats.org/officeDocument/2006/relationships/slideLayout" Target="../slideLayouts/slideLayout168.xml"/><Relationship Id="rId21" Type="http://schemas.openxmlformats.org/officeDocument/2006/relationships/theme" Target="../theme/theme10.xml"/><Relationship Id="rId7" Type="http://schemas.openxmlformats.org/officeDocument/2006/relationships/slideLayout" Target="../slideLayouts/slideLayout172.xml"/><Relationship Id="rId12" Type="http://schemas.openxmlformats.org/officeDocument/2006/relationships/slideLayout" Target="../slideLayouts/slideLayout177.xml"/><Relationship Id="rId17" Type="http://schemas.openxmlformats.org/officeDocument/2006/relationships/slideLayout" Target="../slideLayouts/slideLayout182.xml"/><Relationship Id="rId2" Type="http://schemas.openxmlformats.org/officeDocument/2006/relationships/slideLayout" Target="../slideLayouts/slideLayout167.xml"/><Relationship Id="rId16" Type="http://schemas.openxmlformats.org/officeDocument/2006/relationships/slideLayout" Target="../slideLayouts/slideLayout181.xml"/><Relationship Id="rId20" Type="http://schemas.openxmlformats.org/officeDocument/2006/relationships/slideLayout" Target="../slideLayouts/slideLayout185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5" Type="http://schemas.openxmlformats.org/officeDocument/2006/relationships/slideLayout" Target="../slideLayouts/slideLayout180.xml"/><Relationship Id="rId10" Type="http://schemas.openxmlformats.org/officeDocument/2006/relationships/slideLayout" Target="../slideLayouts/slideLayout175.xml"/><Relationship Id="rId19" Type="http://schemas.openxmlformats.org/officeDocument/2006/relationships/slideLayout" Target="../slideLayouts/slideLayout184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Relationship Id="rId14" Type="http://schemas.openxmlformats.org/officeDocument/2006/relationships/slideLayout" Target="../slideLayouts/slideLayout179.xml"/><Relationship Id="rId22" Type="http://schemas.openxmlformats.org/officeDocument/2006/relationships/image" Target="../media/image16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3.xml"/><Relationship Id="rId3" Type="http://schemas.openxmlformats.org/officeDocument/2006/relationships/slideLayout" Target="../slideLayouts/slideLayout188.xml"/><Relationship Id="rId7" Type="http://schemas.openxmlformats.org/officeDocument/2006/relationships/slideLayout" Target="../slideLayouts/slideLayout19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86.xml"/><Relationship Id="rId6" Type="http://schemas.openxmlformats.org/officeDocument/2006/relationships/slideLayout" Target="../slideLayouts/slideLayout191.xml"/><Relationship Id="rId11" Type="http://schemas.openxmlformats.org/officeDocument/2006/relationships/slideLayout" Target="../slideLayouts/slideLayout196.xml"/><Relationship Id="rId5" Type="http://schemas.openxmlformats.org/officeDocument/2006/relationships/slideLayout" Target="../slideLayouts/slideLayout190.xml"/><Relationship Id="rId10" Type="http://schemas.openxmlformats.org/officeDocument/2006/relationships/slideLayout" Target="../slideLayouts/slideLayout195.xml"/><Relationship Id="rId4" Type="http://schemas.openxmlformats.org/officeDocument/2006/relationships/slideLayout" Target="../slideLayouts/slideLayout189.xml"/><Relationship Id="rId9" Type="http://schemas.openxmlformats.org/officeDocument/2006/relationships/slideLayout" Target="../slideLayouts/slideLayout19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image" Target="../media/image11.jpeg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26" Type="http://schemas.openxmlformats.org/officeDocument/2006/relationships/theme" Target="../theme/theme5.xml"/><Relationship Id="rId3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64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5" Type="http://schemas.openxmlformats.org/officeDocument/2006/relationships/slideLayout" Target="../slideLayouts/slideLayout68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63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67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65.xml"/><Relationship Id="rId27" Type="http://schemas.openxmlformats.org/officeDocument/2006/relationships/image" Target="../media/image1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1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71.xml"/><Relationship Id="rId21" Type="http://schemas.openxmlformats.org/officeDocument/2006/relationships/slideLayout" Target="../slideLayouts/slideLayout89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20" Type="http://schemas.openxmlformats.org/officeDocument/2006/relationships/slideLayout" Target="../slideLayouts/slideLayout88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23" Type="http://schemas.openxmlformats.org/officeDocument/2006/relationships/image" Target="../media/image16.png"/><Relationship Id="rId10" Type="http://schemas.openxmlformats.org/officeDocument/2006/relationships/slideLayout" Target="../slideLayouts/slideLayout78.xml"/><Relationship Id="rId19" Type="http://schemas.openxmlformats.org/officeDocument/2006/relationships/slideLayout" Target="../slideLayouts/slideLayout87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Relationship Id="rId22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18" Type="http://schemas.openxmlformats.org/officeDocument/2006/relationships/slideLayout" Target="../slideLayouts/slideLayout107.xml"/><Relationship Id="rId26" Type="http://schemas.openxmlformats.org/officeDocument/2006/relationships/theme" Target="../theme/theme7.xml"/><Relationship Id="rId3" Type="http://schemas.openxmlformats.org/officeDocument/2006/relationships/slideLayout" Target="../slideLayouts/slideLayout92.xml"/><Relationship Id="rId21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17" Type="http://schemas.openxmlformats.org/officeDocument/2006/relationships/slideLayout" Target="../slideLayouts/slideLayout106.xml"/><Relationship Id="rId25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91.xml"/><Relationship Id="rId16" Type="http://schemas.openxmlformats.org/officeDocument/2006/relationships/slideLayout" Target="../slideLayouts/slideLayout105.xml"/><Relationship Id="rId20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24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104.xml"/><Relationship Id="rId23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99.xml"/><Relationship Id="rId19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Relationship Id="rId22" Type="http://schemas.openxmlformats.org/officeDocument/2006/relationships/slideLayout" Target="../slideLayouts/slideLayout111.xml"/><Relationship Id="rId27" Type="http://schemas.openxmlformats.org/officeDocument/2006/relationships/image" Target="../media/image12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slideLayout" Target="../slideLayouts/slideLayout127.xml"/><Relationship Id="rId1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17.xml"/><Relationship Id="rId21" Type="http://schemas.openxmlformats.org/officeDocument/2006/relationships/theme" Target="../theme/theme8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17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16.xml"/><Relationship Id="rId16" Type="http://schemas.openxmlformats.org/officeDocument/2006/relationships/slideLayout" Target="../slideLayouts/slideLayout130.xml"/><Relationship Id="rId20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24.xml"/><Relationship Id="rId19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14" Type="http://schemas.openxmlformats.org/officeDocument/2006/relationships/slideLayout" Target="../slideLayouts/slideLayout128.xml"/><Relationship Id="rId22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7.xml"/><Relationship Id="rId18" Type="http://schemas.openxmlformats.org/officeDocument/2006/relationships/slideLayout" Target="../slideLayouts/slideLayout152.xml"/><Relationship Id="rId26" Type="http://schemas.openxmlformats.org/officeDocument/2006/relationships/slideLayout" Target="../slideLayouts/slideLayout160.xml"/><Relationship Id="rId3" Type="http://schemas.openxmlformats.org/officeDocument/2006/relationships/slideLayout" Target="../slideLayouts/slideLayout137.xml"/><Relationship Id="rId21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17" Type="http://schemas.openxmlformats.org/officeDocument/2006/relationships/slideLayout" Target="../slideLayouts/slideLayout151.xml"/><Relationship Id="rId25" Type="http://schemas.openxmlformats.org/officeDocument/2006/relationships/slideLayout" Target="../slideLayouts/slideLayout159.xml"/><Relationship Id="rId2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50.xml"/><Relationship Id="rId20" Type="http://schemas.openxmlformats.org/officeDocument/2006/relationships/slideLayout" Target="../slideLayouts/slideLayout154.xml"/><Relationship Id="rId29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24" Type="http://schemas.openxmlformats.org/officeDocument/2006/relationships/slideLayout" Target="../slideLayouts/slideLayout158.xml"/><Relationship Id="rId32" Type="http://schemas.openxmlformats.org/officeDocument/2006/relationships/theme" Target="../theme/theme9.xml"/><Relationship Id="rId5" Type="http://schemas.openxmlformats.org/officeDocument/2006/relationships/slideLayout" Target="../slideLayouts/slideLayout139.xml"/><Relationship Id="rId15" Type="http://schemas.openxmlformats.org/officeDocument/2006/relationships/slideLayout" Target="../slideLayouts/slideLayout149.xml"/><Relationship Id="rId23" Type="http://schemas.openxmlformats.org/officeDocument/2006/relationships/slideLayout" Target="../slideLayouts/slideLayout157.xml"/><Relationship Id="rId28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44.xml"/><Relationship Id="rId19" Type="http://schemas.openxmlformats.org/officeDocument/2006/relationships/slideLayout" Target="../slideLayouts/slideLayout153.xml"/><Relationship Id="rId31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slideLayout" Target="../slideLayouts/slideLayout148.xml"/><Relationship Id="rId22" Type="http://schemas.openxmlformats.org/officeDocument/2006/relationships/slideLayout" Target="../slideLayouts/slideLayout156.xml"/><Relationship Id="rId27" Type="http://schemas.openxmlformats.org/officeDocument/2006/relationships/slideLayout" Target="../slideLayouts/slideLayout161.xml"/><Relationship Id="rId30" Type="http://schemas.openxmlformats.org/officeDocument/2006/relationships/slideLayout" Target="../slideLayouts/slideLayout1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3815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68" r:id="rId3"/>
    <p:sldLayoutId id="2147483877" r:id="rId4"/>
    <p:sldLayoutId id="2147483866" r:id="rId5"/>
    <p:sldLayoutId id="2147483878" r:id="rId6"/>
    <p:sldLayoutId id="2147483893" r:id="rId7"/>
    <p:sldLayoutId id="2147483870" r:id="rId8"/>
    <p:sldLayoutId id="2147483879" r:id="rId9"/>
    <p:sldLayoutId id="2147483869" r:id="rId10"/>
    <p:sldLayoutId id="2147483881" r:id="rId11"/>
    <p:sldLayoutId id="2147483842" r:id="rId12"/>
    <p:sldLayoutId id="2147483891" r:id="rId13"/>
    <p:sldLayoutId id="2147483843" r:id="rId14"/>
    <p:sldLayoutId id="2147483882" r:id="rId15"/>
    <p:sldLayoutId id="2147483883" r:id="rId16"/>
    <p:sldLayoutId id="2147483884" r:id="rId17"/>
    <p:sldLayoutId id="2147483872" r:id="rId18"/>
    <p:sldLayoutId id="2147483898" r:id="rId19"/>
    <p:sldLayoutId id="2147483839" r:id="rId20"/>
    <p:sldLayoutId id="2147483892" r:id="rId21"/>
    <p:sldLayoutId id="2147483902" r:id="rId22"/>
    <p:sldLayoutId id="2147484002" r:id="rId23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uadroTexto 9"/>
          <p:cNvSpPr txBox="1">
            <a:spLocks noChangeArrowheads="1"/>
          </p:cNvSpPr>
          <p:nvPr/>
        </p:nvSpPr>
        <p:spPr bwMode="auto">
          <a:xfrm>
            <a:off x="9261475" y="7164680"/>
            <a:ext cx="801688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9688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9688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9688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9688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defRPr/>
            </a:pPr>
            <a:fld id="{CDA8B7A6-9B29-E64C-81C5-3EDC818A4BF0}" type="slidenum">
              <a:rPr lang="es-ES" sz="800" smtClean="0">
                <a:solidFill>
                  <a:srgbClr val="036456"/>
                </a:solidFill>
                <a:latin typeface="Gloriola" charset="0"/>
                <a:cs typeface="Gloriola" charset="0"/>
              </a:rPr>
              <a:pPr algn="r">
                <a:defRPr/>
              </a:pPr>
              <a:t>‹Nº›</a:t>
            </a:fld>
            <a:endParaRPr lang="es-ES" sz="800" dirty="0">
              <a:solidFill>
                <a:srgbClr val="036456"/>
              </a:solidFill>
              <a:latin typeface="Gloriola" charset="0"/>
              <a:cs typeface="Gloriola" charset="0"/>
            </a:endParaRPr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486956" y="7010400"/>
            <a:ext cx="5656263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>
              <a:defRPr/>
            </a:pPr>
            <a:r>
              <a:rPr lang="en-US"/>
              <a:t>Febrero 2021</a:t>
            </a:r>
            <a:endParaRPr lang="en-US" dirty="0"/>
          </a:p>
        </p:txBody>
      </p:sp>
      <p:sp>
        <p:nvSpPr>
          <p:cNvPr id="5" name="Date Placeholder 14"/>
          <p:cNvSpPr>
            <a:spLocks noGrp="1"/>
          </p:cNvSpPr>
          <p:nvPr>
            <p:ph type="dt" sz="half" idx="2"/>
          </p:nvPr>
        </p:nvSpPr>
        <p:spPr>
          <a:xfrm>
            <a:off x="640819" y="7010400"/>
            <a:ext cx="6858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 smtClean="0">
                <a:solidFill>
                  <a:srgbClr val="4D4C4C"/>
                </a:solidFill>
                <a:latin typeface="Gloriola SemiBold Regular"/>
                <a:cs typeface="Gloriola SemiBold Regular"/>
              </a:defRPr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7" name="Picture 50"/>
          <p:cNvPicPr>
            <a:picLocks noChangeAspect="1" noChangeArrowheads="1"/>
          </p:cNvPicPr>
          <p:nvPr userDrawn="1"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93667" y="395288"/>
            <a:ext cx="1259492" cy="47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05015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  <p:sldLayoutId id="2147484040" r:id="rId4"/>
    <p:sldLayoutId id="2147484041" r:id="rId5"/>
    <p:sldLayoutId id="2147484042" r:id="rId6"/>
    <p:sldLayoutId id="2147484043" r:id="rId7"/>
    <p:sldLayoutId id="2147484044" r:id="rId8"/>
    <p:sldLayoutId id="2147484045" r:id="rId9"/>
    <p:sldLayoutId id="2147484046" r:id="rId10"/>
    <p:sldLayoutId id="2147484047" r:id="rId11"/>
    <p:sldLayoutId id="2147484048" r:id="rId12"/>
    <p:sldLayoutId id="2147484049" r:id="rId13"/>
    <p:sldLayoutId id="2147484050" r:id="rId14"/>
    <p:sldLayoutId id="2147484051" r:id="rId15"/>
    <p:sldLayoutId id="2147484052" r:id="rId16"/>
    <p:sldLayoutId id="2147484053" r:id="rId17"/>
    <p:sldLayoutId id="2147484054" r:id="rId18"/>
    <p:sldLayoutId id="2147484055" r:id="rId19"/>
    <p:sldLayoutId id="2147484056" r:id="rId20"/>
  </p:sldLayoutIdLst>
  <p:hf sldNum="0" hdr="0" ftr="0" dt="0"/>
  <p:txStyles>
    <p:titleStyle>
      <a:lvl1pPr algn="ctr" defTabSz="496888" rtl="0" eaLnBrk="1" fontAlgn="base" hangingPunct="1"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96888" rtl="0" eaLnBrk="1" fontAlgn="base" hangingPunct="1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96888" rtl="0" eaLnBrk="1" fontAlgn="base" hangingPunct="1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96888" rtl="0" eaLnBrk="1" fontAlgn="base" hangingPunct="1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96888" rtl="0" eaLnBrk="1" fontAlgn="base" hangingPunct="1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defTabSz="496888" rtl="0" eaLnBrk="1" fontAlgn="base" hangingPunct="1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defTabSz="496888" rtl="0" eaLnBrk="1" fontAlgn="base" hangingPunct="1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defTabSz="496888" rtl="0" eaLnBrk="1" fontAlgn="base" hangingPunct="1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defTabSz="496888" rtl="0" eaLnBrk="1" fontAlgn="base" hangingPunct="1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73063" indent="-373063" algn="l" defTabSz="496888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5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808038" indent="-309563" algn="l" defTabSz="496888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30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243013" indent="-247650" algn="l" defTabSz="496888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6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741488" indent="-247650" algn="l" defTabSz="496888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238375" indent="-247650" algn="l" defTabSz="496888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2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737645" indent="-248877" algn="l" defTabSz="4977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35399" indent="-248877" algn="l" defTabSz="4977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33152" indent="-248877" algn="l" defTabSz="4977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30906" indent="-248877" algn="l" defTabSz="4977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7754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5507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3261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1015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8768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86522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84275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82029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734844" y="402652"/>
            <a:ext cx="9218950" cy="1461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34844" y="2013259"/>
            <a:ext cx="9218950" cy="47985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734844" y="7009642"/>
            <a:ext cx="2404944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1A815-2A3F-447F-A2FA-AD7C4CDF62DF}" type="datetimeFigureOut">
              <a:rPr lang="es-ES" smtClean="0"/>
              <a:t>08/02/2023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540612" y="7009642"/>
            <a:ext cx="3607415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7548850" y="7009642"/>
            <a:ext cx="2404944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6537AD-440C-45FB-8456-E2519664BD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5647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8" r:id="rId1"/>
    <p:sldLayoutId id="2147484059" r:id="rId2"/>
    <p:sldLayoutId id="2147484060" r:id="rId3"/>
    <p:sldLayoutId id="2147484061" r:id="rId4"/>
    <p:sldLayoutId id="2147484062" r:id="rId5"/>
    <p:sldLayoutId id="2147484063" r:id="rId6"/>
    <p:sldLayoutId id="2147484064" r:id="rId7"/>
    <p:sldLayoutId id="2147484065" r:id="rId8"/>
    <p:sldLayoutId id="2147484066" r:id="rId9"/>
    <p:sldLayoutId id="2147484067" r:id="rId10"/>
    <p:sldLayoutId id="2147484068" r:id="rId11"/>
  </p:sldLayoutIdLst>
  <p:txStyles>
    <p:titleStyle>
      <a:lvl1pPr algn="l" defTabSz="801654" rtl="0" eaLnBrk="1" latinLnBrk="0" hangingPunct="1">
        <a:lnSpc>
          <a:spcPct val="90000"/>
        </a:lnSpc>
        <a:spcBef>
          <a:spcPct val="0"/>
        </a:spcBef>
        <a:buNone/>
        <a:defRPr sz="385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0414" indent="-200414" algn="l" defTabSz="801654" rtl="0" eaLnBrk="1" latinLnBrk="0" hangingPunct="1">
        <a:lnSpc>
          <a:spcPct val="90000"/>
        </a:lnSpc>
        <a:spcBef>
          <a:spcPts val="877"/>
        </a:spcBef>
        <a:buFont typeface="Arial" panose="020B0604020202020204" pitchFamily="34" charset="0"/>
        <a:buChar char="•"/>
        <a:defRPr sz="2455" kern="1200">
          <a:solidFill>
            <a:schemeClr val="tx1"/>
          </a:solidFill>
          <a:latin typeface="+mn-lt"/>
          <a:ea typeface="+mn-ea"/>
          <a:cs typeface="+mn-cs"/>
        </a:defRPr>
      </a:lvl1pPr>
      <a:lvl2pPr marL="601241" indent="-200414" algn="l" defTabSz="801654" rtl="0" eaLnBrk="1" latinLnBrk="0" hangingPunct="1">
        <a:lnSpc>
          <a:spcPct val="90000"/>
        </a:lnSpc>
        <a:spcBef>
          <a:spcPts val="438"/>
        </a:spcBef>
        <a:buFont typeface="Arial" panose="020B0604020202020204" pitchFamily="34" charset="0"/>
        <a:buChar char="•"/>
        <a:defRPr sz="2104" kern="1200">
          <a:solidFill>
            <a:schemeClr val="tx1"/>
          </a:solidFill>
          <a:latin typeface="+mn-lt"/>
          <a:ea typeface="+mn-ea"/>
          <a:cs typeface="+mn-cs"/>
        </a:defRPr>
      </a:lvl2pPr>
      <a:lvl3pPr marL="1002068" indent="-200414" algn="l" defTabSz="801654" rtl="0" eaLnBrk="1" latinLnBrk="0" hangingPunct="1">
        <a:lnSpc>
          <a:spcPct val="90000"/>
        </a:lnSpc>
        <a:spcBef>
          <a:spcPts val="438"/>
        </a:spcBef>
        <a:buFont typeface="Arial" panose="020B0604020202020204" pitchFamily="34" charset="0"/>
        <a:buChar char="•"/>
        <a:defRPr sz="1753" kern="1200">
          <a:solidFill>
            <a:schemeClr val="tx1"/>
          </a:solidFill>
          <a:latin typeface="+mn-lt"/>
          <a:ea typeface="+mn-ea"/>
          <a:cs typeface="+mn-cs"/>
        </a:defRPr>
      </a:lvl3pPr>
      <a:lvl4pPr marL="1402895" indent="-200414" algn="l" defTabSz="801654" rtl="0" eaLnBrk="1" latinLnBrk="0" hangingPunct="1">
        <a:lnSpc>
          <a:spcPct val="90000"/>
        </a:lnSpc>
        <a:spcBef>
          <a:spcPts val="438"/>
        </a:spcBef>
        <a:buFont typeface="Arial" panose="020B0604020202020204" pitchFamily="34" charset="0"/>
        <a:buChar char="•"/>
        <a:defRPr sz="1578" kern="1200">
          <a:solidFill>
            <a:schemeClr val="tx1"/>
          </a:solidFill>
          <a:latin typeface="+mn-lt"/>
          <a:ea typeface="+mn-ea"/>
          <a:cs typeface="+mn-cs"/>
        </a:defRPr>
      </a:lvl4pPr>
      <a:lvl5pPr marL="1803723" indent="-200414" algn="l" defTabSz="801654" rtl="0" eaLnBrk="1" latinLnBrk="0" hangingPunct="1">
        <a:lnSpc>
          <a:spcPct val="90000"/>
        </a:lnSpc>
        <a:spcBef>
          <a:spcPts val="438"/>
        </a:spcBef>
        <a:buFont typeface="Arial" panose="020B0604020202020204" pitchFamily="34" charset="0"/>
        <a:buChar char="•"/>
        <a:defRPr sz="1578" kern="1200">
          <a:solidFill>
            <a:schemeClr val="tx1"/>
          </a:solidFill>
          <a:latin typeface="+mn-lt"/>
          <a:ea typeface="+mn-ea"/>
          <a:cs typeface="+mn-cs"/>
        </a:defRPr>
      </a:lvl5pPr>
      <a:lvl6pPr marL="2204550" indent="-200414" algn="l" defTabSz="801654" rtl="0" eaLnBrk="1" latinLnBrk="0" hangingPunct="1">
        <a:lnSpc>
          <a:spcPct val="90000"/>
        </a:lnSpc>
        <a:spcBef>
          <a:spcPts val="438"/>
        </a:spcBef>
        <a:buFont typeface="Arial" panose="020B0604020202020204" pitchFamily="34" charset="0"/>
        <a:buChar char="•"/>
        <a:defRPr sz="1578" kern="1200">
          <a:solidFill>
            <a:schemeClr val="tx1"/>
          </a:solidFill>
          <a:latin typeface="+mn-lt"/>
          <a:ea typeface="+mn-ea"/>
          <a:cs typeface="+mn-cs"/>
        </a:defRPr>
      </a:lvl6pPr>
      <a:lvl7pPr marL="2605377" indent="-200414" algn="l" defTabSz="801654" rtl="0" eaLnBrk="1" latinLnBrk="0" hangingPunct="1">
        <a:lnSpc>
          <a:spcPct val="90000"/>
        </a:lnSpc>
        <a:spcBef>
          <a:spcPts val="438"/>
        </a:spcBef>
        <a:buFont typeface="Arial" panose="020B0604020202020204" pitchFamily="34" charset="0"/>
        <a:buChar char="•"/>
        <a:defRPr sz="1578" kern="1200">
          <a:solidFill>
            <a:schemeClr val="tx1"/>
          </a:solidFill>
          <a:latin typeface="+mn-lt"/>
          <a:ea typeface="+mn-ea"/>
          <a:cs typeface="+mn-cs"/>
        </a:defRPr>
      </a:lvl7pPr>
      <a:lvl8pPr marL="3006204" indent="-200414" algn="l" defTabSz="801654" rtl="0" eaLnBrk="1" latinLnBrk="0" hangingPunct="1">
        <a:lnSpc>
          <a:spcPct val="90000"/>
        </a:lnSpc>
        <a:spcBef>
          <a:spcPts val="438"/>
        </a:spcBef>
        <a:buFont typeface="Arial" panose="020B0604020202020204" pitchFamily="34" charset="0"/>
        <a:buChar char="•"/>
        <a:defRPr sz="1578" kern="1200">
          <a:solidFill>
            <a:schemeClr val="tx1"/>
          </a:solidFill>
          <a:latin typeface="+mn-lt"/>
          <a:ea typeface="+mn-ea"/>
          <a:cs typeface="+mn-cs"/>
        </a:defRPr>
      </a:lvl8pPr>
      <a:lvl9pPr marL="3407032" indent="-200414" algn="l" defTabSz="801654" rtl="0" eaLnBrk="1" latinLnBrk="0" hangingPunct="1">
        <a:lnSpc>
          <a:spcPct val="90000"/>
        </a:lnSpc>
        <a:spcBef>
          <a:spcPts val="438"/>
        </a:spcBef>
        <a:buFont typeface="Arial" panose="020B0604020202020204" pitchFamily="34" charset="0"/>
        <a:buChar char="•"/>
        <a:defRPr sz="157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801654" rtl="0" eaLnBrk="1" latinLnBrk="0" hangingPunct="1">
        <a:defRPr sz="1578" kern="1200">
          <a:solidFill>
            <a:schemeClr val="tx1"/>
          </a:solidFill>
          <a:latin typeface="+mn-lt"/>
          <a:ea typeface="+mn-ea"/>
          <a:cs typeface="+mn-cs"/>
        </a:defRPr>
      </a:lvl1pPr>
      <a:lvl2pPr marL="400827" algn="l" defTabSz="801654" rtl="0" eaLnBrk="1" latinLnBrk="0" hangingPunct="1">
        <a:defRPr sz="1578" kern="1200">
          <a:solidFill>
            <a:schemeClr val="tx1"/>
          </a:solidFill>
          <a:latin typeface="+mn-lt"/>
          <a:ea typeface="+mn-ea"/>
          <a:cs typeface="+mn-cs"/>
        </a:defRPr>
      </a:lvl2pPr>
      <a:lvl3pPr marL="801654" algn="l" defTabSz="801654" rtl="0" eaLnBrk="1" latinLnBrk="0" hangingPunct="1">
        <a:defRPr sz="1578" kern="1200">
          <a:solidFill>
            <a:schemeClr val="tx1"/>
          </a:solidFill>
          <a:latin typeface="+mn-lt"/>
          <a:ea typeface="+mn-ea"/>
          <a:cs typeface="+mn-cs"/>
        </a:defRPr>
      </a:lvl3pPr>
      <a:lvl4pPr marL="1202482" algn="l" defTabSz="801654" rtl="0" eaLnBrk="1" latinLnBrk="0" hangingPunct="1">
        <a:defRPr sz="1578" kern="1200">
          <a:solidFill>
            <a:schemeClr val="tx1"/>
          </a:solidFill>
          <a:latin typeface="+mn-lt"/>
          <a:ea typeface="+mn-ea"/>
          <a:cs typeface="+mn-cs"/>
        </a:defRPr>
      </a:lvl4pPr>
      <a:lvl5pPr marL="1603309" algn="l" defTabSz="801654" rtl="0" eaLnBrk="1" latinLnBrk="0" hangingPunct="1">
        <a:defRPr sz="1578" kern="1200">
          <a:solidFill>
            <a:schemeClr val="tx1"/>
          </a:solidFill>
          <a:latin typeface="+mn-lt"/>
          <a:ea typeface="+mn-ea"/>
          <a:cs typeface="+mn-cs"/>
        </a:defRPr>
      </a:lvl5pPr>
      <a:lvl6pPr marL="2004136" algn="l" defTabSz="801654" rtl="0" eaLnBrk="1" latinLnBrk="0" hangingPunct="1">
        <a:defRPr sz="1578" kern="1200">
          <a:solidFill>
            <a:schemeClr val="tx1"/>
          </a:solidFill>
          <a:latin typeface="+mn-lt"/>
          <a:ea typeface="+mn-ea"/>
          <a:cs typeface="+mn-cs"/>
        </a:defRPr>
      </a:lvl6pPr>
      <a:lvl7pPr marL="2404963" algn="l" defTabSz="801654" rtl="0" eaLnBrk="1" latinLnBrk="0" hangingPunct="1">
        <a:defRPr sz="1578" kern="1200">
          <a:solidFill>
            <a:schemeClr val="tx1"/>
          </a:solidFill>
          <a:latin typeface="+mn-lt"/>
          <a:ea typeface="+mn-ea"/>
          <a:cs typeface="+mn-cs"/>
        </a:defRPr>
      </a:lvl7pPr>
      <a:lvl8pPr marL="2805791" algn="l" defTabSz="801654" rtl="0" eaLnBrk="1" latinLnBrk="0" hangingPunct="1">
        <a:defRPr sz="1578" kern="1200">
          <a:solidFill>
            <a:schemeClr val="tx1"/>
          </a:solidFill>
          <a:latin typeface="+mn-lt"/>
          <a:ea typeface="+mn-ea"/>
          <a:cs typeface="+mn-cs"/>
        </a:defRPr>
      </a:lvl8pPr>
      <a:lvl9pPr marL="3206618" algn="l" defTabSz="801654" rtl="0" eaLnBrk="1" latinLnBrk="0" hangingPunct="1">
        <a:defRPr sz="157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uadroTexto 9"/>
          <p:cNvSpPr txBox="1">
            <a:spLocks noChangeArrowheads="1"/>
          </p:cNvSpPr>
          <p:nvPr/>
        </p:nvSpPr>
        <p:spPr bwMode="auto">
          <a:xfrm>
            <a:off x="9261475" y="7164680"/>
            <a:ext cx="801688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9688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9688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9688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9688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defRPr/>
            </a:pPr>
            <a:fld id="{CDA8B7A6-9B29-E64C-81C5-3EDC818A4BF0}" type="slidenum">
              <a:rPr lang="es-ES" sz="800" smtClean="0">
                <a:solidFill>
                  <a:srgbClr val="036456"/>
                </a:solidFill>
                <a:latin typeface="Gloriola" charset="0"/>
                <a:cs typeface="Gloriola" charset="0"/>
              </a:rPr>
              <a:pPr algn="r">
                <a:defRPr/>
              </a:pPr>
              <a:t>‹Nº›</a:t>
            </a:fld>
            <a:endParaRPr lang="es-ES" sz="800" dirty="0">
              <a:solidFill>
                <a:srgbClr val="036456"/>
              </a:solidFill>
              <a:latin typeface="Gloriola" charset="0"/>
              <a:cs typeface="Gloriola" charset="0"/>
            </a:endParaRPr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486956" y="7010400"/>
            <a:ext cx="5656263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>
              <a:defRPr/>
            </a:pPr>
            <a:r>
              <a:rPr lang="en-US" smtClean="0"/>
              <a:t>Abril 2020</a:t>
            </a:r>
            <a:endParaRPr lang="en-US" dirty="0"/>
          </a:p>
        </p:txBody>
      </p:sp>
      <p:sp>
        <p:nvSpPr>
          <p:cNvPr id="5" name="Date Placeholder 14"/>
          <p:cNvSpPr>
            <a:spLocks noGrp="1"/>
          </p:cNvSpPr>
          <p:nvPr>
            <p:ph type="dt" sz="half" idx="2"/>
          </p:nvPr>
        </p:nvSpPr>
        <p:spPr>
          <a:xfrm>
            <a:off x="640819" y="7010400"/>
            <a:ext cx="6858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 smtClean="0">
                <a:solidFill>
                  <a:srgbClr val="4D4C4C"/>
                </a:solidFill>
                <a:latin typeface="Gloriola SemiBold Regular"/>
                <a:cs typeface="Gloriola SemiBold Regular"/>
              </a:defRPr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6513" y="410684"/>
            <a:ext cx="1724568" cy="43032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71" r:id="rId12"/>
    <p:sldLayoutId id="2147483854" r:id="rId13"/>
    <p:sldLayoutId id="2147483856" r:id="rId14"/>
    <p:sldLayoutId id="2147483857" r:id="rId15"/>
    <p:sldLayoutId id="2147483886" r:id="rId16"/>
    <p:sldLayoutId id="2147483887" r:id="rId17"/>
    <p:sldLayoutId id="2147483888" r:id="rId18"/>
    <p:sldLayoutId id="2147483889" r:id="rId19"/>
    <p:sldLayoutId id="2147483890" r:id="rId20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496888" rtl="0" eaLnBrk="1" fontAlgn="base" hangingPunct="1"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96888" rtl="0" eaLnBrk="1" fontAlgn="base" hangingPunct="1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96888" rtl="0" eaLnBrk="1" fontAlgn="base" hangingPunct="1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96888" rtl="0" eaLnBrk="1" fontAlgn="base" hangingPunct="1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96888" rtl="0" eaLnBrk="1" fontAlgn="base" hangingPunct="1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defTabSz="496888" rtl="0" eaLnBrk="1" fontAlgn="base" hangingPunct="1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defTabSz="496888" rtl="0" eaLnBrk="1" fontAlgn="base" hangingPunct="1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defTabSz="496888" rtl="0" eaLnBrk="1" fontAlgn="base" hangingPunct="1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defTabSz="496888" rtl="0" eaLnBrk="1" fontAlgn="base" hangingPunct="1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73063" indent="-373063" algn="l" defTabSz="496888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5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808038" indent="-309563" algn="l" defTabSz="496888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30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243013" indent="-247650" algn="l" defTabSz="496888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6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741488" indent="-247650" algn="l" defTabSz="496888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238375" indent="-247650" algn="l" defTabSz="496888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2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737645" indent="-248877" algn="l" defTabSz="4977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35399" indent="-248877" algn="l" defTabSz="4977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33152" indent="-248877" algn="l" defTabSz="4977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30906" indent="-248877" algn="l" defTabSz="4977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7754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5507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3261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1015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8768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86522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84275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82029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uadroTexto 9"/>
          <p:cNvSpPr txBox="1">
            <a:spLocks noChangeArrowheads="1"/>
          </p:cNvSpPr>
          <p:nvPr/>
        </p:nvSpPr>
        <p:spPr bwMode="auto">
          <a:xfrm>
            <a:off x="9261475" y="7188200"/>
            <a:ext cx="801688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9688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9688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9688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9688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defRPr/>
            </a:pPr>
            <a:fld id="{CDA8B7A6-9B29-E64C-81C5-3EDC818A4BF0}" type="slidenum">
              <a:rPr lang="es-ES" sz="800" smtClean="0">
                <a:solidFill>
                  <a:srgbClr val="036456"/>
                </a:solidFill>
                <a:latin typeface="Gloriola" charset="0"/>
                <a:cs typeface="Gloriola" charset="0"/>
              </a:rPr>
              <a:pPr algn="r">
                <a:defRPr/>
              </a:pPr>
              <a:t>‹Nº›</a:t>
            </a:fld>
            <a:endParaRPr lang="es-ES" sz="800" dirty="0">
              <a:solidFill>
                <a:srgbClr val="036456"/>
              </a:solidFill>
              <a:latin typeface="Gloriola" charset="0"/>
              <a:cs typeface="Gloriola" charset="0"/>
            </a:endParaRPr>
          </a:p>
        </p:txBody>
      </p:sp>
      <p:pic>
        <p:nvPicPr>
          <p:cNvPr id="5" name="Picture 50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89707" y="395371"/>
            <a:ext cx="1258931" cy="47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9956937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ftr="0" dt="0"/>
  <p:txStyles>
    <p:titleStyle>
      <a:lvl1pPr algn="ctr" defTabSz="496689" rtl="0" eaLnBrk="1" fontAlgn="base" hangingPunct="1">
        <a:spcBef>
          <a:spcPct val="0"/>
        </a:spcBef>
        <a:spcAft>
          <a:spcPct val="0"/>
        </a:spcAft>
        <a:defRPr sz="4798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96689" rtl="0" eaLnBrk="1" fontAlgn="base" hangingPunct="1">
        <a:spcBef>
          <a:spcPct val="0"/>
        </a:spcBef>
        <a:spcAft>
          <a:spcPct val="0"/>
        </a:spcAft>
        <a:defRPr sz="4798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96689" rtl="0" eaLnBrk="1" fontAlgn="base" hangingPunct="1">
        <a:spcBef>
          <a:spcPct val="0"/>
        </a:spcBef>
        <a:spcAft>
          <a:spcPct val="0"/>
        </a:spcAft>
        <a:defRPr sz="4798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96689" rtl="0" eaLnBrk="1" fontAlgn="base" hangingPunct="1">
        <a:spcBef>
          <a:spcPct val="0"/>
        </a:spcBef>
        <a:spcAft>
          <a:spcPct val="0"/>
        </a:spcAft>
        <a:defRPr sz="4798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96689" rtl="0" eaLnBrk="1" fontAlgn="base" hangingPunct="1">
        <a:spcBef>
          <a:spcPct val="0"/>
        </a:spcBef>
        <a:spcAft>
          <a:spcPct val="0"/>
        </a:spcAft>
        <a:defRPr sz="4798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017" algn="ctr" defTabSz="496689" rtl="0" eaLnBrk="1" fontAlgn="base" hangingPunct="1">
        <a:spcBef>
          <a:spcPct val="0"/>
        </a:spcBef>
        <a:spcAft>
          <a:spcPct val="0"/>
        </a:spcAft>
        <a:defRPr sz="4798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914034" algn="ctr" defTabSz="496689" rtl="0" eaLnBrk="1" fontAlgn="base" hangingPunct="1">
        <a:spcBef>
          <a:spcPct val="0"/>
        </a:spcBef>
        <a:spcAft>
          <a:spcPct val="0"/>
        </a:spcAft>
        <a:defRPr sz="4798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371051" algn="ctr" defTabSz="496689" rtl="0" eaLnBrk="1" fontAlgn="base" hangingPunct="1">
        <a:spcBef>
          <a:spcPct val="0"/>
        </a:spcBef>
        <a:spcAft>
          <a:spcPct val="0"/>
        </a:spcAft>
        <a:defRPr sz="4798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1828068" algn="ctr" defTabSz="496689" rtl="0" eaLnBrk="1" fontAlgn="base" hangingPunct="1">
        <a:spcBef>
          <a:spcPct val="0"/>
        </a:spcBef>
        <a:spcAft>
          <a:spcPct val="0"/>
        </a:spcAft>
        <a:defRPr sz="4798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72914" indent="-372914" algn="l" defTabSz="496689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499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807715" indent="-309439" algn="l" defTabSz="496689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999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242516" indent="-247551" algn="l" defTabSz="496689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599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740791" indent="-247551" algn="l" defTabSz="496689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99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237480" indent="-247551" algn="l" defTabSz="496689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199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736550" indent="-248777" algn="l" defTabSz="497555" rtl="0" eaLnBrk="1" latinLnBrk="0" hangingPunct="1">
        <a:spcBef>
          <a:spcPct val="20000"/>
        </a:spcBef>
        <a:buFont typeface="Arial"/>
        <a:buChar char="•"/>
        <a:defRPr sz="2199" kern="1200">
          <a:solidFill>
            <a:schemeClr val="tx1"/>
          </a:solidFill>
          <a:latin typeface="+mn-lt"/>
          <a:ea typeface="+mn-ea"/>
          <a:cs typeface="+mn-cs"/>
        </a:defRPr>
      </a:lvl6pPr>
      <a:lvl7pPr marL="3234105" indent="-248777" algn="l" defTabSz="497555" rtl="0" eaLnBrk="1" latinLnBrk="0" hangingPunct="1">
        <a:spcBef>
          <a:spcPct val="20000"/>
        </a:spcBef>
        <a:buFont typeface="Arial"/>
        <a:buChar char="•"/>
        <a:defRPr sz="2199" kern="1200">
          <a:solidFill>
            <a:schemeClr val="tx1"/>
          </a:solidFill>
          <a:latin typeface="+mn-lt"/>
          <a:ea typeface="+mn-ea"/>
          <a:cs typeface="+mn-cs"/>
        </a:defRPr>
      </a:lvl7pPr>
      <a:lvl8pPr marL="3731659" indent="-248777" algn="l" defTabSz="497555" rtl="0" eaLnBrk="1" latinLnBrk="0" hangingPunct="1">
        <a:spcBef>
          <a:spcPct val="20000"/>
        </a:spcBef>
        <a:buFont typeface="Arial"/>
        <a:buChar char="•"/>
        <a:defRPr sz="2199" kern="1200">
          <a:solidFill>
            <a:schemeClr val="tx1"/>
          </a:solidFill>
          <a:latin typeface="+mn-lt"/>
          <a:ea typeface="+mn-ea"/>
          <a:cs typeface="+mn-cs"/>
        </a:defRPr>
      </a:lvl8pPr>
      <a:lvl9pPr marL="4229214" indent="-248777" algn="l" defTabSz="497555" rtl="0" eaLnBrk="1" latinLnBrk="0" hangingPunct="1">
        <a:spcBef>
          <a:spcPct val="20000"/>
        </a:spcBef>
        <a:buFont typeface="Arial"/>
        <a:buChar char="•"/>
        <a:defRPr sz="21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97555" rtl="0" eaLnBrk="1" latinLnBrk="0" hangingPunct="1">
        <a:defRPr sz="1999" kern="1200">
          <a:solidFill>
            <a:schemeClr val="tx1"/>
          </a:solidFill>
          <a:latin typeface="+mn-lt"/>
          <a:ea typeface="+mn-ea"/>
          <a:cs typeface="+mn-cs"/>
        </a:defRPr>
      </a:lvl1pPr>
      <a:lvl2pPr marL="497555" algn="l" defTabSz="497555" rtl="0" eaLnBrk="1" latinLnBrk="0" hangingPunct="1">
        <a:defRPr sz="1999" kern="1200">
          <a:solidFill>
            <a:schemeClr val="tx1"/>
          </a:solidFill>
          <a:latin typeface="+mn-lt"/>
          <a:ea typeface="+mn-ea"/>
          <a:cs typeface="+mn-cs"/>
        </a:defRPr>
      </a:lvl2pPr>
      <a:lvl3pPr marL="995109" algn="l" defTabSz="497555" rtl="0" eaLnBrk="1" latinLnBrk="0" hangingPunct="1"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492664" algn="l" defTabSz="497555" rtl="0" eaLnBrk="1" latinLnBrk="0" hangingPunct="1"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1990219" algn="l" defTabSz="497555" rtl="0" eaLnBrk="1" latinLnBrk="0" hangingPunct="1"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487772" algn="l" defTabSz="497555" rtl="0" eaLnBrk="1" latinLnBrk="0" hangingPunct="1"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85327" algn="l" defTabSz="497555" rtl="0" eaLnBrk="1" latinLnBrk="0" hangingPunct="1"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82881" algn="l" defTabSz="497555" rtl="0" eaLnBrk="1" latinLnBrk="0" hangingPunct="1"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980436" algn="l" defTabSz="497555" rtl="0" eaLnBrk="1" latinLnBrk="0" hangingPunct="1"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uadroTexto 9"/>
          <p:cNvSpPr txBox="1">
            <a:spLocks noChangeArrowheads="1"/>
          </p:cNvSpPr>
          <p:nvPr/>
        </p:nvSpPr>
        <p:spPr bwMode="auto">
          <a:xfrm>
            <a:off x="9261475" y="7188200"/>
            <a:ext cx="801688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9688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9688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9688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9688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defRPr/>
            </a:pPr>
            <a:fld id="{CDA8B7A6-9B29-E64C-81C5-3EDC818A4BF0}" type="slidenum">
              <a:rPr lang="es-ES" sz="800" smtClean="0">
                <a:solidFill>
                  <a:srgbClr val="036456"/>
                </a:solidFill>
                <a:latin typeface="Gloriola" charset="0"/>
                <a:cs typeface="Gloriola" charset="0"/>
              </a:rPr>
              <a:pPr algn="r">
                <a:defRPr/>
              </a:pPr>
              <a:t>‹Nº›</a:t>
            </a:fld>
            <a:endParaRPr lang="es-ES" sz="800" dirty="0">
              <a:solidFill>
                <a:srgbClr val="036456"/>
              </a:solidFill>
              <a:latin typeface="Gloriola" charset="0"/>
              <a:cs typeface="Gloriola" charset="0"/>
            </a:endParaRPr>
          </a:p>
        </p:txBody>
      </p:sp>
      <p:pic>
        <p:nvPicPr>
          <p:cNvPr id="3" name="Picture 50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89707" y="395371"/>
            <a:ext cx="1258931" cy="47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00809200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ftr="0" dt="0"/>
  <p:txStyles>
    <p:titleStyle>
      <a:lvl1pPr algn="ctr" defTabSz="496689" rtl="0" eaLnBrk="1" fontAlgn="base" hangingPunct="1">
        <a:spcBef>
          <a:spcPct val="0"/>
        </a:spcBef>
        <a:spcAft>
          <a:spcPct val="0"/>
        </a:spcAft>
        <a:defRPr sz="4798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96689" rtl="0" eaLnBrk="1" fontAlgn="base" hangingPunct="1">
        <a:spcBef>
          <a:spcPct val="0"/>
        </a:spcBef>
        <a:spcAft>
          <a:spcPct val="0"/>
        </a:spcAft>
        <a:defRPr sz="4798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96689" rtl="0" eaLnBrk="1" fontAlgn="base" hangingPunct="1">
        <a:spcBef>
          <a:spcPct val="0"/>
        </a:spcBef>
        <a:spcAft>
          <a:spcPct val="0"/>
        </a:spcAft>
        <a:defRPr sz="4798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96689" rtl="0" eaLnBrk="1" fontAlgn="base" hangingPunct="1">
        <a:spcBef>
          <a:spcPct val="0"/>
        </a:spcBef>
        <a:spcAft>
          <a:spcPct val="0"/>
        </a:spcAft>
        <a:defRPr sz="4798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96689" rtl="0" eaLnBrk="1" fontAlgn="base" hangingPunct="1">
        <a:spcBef>
          <a:spcPct val="0"/>
        </a:spcBef>
        <a:spcAft>
          <a:spcPct val="0"/>
        </a:spcAft>
        <a:defRPr sz="4798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017" algn="ctr" defTabSz="496689" rtl="0" eaLnBrk="1" fontAlgn="base" hangingPunct="1">
        <a:spcBef>
          <a:spcPct val="0"/>
        </a:spcBef>
        <a:spcAft>
          <a:spcPct val="0"/>
        </a:spcAft>
        <a:defRPr sz="4798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914034" algn="ctr" defTabSz="496689" rtl="0" eaLnBrk="1" fontAlgn="base" hangingPunct="1">
        <a:spcBef>
          <a:spcPct val="0"/>
        </a:spcBef>
        <a:spcAft>
          <a:spcPct val="0"/>
        </a:spcAft>
        <a:defRPr sz="4798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371051" algn="ctr" defTabSz="496689" rtl="0" eaLnBrk="1" fontAlgn="base" hangingPunct="1">
        <a:spcBef>
          <a:spcPct val="0"/>
        </a:spcBef>
        <a:spcAft>
          <a:spcPct val="0"/>
        </a:spcAft>
        <a:defRPr sz="4798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1828068" algn="ctr" defTabSz="496689" rtl="0" eaLnBrk="1" fontAlgn="base" hangingPunct="1">
        <a:spcBef>
          <a:spcPct val="0"/>
        </a:spcBef>
        <a:spcAft>
          <a:spcPct val="0"/>
        </a:spcAft>
        <a:defRPr sz="4798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72914" indent="-372914" algn="l" defTabSz="496689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499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807715" indent="-309439" algn="l" defTabSz="496689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999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242516" indent="-247551" algn="l" defTabSz="496689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599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740791" indent="-247551" algn="l" defTabSz="496689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99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237480" indent="-247551" algn="l" defTabSz="496689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199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736550" indent="-248777" algn="l" defTabSz="497555" rtl="0" eaLnBrk="1" latinLnBrk="0" hangingPunct="1">
        <a:spcBef>
          <a:spcPct val="20000"/>
        </a:spcBef>
        <a:buFont typeface="Arial"/>
        <a:buChar char="•"/>
        <a:defRPr sz="2199" kern="1200">
          <a:solidFill>
            <a:schemeClr val="tx1"/>
          </a:solidFill>
          <a:latin typeface="+mn-lt"/>
          <a:ea typeface="+mn-ea"/>
          <a:cs typeface="+mn-cs"/>
        </a:defRPr>
      </a:lvl6pPr>
      <a:lvl7pPr marL="3234105" indent="-248777" algn="l" defTabSz="497555" rtl="0" eaLnBrk="1" latinLnBrk="0" hangingPunct="1">
        <a:spcBef>
          <a:spcPct val="20000"/>
        </a:spcBef>
        <a:buFont typeface="Arial"/>
        <a:buChar char="•"/>
        <a:defRPr sz="2199" kern="1200">
          <a:solidFill>
            <a:schemeClr val="tx1"/>
          </a:solidFill>
          <a:latin typeface="+mn-lt"/>
          <a:ea typeface="+mn-ea"/>
          <a:cs typeface="+mn-cs"/>
        </a:defRPr>
      </a:lvl7pPr>
      <a:lvl8pPr marL="3731659" indent="-248777" algn="l" defTabSz="497555" rtl="0" eaLnBrk="1" latinLnBrk="0" hangingPunct="1">
        <a:spcBef>
          <a:spcPct val="20000"/>
        </a:spcBef>
        <a:buFont typeface="Arial"/>
        <a:buChar char="•"/>
        <a:defRPr sz="2199" kern="1200">
          <a:solidFill>
            <a:schemeClr val="tx1"/>
          </a:solidFill>
          <a:latin typeface="+mn-lt"/>
          <a:ea typeface="+mn-ea"/>
          <a:cs typeface="+mn-cs"/>
        </a:defRPr>
      </a:lvl8pPr>
      <a:lvl9pPr marL="4229214" indent="-248777" algn="l" defTabSz="497555" rtl="0" eaLnBrk="1" latinLnBrk="0" hangingPunct="1">
        <a:spcBef>
          <a:spcPct val="20000"/>
        </a:spcBef>
        <a:buFont typeface="Arial"/>
        <a:buChar char="•"/>
        <a:defRPr sz="21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97555" rtl="0" eaLnBrk="1" latinLnBrk="0" hangingPunct="1">
        <a:defRPr sz="1999" kern="1200">
          <a:solidFill>
            <a:schemeClr val="tx1"/>
          </a:solidFill>
          <a:latin typeface="+mn-lt"/>
          <a:ea typeface="+mn-ea"/>
          <a:cs typeface="+mn-cs"/>
        </a:defRPr>
      </a:lvl1pPr>
      <a:lvl2pPr marL="497555" algn="l" defTabSz="497555" rtl="0" eaLnBrk="1" latinLnBrk="0" hangingPunct="1">
        <a:defRPr sz="1999" kern="1200">
          <a:solidFill>
            <a:schemeClr val="tx1"/>
          </a:solidFill>
          <a:latin typeface="+mn-lt"/>
          <a:ea typeface="+mn-ea"/>
          <a:cs typeface="+mn-cs"/>
        </a:defRPr>
      </a:lvl2pPr>
      <a:lvl3pPr marL="995109" algn="l" defTabSz="497555" rtl="0" eaLnBrk="1" latinLnBrk="0" hangingPunct="1"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492664" algn="l" defTabSz="497555" rtl="0" eaLnBrk="1" latinLnBrk="0" hangingPunct="1"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1990219" algn="l" defTabSz="497555" rtl="0" eaLnBrk="1" latinLnBrk="0" hangingPunct="1"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487772" algn="l" defTabSz="497555" rtl="0" eaLnBrk="1" latinLnBrk="0" hangingPunct="1"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85327" algn="l" defTabSz="497555" rtl="0" eaLnBrk="1" latinLnBrk="0" hangingPunct="1"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82881" algn="l" defTabSz="497555" rtl="0" eaLnBrk="1" latinLnBrk="0" hangingPunct="1"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980436" algn="l" defTabSz="497555" rtl="0" eaLnBrk="1" latinLnBrk="0" hangingPunct="1"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uadroTexto 9"/>
          <p:cNvSpPr txBox="1">
            <a:spLocks noChangeArrowheads="1"/>
          </p:cNvSpPr>
          <p:nvPr/>
        </p:nvSpPr>
        <p:spPr bwMode="auto">
          <a:xfrm>
            <a:off x="9261475" y="7188200"/>
            <a:ext cx="801688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9688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9688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9688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9688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defRPr/>
            </a:pPr>
            <a:fld id="{CDA8B7A6-9B29-E64C-81C5-3EDC818A4BF0}" type="slidenum">
              <a:rPr lang="es-ES" sz="800" smtClean="0">
                <a:solidFill>
                  <a:srgbClr val="036456"/>
                </a:solidFill>
                <a:latin typeface="Gloriola" charset="0"/>
                <a:cs typeface="Gloriola" charset="0"/>
              </a:rPr>
              <a:pPr algn="r">
                <a:defRPr/>
              </a:pPr>
              <a:t>‹Nº›</a:t>
            </a:fld>
            <a:endParaRPr lang="es-ES" sz="800" dirty="0">
              <a:solidFill>
                <a:srgbClr val="036456"/>
              </a:solidFill>
              <a:latin typeface="Gloriola" charset="0"/>
              <a:cs typeface="Gloriola" charset="0"/>
            </a:endParaRPr>
          </a:p>
        </p:txBody>
      </p:sp>
      <p:pic>
        <p:nvPicPr>
          <p:cNvPr id="5" name="Picture 50"/>
          <p:cNvPicPr>
            <a:picLocks noChangeAspect="1" noChangeArrowheads="1"/>
          </p:cNvPicPr>
          <p:nvPr userDrawn="1"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89707" y="395371"/>
            <a:ext cx="1258931" cy="47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14650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  <p:sldLayoutId id="2147483915" r:id="rId12"/>
    <p:sldLayoutId id="2147483916" r:id="rId13"/>
    <p:sldLayoutId id="2147483917" r:id="rId14"/>
    <p:sldLayoutId id="2147483918" r:id="rId15"/>
    <p:sldLayoutId id="2147483919" r:id="rId16"/>
    <p:sldLayoutId id="2147483920" r:id="rId17"/>
    <p:sldLayoutId id="2147483921" r:id="rId18"/>
    <p:sldLayoutId id="2147483922" r:id="rId19"/>
    <p:sldLayoutId id="2147483923" r:id="rId20"/>
    <p:sldLayoutId id="2147483924" r:id="rId21"/>
    <p:sldLayoutId id="2147483925" r:id="rId22"/>
    <p:sldLayoutId id="2147483926" r:id="rId23"/>
    <p:sldLayoutId id="2147483927" r:id="rId24"/>
    <p:sldLayoutId id="2147483928" r:id="rId25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496689" rtl="0" eaLnBrk="1" fontAlgn="base" hangingPunct="1">
        <a:spcBef>
          <a:spcPct val="0"/>
        </a:spcBef>
        <a:spcAft>
          <a:spcPct val="0"/>
        </a:spcAft>
        <a:defRPr sz="4798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96689" rtl="0" eaLnBrk="1" fontAlgn="base" hangingPunct="1">
        <a:spcBef>
          <a:spcPct val="0"/>
        </a:spcBef>
        <a:spcAft>
          <a:spcPct val="0"/>
        </a:spcAft>
        <a:defRPr sz="4798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96689" rtl="0" eaLnBrk="1" fontAlgn="base" hangingPunct="1">
        <a:spcBef>
          <a:spcPct val="0"/>
        </a:spcBef>
        <a:spcAft>
          <a:spcPct val="0"/>
        </a:spcAft>
        <a:defRPr sz="4798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96689" rtl="0" eaLnBrk="1" fontAlgn="base" hangingPunct="1">
        <a:spcBef>
          <a:spcPct val="0"/>
        </a:spcBef>
        <a:spcAft>
          <a:spcPct val="0"/>
        </a:spcAft>
        <a:defRPr sz="4798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96689" rtl="0" eaLnBrk="1" fontAlgn="base" hangingPunct="1">
        <a:spcBef>
          <a:spcPct val="0"/>
        </a:spcBef>
        <a:spcAft>
          <a:spcPct val="0"/>
        </a:spcAft>
        <a:defRPr sz="4798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017" algn="ctr" defTabSz="496689" rtl="0" eaLnBrk="1" fontAlgn="base" hangingPunct="1">
        <a:spcBef>
          <a:spcPct val="0"/>
        </a:spcBef>
        <a:spcAft>
          <a:spcPct val="0"/>
        </a:spcAft>
        <a:defRPr sz="4798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914034" algn="ctr" defTabSz="496689" rtl="0" eaLnBrk="1" fontAlgn="base" hangingPunct="1">
        <a:spcBef>
          <a:spcPct val="0"/>
        </a:spcBef>
        <a:spcAft>
          <a:spcPct val="0"/>
        </a:spcAft>
        <a:defRPr sz="4798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371051" algn="ctr" defTabSz="496689" rtl="0" eaLnBrk="1" fontAlgn="base" hangingPunct="1">
        <a:spcBef>
          <a:spcPct val="0"/>
        </a:spcBef>
        <a:spcAft>
          <a:spcPct val="0"/>
        </a:spcAft>
        <a:defRPr sz="4798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1828068" algn="ctr" defTabSz="496689" rtl="0" eaLnBrk="1" fontAlgn="base" hangingPunct="1">
        <a:spcBef>
          <a:spcPct val="0"/>
        </a:spcBef>
        <a:spcAft>
          <a:spcPct val="0"/>
        </a:spcAft>
        <a:defRPr sz="4798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72914" indent="-372914" algn="l" defTabSz="496689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499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807715" indent="-309439" algn="l" defTabSz="496689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999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242516" indent="-247551" algn="l" defTabSz="496689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599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740791" indent="-247551" algn="l" defTabSz="496689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99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237480" indent="-247551" algn="l" defTabSz="496689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199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736550" indent="-248777" algn="l" defTabSz="497555" rtl="0" eaLnBrk="1" latinLnBrk="0" hangingPunct="1">
        <a:spcBef>
          <a:spcPct val="20000"/>
        </a:spcBef>
        <a:buFont typeface="Arial"/>
        <a:buChar char="•"/>
        <a:defRPr sz="2199" kern="1200">
          <a:solidFill>
            <a:schemeClr val="tx1"/>
          </a:solidFill>
          <a:latin typeface="+mn-lt"/>
          <a:ea typeface="+mn-ea"/>
          <a:cs typeface="+mn-cs"/>
        </a:defRPr>
      </a:lvl6pPr>
      <a:lvl7pPr marL="3234105" indent="-248777" algn="l" defTabSz="497555" rtl="0" eaLnBrk="1" latinLnBrk="0" hangingPunct="1">
        <a:spcBef>
          <a:spcPct val="20000"/>
        </a:spcBef>
        <a:buFont typeface="Arial"/>
        <a:buChar char="•"/>
        <a:defRPr sz="2199" kern="1200">
          <a:solidFill>
            <a:schemeClr val="tx1"/>
          </a:solidFill>
          <a:latin typeface="+mn-lt"/>
          <a:ea typeface="+mn-ea"/>
          <a:cs typeface="+mn-cs"/>
        </a:defRPr>
      </a:lvl7pPr>
      <a:lvl8pPr marL="3731659" indent="-248777" algn="l" defTabSz="497555" rtl="0" eaLnBrk="1" latinLnBrk="0" hangingPunct="1">
        <a:spcBef>
          <a:spcPct val="20000"/>
        </a:spcBef>
        <a:buFont typeface="Arial"/>
        <a:buChar char="•"/>
        <a:defRPr sz="2199" kern="1200">
          <a:solidFill>
            <a:schemeClr val="tx1"/>
          </a:solidFill>
          <a:latin typeface="+mn-lt"/>
          <a:ea typeface="+mn-ea"/>
          <a:cs typeface="+mn-cs"/>
        </a:defRPr>
      </a:lvl8pPr>
      <a:lvl9pPr marL="4229214" indent="-248777" algn="l" defTabSz="497555" rtl="0" eaLnBrk="1" latinLnBrk="0" hangingPunct="1">
        <a:spcBef>
          <a:spcPct val="20000"/>
        </a:spcBef>
        <a:buFont typeface="Arial"/>
        <a:buChar char="•"/>
        <a:defRPr sz="21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97555" rtl="0" eaLnBrk="1" latinLnBrk="0" hangingPunct="1">
        <a:defRPr sz="1999" kern="1200">
          <a:solidFill>
            <a:schemeClr val="tx1"/>
          </a:solidFill>
          <a:latin typeface="+mn-lt"/>
          <a:ea typeface="+mn-ea"/>
          <a:cs typeface="+mn-cs"/>
        </a:defRPr>
      </a:lvl1pPr>
      <a:lvl2pPr marL="497555" algn="l" defTabSz="497555" rtl="0" eaLnBrk="1" latinLnBrk="0" hangingPunct="1">
        <a:defRPr sz="1999" kern="1200">
          <a:solidFill>
            <a:schemeClr val="tx1"/>
          </a:solidFill>
          <a:latin typeface="+mn-lt"/>
          <a:ea typeface="+mn-ea"/>
          <a:cs typeface="+mn-cs"/>
        </a:defRPr>
      </a:lvl2pPr>
      <a:lvl3pPr marL="995109" algn="l" defTabSz="497555" rtl="0" eaLnBrk="1" latinLnBrk="0" hangingPunct="1"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492664" algn="l" defTabSz="497555" rtl="0" eaLnBrk="1" latinLnBrk="0" hangingPunct="1"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1990219" algn="l" defTabSz="497555" rtl="0" eaLnBrk="1" latinLnBrk="0" hangingPunct="1"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487772" algn="l" defTabSz="497555" rtl="0" eaLnBrk="1" latinLnBrk="0" hangingPunct="1"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85327" algn="l" defTabSz="497555" rtl="0" eaLnBrk="1" latinLnBrk="0" hangingPunct="1"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82881" algn="l" defTabSz="497555" rtl="0" eaLnBrk="1" latinLnBrk="0" hangingPunct="1"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980436" algn="l" defTabSz="497555" rtl="0" eaLnBrk="1" latinLnBrk="0" hangingPunct="1"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uadroTexto 9"/>
          <p:cNvSpPr txBox="1">
            <a:spLocks noChangeArrowheads="1"/>
          </p:cNvSpPr>
          <p:nvPr/>
        </p:nvSpPr>
        <p:spPr bwMode="auto">
          <a:xfrm>
            <a:off x="9261475" y="7164680"/>
            <a:ext cx="801688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9688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9688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9688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9688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defRPr/>
            </a:pPr>
            <a:fld id="{CDA8B7A6-9B29-E64C-81C5-3EDC818A4BF0}" type="slidenum">
              <a:rPr lang="es-ES" sz="800" smtClean="0">
                <a:solidFill>
                  <a:srgbClr val="036456"/>
                </a:solidFill>
                <a:latin typeface="Gloriola" charset="0"/>
                <a:cs typeface="Gloriola" charset="0"/>
              </a:rPr>
              <a:pPr algn="r">
                <a:defRPr/>
              </a:pPr>
              <a:t>‹Nº›</a:t>
            </a:fld>
            <a:endParaRPr lang="es-ES" sz="800" dirty="0">
              <a:solidFill>
                <a:srgbClr val="036456"/>
              </a:solidFill>
              <a:latin typeface="Gloriola" charset="0"/>
              <a:cs typeface="Gloriola" charset="0"/>
            </a:endParaRPr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486956" y="7010400"/>
            <a:ext cx="5656263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>
              <a:defRPr/>
            </a:pPr>
            <a:r>
              <a:rPr lang="en-US" smtClean="0"/>
              <a:t>Abril 2020</a:t>
            </a:r>
            <a:endParaRPr lang="en-US" dirty="0"/>
          </a:p>
        </p:txBody>
      </p:sp>
      <p:sp>
        <p:nvSpPr>
          <p:cNvPr id="5" name="Date Placeholder 14"/>
          <p:cNvSpPr>
            <a:spLocks noGrp="1"/>
          </p:cNvSpPr>
          <p:nvPr>
            <p:ph type="dt" sz="half" idx="2"/>
          </p:nvPr>
        </p:nvSpPr>
        <p:spPr>
          <a:xfrm>
            <a:off x="640819" y="7010400"/>
            <a:ext cx="6858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 smtClean="0">
                <a:solidFill>
                  <a:srgbClr val="4D4C4C"/>
                </a:solidFill>
                <a:latin typeface="Gloriola SemiBold Regular"/>
                <a:cs typeface="Gloriola SemiBold Regular"/>
              </a:defRPr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7" name="Picture 50"/>
          <p:cNvPicPr>
            <a:picLocks noChangeAspect="1" noChangeArrowheads="1"/>
          </p:cNvPicPr>
          <p:nvPr userDrawn="1"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93667" y="395288"/>
            <a:ext cx="1259492" cy="47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65417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  <p:sldLayoutId id="2147483941" r:id="rId12"/>
    <p:sldLayoutId id="2147483942" r:id="rId13"/>
    <p:sldLayoutId id="2147483943" r:id="rId14"/>
    <p:sldLayoutId id="2147483944" r:id="rId15"/>
    <p:sldLayoutId id="2147483945" r:id="rId16"/>
    <p:sldLayoutId id="2147483946" r:id="rId17"/>
    <p:sldLayoutId id="2147483947" r:id="rId18"/>
    <p:sldLayoutId id="2147483948" r:id="rId19"/>
    <p:sldLayoutId id="2147483949" r:id="rId20"/>
    <p:sldLayoutId id="2147483950" r:id="rId2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496888" rtl="0" eaLnBrk="1" fontAlgn="base" hangingPunct="1"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96888" rtl="0" eaLnBrk="1" fontAlgn="base" hangingPunct="1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96888" rtl="0" eaLnBrk="1" fontAlgn="base" hangingPunct="1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96888" rtl="0" eaLnBrk="1" fontAlgn="base" hangingPunct="1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96888" rtl="0" eaLnBrk="1" fontAlgn="base" hangingPunct="1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defTabSz="496888" rtl="0" eaLnBrk="1" fontAlgn="base" hangingPunct="1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defTabSz="496888" rtl="0" eaLnBrk="1" fontAlgn="base" hangingPunct="1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defTabSz="496888" rtl="0" eaLnBrk="1" fontAlgn="base" hangingPunct="1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defTabSz="496888" rtl="0" eaLnBrk="1" fontAlgn="base" hangingPunct="1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73063" indent="-373063" algn="l" defTabSz="496888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5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808038" indent="-309563" algn="l" defTabSz="496888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30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243013" indent="-247650" algn="l" defTabSz="496888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6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741488" indent="-247650" algn="l" defTabSz="496888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238375" indent="-247650" algn="l" defTabSz="496888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2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737645" indent="-248877" algn="l" defTabSz="4977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35399" indent="-248877" algn="l" defTabSz="4977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33152" indent="-248877" algn="l" defTabSz="4977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30906" indent="-248877" algn="l" defTabSz="4977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7754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5507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3261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1015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8768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86522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84275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82029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uadroTexto 9"/>
          <p:cNvSpPr txBox="1">
            <a:spLocks noChangeArrowheads="1"/>
          </p:cNvSpPr>
          <p:nvPr/>
        </p:nvSpPr>
        <p:spPr bwMode="auto">
          <a:xfrm>
            <a:off x="9261475" y="7188200"/>
            <a:ext cx="801688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9688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9688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9688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9688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496590">
              <a:defRPr/>
            </a:pPr>
            <a:fld id="{CDA8B7A6-9B29-E64C-81C5-3EDC818A4BF0}" type="slidenum">
              <a:rPr lang="es-ES" sz="800" smtClean="0">
                <a:solidFill>
                  <a:srgbClr val="036456"/>
                </a:solidFill>
                <a:latin typeface="Gloriola" charset="0"/>
                <a:cs typeface="Gloriola" charset="0"/>
              </a:rPr>
              <a:pPr algn="r" defTabSz="496590">
                <a:defRPr/>
              </a:pPr>
              <a:t>‹Nº›</a:t>
            </a:fld>
            <a:endParaRPr lang="es-ES" sz="800" dirty="0">
              <a:solidFill>
                <a:srgbClr val="036456"/>
              </a:solidFill>
              <a:latin typeface="Gloriola" charset="0"/>
              <a:cs typeface="Gloriola" charset="0"/>
            </a:endParaRPr>
          </a:p>
        </p:txBody>
      </p:sp>
      <p:pic>
        <p:nvPicPr>
          <p:cNvPr id="5" name="Picture 50"/>
          <p:cNvPicPr>
            <a:picLocks noChangeAspect="1" noChangeArrowheads="1"/>
          </p:cNvPicPr>
          <p:nvPr userDrawn="1"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89708" y="395371"/>
            <a:ext cx="1258931" cy="47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42797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  <p:sldLayoutId id="2147483963" r:id="rId12"/>
    <p:sldLayoutId id="2147483964" r:id="rId13"/>
    <p:sldLayoutId id="2147483965" r:id="rId14"/>
    <p:sldLayoutId id="2147483966" r:id="rId15"/>
    <p:sldLayoutId id="2147483967" r:id="rId16"/>
    <p:sldLayoutId id="2147483968" r:id="rId17"/>
    <p:sldLayoutId id="2147483969" r:id="rId18"/>
    <p:sldLayoutId id="2147483970" r:id="rId19"/>
    <p:sldLayoutId id="2147483971" r:id="rId20"/>
    <p:sldLayoutId id="2147483972" r:id="rId21"/>
    <p:sldLayoutId id="2147483973" r:id="rId22"/>
    <p:sldLayoutId id="2147483974" r:id="rId23"/>
    <p:sldLayoutId id="2147483975" r:id="rId24"/>
    <p:sldLayoutId id="2147483976" r:id="rId25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496391" rtl="0" eaLnBrk="1" fontAlgn="base" hangingPunct="1">
        <a:spcBef>
          <a:spcPct val="0"/>
        </a:spcBef>
        <a:spcAft>
          <a:spcPct val="0"/>
        </a:spcAft>
        <a:defRPr sz="4795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96391" rtl="0" eaLnBrk="1" fontAlgn="base" hangingPunct="1">
        <a:spcBef>
          <a:spcPct val="0"/>
        </a:spcBef>
        <a:spcAft>
          <a:spcPct val="0"/>
        </a:spcAft>
        <a:defRPr sz="4795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96391" rtl="0" eaLnBrk="1" fontAlgn="base" hangingPunct="1">
        <a:spcBef>
          <a:spcPct val="0"/>
        </a:spcBef>
        <a:spcAft>
          <a:spcPct val="0"/>
        </a:spcAft>
        <a:defRPr sz="4795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96391" rtl="0" eaLnBrk="1" fontAlgn="base" hangingPunct="1">
        <a:spcBef>
          <a:spcPct val="0"/>
        </a:spcBef>
        <a:spcAft>
          <a:spcPct val="0"/>
        </a:spcAft>
        <a:defRPr sz="4795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96391" rtl="0" eaLnBrk="1" fontAlgn="base" hangingPunct="1">
        <a:spcBef>
          <a:spcPct val="0"/>
        </a:spcBef>
        <a:spcAft>
          <a:spcPct val="0"/>
        </a:spcAft>
        <a:defRPr sz="4795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6743" algn="ctr" defTabSz="496391" rtl="0" eaLnBrk="1" fontAlgn="base" hangingPunct="1">
        <a:spcBef>
          <a:spcPct val="0"/>
        </a:spcBef>
        <a:spcAft>
          <a:spcPct val="0"/>
        </a:spcAft>
        <a:defRPr sz="4795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913485" algn="ctr" defTabSz="496391" rtl="0" eaLnBrk="1" fontAlgn="base" hangingPunct="1">
        <a:spcBef>
          <a:spcPct val="0"/>
        </a:spcBef>
        <a:spcAft>
          <a:spcPct val="0"/>
        </a:spcAft>
        <a:defRPr sz="4795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370229" algn="ctr" defTabSz="496391" rtl="0" eaLnBrk="1" fontAlgn="base" hangingPunct="1">
        <a:spcBef>
          <a:spcPct val="0"/>
        </a:spcBef>
        <a:spcAft>
          <a:spcPct val="0"/>
        </a:spcAft>
        <a:defRPr sz="4795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1826971" algn="ctr" defTabSz="496391" rtl="0" eaLnBrk="1" fontAlgn="base" hangingPunct="1">
        <a:spcBef>
          <a:spcPct val="0"/>
        </a:spcBef>
        <a:spcAft>
          <a:spcPct val="0"/>
        </a:spcAft>
        <a:defRPr sz="4795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72690" indent="-372690" algn="l" defTabSz="496391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497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807230" indent="-309253" algn="l" defTabSz="496391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997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241770" indent="-247402" algn="l" defTabSz="496391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597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739747" indent="-247402" algn="l" defTabSz="496391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98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236138" indent="-247402" algn="l" defTabSz="496391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198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734909" indent="-248628" algn="l" defTabSz="497256" rtl="0" eaLnBrk="1" latinLnBrk="0" hangingPunct="1">
        <a:spcBef>
          <a:spcPct val="20000"/>
        </a:spcBef>
        <a:buFont typeface="Arial"/>
        <a:buChar char="•"/>
        <a:defRPr sz="2198" kern="1200">
          <a:solidFill>
            <a:schemeClr val="tx1"/>
          </a:solidFill>
          <a:latin typeface="+mn-lt"/>
          <a:ea typeface="+mn-ea"/>
          <a:cs typeface="+mn-cs"/>
        </a:defRPr>
      </a:lvl6pPr>
      <a:lvl7pPr marL="3232165" indent="-248628" algn="l" defTabSz="497256" rtl="0" eaLnBrk="1" latinLnBrk="0" hangingPunct="1">
        <a:spcBef>
          <a:spcPct val="20000"/>
        </a:spcBef>
        <a:buFont typeface="Arial"/>
        <a:buChar char="•"/>
        <a:defRPr sz="2198" kern="1200">
          <a:solidFill>
            <a:schemeClr val="tx1"/>
          </a:solidFill>
          <a:latin typeface="+mn-lt"/>
          <a:ea typeface="+mn-ea"/>
          <a:cs typeface="+mn-cs"/>
        </a:defRPr>
      </a:lvl7pPr>
      <a:lvl8pPr marL="3729421" indent="-248628" algn="l" defTabSz="497256" rtl="0" eaLnBrk="1" latinLnBrk="0" hangingPunct="1">
        <a:spcBef>
          <a:spcPct val="20000"/>
        </a:spcBef>
        <a:buFont typeface="Arial"/>
        <a:buChar char="•"/>
        <a:defRPr sz="2198" kern="1200">
          <a:solidFill>
            <a:schemeClr val="tx1"/>
          </a:solidFill>
          <a:latin typeface="+mn-lt"/>
          <a:ea typeface="+mn-ea"/>
          <a:cs typeface="+mn-cs"/>
        </a:defRPr>
      </a:lvl8pPr>
      <a:lvl9pPr marL="4226677" indent="-248628" algn="l" defTabSz="497256" rtl="0" eaLnBrk="1" latinLnBrk="0" hangingPunct="1">
        <a:spcBef>
          <a:spcPct val="20000"/>
        </a:spcBef>
        <a:buFont typeface="Arial"/>
        <a:buChar char="•"/>
        <a:defRPr sz="21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97256" rtl="0" eaLnBrk="1" latinLnBrk="0" hangingPunct="1">
        <a:defRPr sz="1998" kern="1200">
          <a:solidFill>
            <a:schemeClr val="tx1"/>
          </a:solidFill>
          <a:latin typeface="+mn-lt"/>
          <a:ea typeface="+mn-ea"/>
          <a:cs typeface="+mn-cs"/>
        </a:defRPr>
      </a:lvl1pPr>
      <a:lvl2pPr marL="497256" algn="l" defTabSz="497256" rtl="0" eaLnBrk="1" latinLnBrk="0" hangingPunct="1">
        <a:defRPr sz="1998" kern="1200">
          <a:solidFill>
            <a:schemeClr val="tx1"/>
          </a:solidFill>
          <a:latin typeface="+mn-lt"/>
          <a:ea typeface="+mn-ea"/>
          <a:cs typeface="+mn-cs"/>
        </a:defRPr>
      </a:lvl2pPr>
      <a:lvl3pPr marL="994512" algn="l" defTabSz="497256" rtl="0" eaLnBrk="1" latinLnBrk="0" hangingPunct="1">
        <a:defRPr sz="1998" kern="1200">
          <a:solidFill>
            <a:schemeClr val="tx1"/>
          </a:solidFill>
          <a:latin typeface="+mn-lt"/>
          <a:ea typeface="+mn-ea"/>
          <a:cs typeface="+mn-cs"/>
        </a:defRPr>
      </a:lvl3pPr>
      <a:lvl4pPr marL="1491768" algn="l" defTabSz="497256" rtl="0" eaLnBrk="1" latinLnBrk="0" hangingPunct="1">
        <a:defRPr sz="1998" kern="1200">
          <a:solidFill>
            <a:schemeClr val="tx1"/>
          </a:solidFill>
          <a:latin typeface="+mn-lt"/>
          <a:ea typeface="+mn-ea"/>
          <a:cs typeface="+mn-cs"/>
        </a:defRPr>
      </a:lvl4pPr>
      <a:lvl5pPr marL="1989025" algn="l" defTabSz="497256" rtl="0" eaLnBrk="1" latinLnBrk="0" hangingPunct="1">
        <a:defRPr sz="1998" kern="1200">
          <a:solidFill>
            <a:schemeClr val="tx1"/>
          </a:solidFill>
          <a:latin typeface="+mn-lt"/>
          <a:ea typeface="+mn-ea"/>
          <a:cs typeface="+mn-cs"/>
        </a:defRPr>
      </a:lvl5pPr>
      <a:lvl6pPr marL="2486279" algn="l" defTabSz="497256" rtl="0" eaLnBrk="1" latinLnBrk="0" hangingPunct="1">
        <a:defRPr sz="1998" kern="1200">
          <a:solidFill>
            <a:schemeClr val="tx1"/>
          </a:solidFill>
          <a:latin typeface="+mn-lt"/>
          <a:ea typeface="+mn-ea"/>
          <a:cs typeface="+mn-cs"/>
        </a:defRPr>
      </a:lvl6pPr>
      <a:lvl7pPr marL="2983536" algn="l" defTabSz="497256" rtl="0" eaLnBrk="1" latinLnBrk="0" hangingPunct="1">
        <a:defRPr sz="1998" kern="1200">
          <a:solidFill>
            <a:schemeClr val="tx1"/>
          </a:solidFill>
          <a:latin typeface="+mn-lt"/>
          <a:ea typeface="+mn-ea"/>
          <a:cs typeface="+mn-cs"/>
        </a:defRPr>
      </a:lvl7pPr>
      <a:lvl8pPr marL="3480791" algn="l" defTabSz="497256" rtl="0" eaLnBrk="1" latinLnBrk="0" hangingPunct="1">
        <a:defRPr sz="1998" kern="1200">
          <a:solidFill>
            <a:schemeClr val="tx1"/>
          </a:solidFill>
          <a:latin typeface="+mn-lt"/>
          <a:ea typeface="+mn-ea"/>
          <a:cs typeface="+mn-cs"/>
        </a:defRPr>
      </a:lvl8pPr>
      <a:lvl9pPr marL="3978048" algn="l" defTabSz="497256" rtl="0" eaLnBrk="1" latinLnBrk="0" hangingPunct="1">
        <a:defRPr sz="19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uadroTexto 9"/>
          <p:cNvSpPr txBox="1">
            <a:spLocks noChangeArrowheads="1"/>
          </p:cNvSpPr>
          <p:nvPr/>
        </p:nvSpPr>
        <p:spPr bwMode="auto">
          <a:xfrm>
            <a:off x="9261475" y="7164680"/>
            <a:ext cx="801688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9688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9688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9688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9688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defRPr/>
            </a:pPr>
            <a:fld id="{CDA8B7A6-9B29-E64C-81C5-3EDC818A4BF0}" type="slidenum">
              <a:rPr lang="es-ES" sz="800" smtClean="0">
                <a:solidFill>
                  <a:srgbClr val="036456"/>
                </a:solidFill>
                <a:latin typeface="Gloriola" charset="0"/>
                <a:cs typeface="Gloriola" charset="0"/>
              </a:rPr>
              <a:pPr algn="r">
                <a:defRPr/>
              </a:pPr>
              <a:t>‹Nº›</a:t>
            </a:fld>
            <a:endParaRPr lang="es-ES" sz="800" dirty="0">
              <a:solidFill>
                <a:srgbClr val="036456"/>
              </a:solidFill>
              <a:latin typeface="Gloriola" charset="0"/>
              <a:cs typeface="Gloriola" charset="0"/>
            </a:endParaRPr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486956" y="7010400"/>
            <a:ext cx="5656263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mtClean="0">
                <a:solidFill>
                  <a:srgbClr val="4D4C4C"/>
                </a:solidFill>
                <a:latin typeface="Gloriola"/>
                <a:cs typeface="Gloriola"/>
              </a:defRPr>
            </a:lvl1pPr>
          </a:lstStyle>
          <a:p>
            <a:pPr>
              <a:defRPr/>
            </a:pPr>
            <a:r>
              <a:rPr lang="en-US" smtClean="0"/>
              <a:t>Abril 2020</a:t>
            </a:r>
            <a:endParaRPr lang="en-US" dirty="0"/>
          </a:p>
        </p:txBody>
      </p:sp>
      <p:sp>
        <p:nvSpPr>
          <p:cNvPr id="5" name="Date Placeholder 14"/>
          <p:cNvSpPr>
            <a:spLocks noGrp="1"/>
          </p:cNvSpPr>
          <p:nvPr>
            <p:ph type="dt" sz="half" idx="2"/>
          </p:nvPr>
        </p:nvSpPr>
        <p:spPr>
          <a:xfrm>
            <a:off x="640819" y="7010400"/>
            <a:ext cx="6858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 smtClean="0">
                <a:solidFill>
                  <a:srgbClr val="4D4C4C"/>
                </a:solidFill>
                <a:latin typeface="Gloriola SemiBold Regular"/>
                <a:cs typeface="Gloriola SemiBold Regular"/>
              </a:defRPr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6" name="Imagen 5"/>
          <p:cNvPicPr>
            <a:picLocks noChangeAspect="1"/>
          </p:cNvPicPr>
          <p:nvPr userDrawn="1"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4346" y="268665"/>
            <a:ext cx="2021662" cy="76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018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2" r:id="rId1"/>
    <p:sldLayoutId id="2147483983" r:id="rId2"/>
    <p:sldLayoutId id="2147483984" r:id="rId3"/>
    <p:sldLayoutId id="2147483985" r:id="rId4"/>
    <p:sldLayoutId id="2147483986" r:id="rId5"/>
    <p:sldLayoutId id="2147483987" r:id="rId6"/>
    <p:sldLayoutId id="2147483988" r:id="rId7"/>
    <p:sldLayoutId id="2147483989" r:id="rId8"/>
    <p:sldLayoutId id="2147483990" r:id="rId9"/>
    <p:sldLayoutId id="2147483991" r:id="rId10"/>
    <p:sldLayoutId id="2147483992" r:id="rId11"/>
    <p:sldLayoutId id="2147483993" r:id="rId12"/>
    <p:sldLayoutId id="2147483994" r:id="rId13"/>
    <p:sldLayoutId id="2147483995" r:id="rId14"/>
    <p:sldLayoutId id="2147483996" r:id="rId15"/>
    <p:sldLayoutId id="2147483997" r:id="rId16"/>
    <p:sldLayoutId id="2147483998" r:id="rId17"/>
    <p:sldLayoutId id="2147483999" r:id="rId18"/>
    <p:sldLayoutId id="2147484000" r:id="rId19"/>
    <p:sldLayoutId id="2147484001" r:id="rId20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496888" rtl="0" eaLnBrk="1" fontAlgn="base" hangingPunct="1"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96888" rtl="0" eaLnBrk="1" fontAlgn="base" hangingPunct="1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96888" rtl="0" eaLnBrk="1" fontAlgn="base" hangingPunct="1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96888" rtl="0" eaLnBrk="1" fontAlgn="base" hangingPunct="1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96888" rtl="0" eaLnBrk="1" fontAlgn="base" hangingPunct="1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defTabSz="496888" rtl="0" eaLnBrk="1" fontAlgn="base" hangingPunct="1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defTabSz="496888" rtl="0" eaLnBrk="1" fontAlgn="base" hangingPunct="1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defTabSz="496888" rtl="0" eaLnBrk="1" fontAlgn="base" hangingPunct="1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defTabSz="496888" rtl="0" eaLnBrk="1" fontAlgn="base" hangingPunct="1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73063" indent="-373063" algn="l" defTabSz="496888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5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808038" indent="-309563" algn="l" defTabSz="496888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30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243013" indent="-247650" algn="l" defTabSz="496888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6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741488" indent="-247650" algn="l" defTabSz="496888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238375" indent="-247650" algn="l" defTabSz="496888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2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737645" indent="-248877" algn="l" defTabSz="4977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35399" indent="-248877" algn="l" defTabSz="4977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33152" indent="-248877" algn="l" defTabSz="4977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30906" indent="-248877" algn="l" defTabSz="4977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7754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5507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3261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1015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8768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86522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84275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82029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B75C024-6583-044E-A7DF-C87ACA1CB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844" y="402652"/>
            <a:ext cx="9218950" cy="105949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A321836-A51A-4B4E-A577-6FA8FF90B8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4844" y="1462153"/>
            <a:ext cx="9218950" cy="53496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400FB09-8CD4-9D4C-BF0A-4B7652E75B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4846" y="6942533"/>
            <a:ext cx="3811438" cy="402652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l">
              <a:defRPr sz="10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/>
              <a:t>Plantilla Presentación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0CED26D-EAF1-9141-A1F7-5D1A54E7EE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5443" y="6942533"/>
            <a:ext cx="1097753" cy="402652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ctr">
              <a:defRPr sz="10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04212B-2961-5E46-ABAE-D0295A4DEE57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09248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007" r:id="rId3"/>
    <p:sldLayoutId id="2147484008" r:id="rId4"/>
    <p:sldLayoutId id="2147484009" r:id="rId5"/>
    <p:sldLayoutId id="2147484010" r:id="rId6"/>
    <p:sldLayoutId id="2147484011" r:id="rId7"/>
    <p:sldLayoutId id="2147484012" r:id="rId8"/>
    <p:sldLayoutId id="2147484013" r:id="rId9"/>
    <p:sldLayoutId id="2147484014" r:id="rId10"/>
    <p:sldLayoutId id="2147484015" r:id="rId11"/>
    <p:sldLayoutId id="2147484016" r:id="rId12"/>
    <p:sldLayoutId id="2147484017" r:id="rId13"/>
    <p:sldLayoutId id="2147484018" r:id="rId14"/>
    <p:sldLayoutId id="2147484019" r:id="rId15"/>
    <p:sldLayoutId id="2147484020" r:id="rId16"/>
    <p:sldLayoutId id="2147484021" r:id="rId17"/>
    <p:sldLayoutId id="2147484022" r:id="rId18"/>
    <p:sldLayoutId id="2147484023" r:id="rId19"/>
    <p:sldLayoutId id="2147484024" r:id="rId20"/>
    <p:sldLayoutId id="2147484025" r:id="rId21"/>
    <p:sldLayoutId id="2147484026" r:id="rId22"/>
    <p:sldLayoutId id="2147484027" r:id="rId23"/>
    <p:sldLayoutId id="2147484028" r:id="rId24"/>
    <p:sldLayoutId id="2147484029" r:id="rId25"/>
    <p:sldLayoutId id="2147484030" r:id="rId26"/>
    <p:sldLayoutId id="2147484031" r:id="rId27"/>
    <p:sldLayoutId id="2147484032" r:id="rId28"/>
    <p:sldLayoutId id="2147484033" r:id="rId29"/>
    <p:sldLayoutId id="2147484034" r:id="rId30"/>
    <p:sldLayoutId id="2147484035" r:id="rId31"/>
  </p:sldLayoutIdLst>
  <p:hf hdr="0" dt="0"/>
  <p:txStyles>
    <p:titleStyle>
      <a:lvl1pPr algn="l" defTabSz="801612" rtl="0" eaLnBrk="1" latinLnBrk="0" hangingPunct="1">
        <a:lnSpc>
          <a:spcPct val="90000"/>
        </a:lnSpc>
        <a:spcBef>
          <a:spcPct val="0"/>
        </a:spcBef>
        <a:buNone/>
        <a:defRPr sz="2630" b="1" i="0" kern="1200" baseline="0">
          <a:solidFill>
            <a:srgbClr val="005D4D"/>
          </a:solidFill>
          <a:latin typeface="Gloriola SemiBold" panose="02000000000000000000" pitchFamily="2" charset="77"/>
          <a:ea typeface="+mj-ea"/>
          <a:cs typeface="+mj-cs"/>
        </a:defRPr>
      </a:lvl1pPr>
    </p:titleStyle>
    <p:bodyStyle>
      <a:lvl1pPr marL="200403" indent="-200403" algn="l" defTabSz="801612" rtl="0" eaLnBrk="1" latinLnBrk="0" hangingPunct="1">
        <a:lnSpc>
          <a:spcPct val="90000"/>
        </a:lnSpc>
        <a:spcBef>
          <a:spcPts val="877"/>
        </a:spcBef>
        <a:buFont typeface="Arial" panose="020B0604020202020204" pitchFamily="34" charset="0"/>
        <a:buChar char="•"/>
        <a:defRPr sz="2104" b="0" i="0" kern="1200">
          <a:solidFill>
            <a:srgbClr val="444E47"/>
          </a:solidFill>
          <a:latin typeface="Gloriola" panose="02000000000000000000" pitchFamily="2" charset="77"/>
          <a:ea typeface="+mn-ea"/>
          <a:cs typeface="+mn-cs"/>
        </a:defRPr>
      </a:lvl1pPr>
      <a:lvl2pPr marL="601209" indent="-200403" algn="l" defTabSz="801612" rtl="0" eaLnBrk="1" latinLnBrk="0" hangingPunct="1">
        <a:lnSpc>
          <a:spcPct val="90000"/>
        </a:lnSpc>
        <a:spcBef>
          <a:spcPts val="438"/>
        </a:spcBef>
        <a:buFont typeface="Arial" panose="020B0604020202020204" pitchFamily="34" charset="0"/>
        <a:buChar char="•"/>
        <a:defRPr sz="1753" b="0" i="0" kern="1200">
          <a:solidFill>
            <a:srgbClr val="444E47"/>
          </a:solidFill>
          <a:latin typeface="Gloriola" panose="02000000000000000000" pitchFamily="2" charset="77"/>
          <a:ea typeface="+mn-ea"/>
          <a:cs typeface="+mn-cs"/>
        </a:defRPr>
      </a:lvl2pPr>
      <a:lvl3pPr marL="1002014" indent="-200403" algn="l" defTabSz="801612" rtl="0" eaLnBrk="1" latinLnBrk="0" hangingPunct="1">
        <a:lnSpc>
          <a:spcPct val="90000"/>
        </a:lnSpc>
        <a:spcBef>
          <a:spcPts val="438"/>
        </a:spcBef>
        <a:buFont typeface="Arial" panose="020B0604020202020204" pitchFamily="34" charset="0"/>
        <a:buChar char="•"/>
        <a:defRPr sz="1403" b="0" i="0" kern="1200">
          <a:solidFill>
            <a:srgbClr val="444E47"/>
          </a:solidFill>
          <a:latin typeface="Gloriola" panose="02000000000000000000" pitchFamily="2" charset="77"/>
          <a:ea typeface="+mn-ea"/>
          <a:cs typeface="+mn-cs"/>
        </a:defRPr>
      </a:lvl3pPr>
      <a:lvl4pPr marL="1402820" indent="-200403" algn="l" defTabSz="801612" rtl="0" eaLnBrk="1" latinLnBrk="0" hangingPunct="1">
        <a:lnSpc>
          <a:spcPct val="90000"/>
        </a:lnSpc>
        <a:spcBef>
          <a:spcPts val="438"/>
        </a:spcBef>
        <a:buFont typeface="Arial" panose="020B0604020202020204" pitchFamily="34" charset="0"/>
        <a:buChar char="•"/>
        <a:defRPr sz="1403" b="0" i="0" kern="1200">
          <a:solidFill>
            <a:srgbClr val="444E47"/>
          </a:solidFill>
          <a:latin typeface="Gloriola" panose="02000000000000000000" pitchFamily="2" charset="77"/>
          <a:ea typeface="+mn-ea"/>
          <a:cs typeface="+mn-cs"/>
        </a:defRPr>
      </a:lvl4pPr>
      <a:lvl5pPr marL="1803627" indent="-200403" algn="l" defTabSz="801612" rtl="0" eaLnBrk="1" latinLnBrk="0" hangingPunct="1">
        <a:lnSpc>
          <a:spcPct val="90000"/>
        </a:lnSpc>
        <a:spcBef>
          <a:spcPts val="438"/>
        </a:spcBef>
        <a:buFont typeface="Arial" panose="020B0604020202020204" pitchFamily="34" charset="0"/>
        <a:buChar char="•"/>
        <a:defRPr sz="1052" b="0" i="0" kern="1200">
          <a:solidFill>
            <a:srgbClr val="444E47"/>
          </a:solidFill>
          <a:latin typeface="Gloriola" panose="02000000000000000000" pitchFamily="2" charset="77"/>
          <a:ea typeface="+mn-ea"/>
          <a:cs typeface="+mn-cs"/>
        </a:defRPr>
      </a:lvl5pPr>
      <a:lvl6pPr marL="2204432" indent="-200403" algn="l" defTabSz="801612" rtl="0" eaLnBrk="1" latinLnBrk="0" hangingPunct="1">
        <a:lnSpc>
          <a:spcPct val="90000"/>
        </a:lnSpc>
        <a:spcBef>
          <a:spcPts val="438"/>
        </a:spcBef>
        <a:buFont typeface="Arial" panose="020B0604020202020204" pitchFamily="34" charset="0"/>
        <a:buChar char="•"/>
        <a:defRPr sz="1578" kern="1200">
          <a:solidFill>
            <a:schemeClr val="tx1"/>
          </a:solidFill>
          <a:latin typeface="+mn-lt"/>
          <a:ea typeface="+mn-ea"/>
          <a:cs typeface="+mn-cs"/>
        </a:defRPr>
      </a:lvl6pPr>
      <a:lvl7pPr marL="2605238" indent="-200403" algn="l" defTabSz="801612" rtl="0" eaLnBrk="1" latinLnBrk="0" hangingPunct="1">
        <a:lnSpc>
          <a:spcPct val="90000"/>
        </a:lnSpc>
        <a:spcBef>
          <a:spcPts val="438"/>
        </a:spcBef>
        <a:buFont typeface="Arial" panose="020B0604020202020204" pitchFamily="34" charset="0"/>
        <a:buChar char="•"/>
        <a:defRPr sz="1578" kern="1200">
          <a:solidFill>
            <a:schemeClr val="tx1"/>
          </a:solidFill>
          <a:latin typeface="+mn-lt"/>
          <a:ea typeface="+mn-ea"/>
          <a:cs typeface="+mn-cs"/>
        </a:defRPr>
      </a:lvl7pPr>
      <a:lvl8pPr marL="3006044" indent="-200403" algn="l" defTabSz="801612" rtl="0" eaLnBrk="1" latinLnBrk="0" hangingPunct="1">
        <a:lnSpc>
          <a:spcPct val="90000"/>
        </a:lnSpc>
        <a:spcBef>
          <a:spcPts val="438"/>
        </a:spcBef>
        <a:buFont typeface="Arial" panose="020B0604020202020204" pitchFamily="34" charset="0"/>
        <a:buChar char="•"/>
        <a:defRPr sz="1578" kern="1200">
          <a:solidFill>
            <a:schemeClr val="tx1"/>
          </a:solidFill>
          <a:latin typeface="+mn-lt"/>
          <a:ea typeface="+mn-ea"/>
          <a:cs typeface="+mn-cs"/>
        </a:defRPr>
      </a:lvl8pPr>
      <a:lvl9pPr marL="3406849" indent="-200403" algn="l" defTabSz="801612" rtl="0" eaLnBrk="1" latinLnBrk="0" hangingPunct="1">
        <a:lnSpc>
          <a:spcPct val="90000"/>
        </a:lnSpc>
        <a:spcBef>
          <a:spcPts val="438"/>
        </a:spcBef>
        <a:buFont typeface="Arial" panose="020B0604020202020204" pitchFamily="34" charset="0"/>
        <a:buChar char="•"/>
        <a:defRPr sz="157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801612" rtl="0" eaLnBrk="1" latinLnBrk="0" hangingPunct="1">
        <a:defRPr sz="1578" kern="1200">
          <a:solidFill>
            <a:schemeClr val="tx1"/>
          </a:solidFill>
          <a:latin typeface="+mn-lt"/>
          <a:ea typeface="+mn-ea"/>
          <a:cs typeface="+mn-cs"/>
        </a:defRPr>
      </a:lvl1pPr>
      <a:lvl2pPr marL="400806" algn="l" defTabSz="801612" rtl="0" eaLnBrk="1" latinLnBrk="0" hangingPunct="1">
        <a:defRPr sz="1578" kern="1200">
          <a:solidFill>
            <a:schemeClr val="tx1"/>
          </a:solidFill>
          <a:latin typeface="+mn-lt"/>
          <a:ea typeface="+mn-ea"/>
          <a:cs typeface="+mn-cs"/>
        </a:defRPr>
      </a:lvl2pPr>
      <a:lvl3pPr marL="801612" algn="l" defTabSz="801612" rtl="0" eaLnBrk="1" latinLnBrk="0" hangingPunct="1">
        <a:defRPr sz="1578" kern="1200">
          <a:solidFill>
            <a:schemeClr val="tx1"/>
          </a:solidFill>
          <a:latin typeface="+mn-lt"/>
          <a:ea typeface="+mn-ea"/>
          <a:cs typeface="+mn-cs"/>
        </a:defRPr>
      </a:lvl3pPr>
      <a:lvl4pPr marL="1202418" algn="l" defTabSz="801612" rtl="0" eaLnBrk="1" latinLnBrk="0" hangingPunct="1">
        <a:defRPr sz="1578" kern="1200">
          <a:solidFill>
            <a:schemeClr val="tx1"/>
          </a:solidFill>
          <a:latin typeface="+mn-lt"/>
          <a:ea typeface="+mn-ea"/>
          <a:cs typeface="+mn-cs"/>
        </a:defRPr>
      </a:lvl4pPr>
      <a:lvl5pPr marL="1603223" algn="l" defTabSz="801612" rtl="0" eaLnBrk="1" latinLnBrk="0" hangingPunct="1">
        <a:defRPr sz="1578" kern="1200">
          <a:solidFill>
            <a:schemeClr val="tx1"/>
          </a:solidFill>
          <a:latin typeface="+mn-lt"/>
          <a:ea typeface="+mn-ea"/>
          <a:cs typeface="+mn-cs"/>
        </a:defRPr>
      </a:lvl5pPr>
      <a:lvl6pPr marL="2004029" algn="l" defTabSz="801612" rtl="0" eaLnBrk="1" latinLnBrk="0" hangingPunct="1">
        <a:defRPr sz="1578" kern="1200">
          <a:solidFill>
            <a:schemeClr val="tx1"/>
          </a:solidFill>
          <a:latin typeface="+mn-lt"/>
          <a:ea typeface="+mn-ea"/>
          <a:cs typeface="+mn-cs"/>
        </a:defRPr>
      </a:lvl6pPr>
      <a:lvl7pPr marL="2404834" algn="l" defTabSz="801612" rtl="0" eaLnBrk="1" latinLnBrk="0" hangingPunct="1">
        <a:defRPr sz="1578" kern="1200">
          <a:solidFill>
            <a:schemeClr val="tx1"/>
          </a:solidFill>
          <a:latin typeface="+mn-lt"/>
          <a:ea typeface="+mn-ea"/>
          <a:cs typeface="+mn-cs"/>
        </a:defRPr>
      </a:lvl7pPr>
      <a:lvl8pPr marL="2805641" algn="l" defTabSz="801612" rtl="0" eaLnBrk="1" latinLnBrk="0" hangingPunct="1">
        <a:defRPr sz="1578" kern="1200">
          <a:solidFill>
            <a:schemeClr val="tx1"/>
          </a:solidFill>
          <a:latin typeface="+mn-lt"/>
          <a:ea typeface="+mn-ea"/>
          <a:cs typeface="+mn-cs"/>
        </a:defRPr>
      </a:lvl8pPr>
      <a:lvl9pPr marL="3206447" algn="l" defTabSz="801612" rtl="0" eaLnBrk="1" latinLnBrk="0" hangingPunct="1">
        <a:defRPr sz="157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  <p15:guide id="3" orient="horz" pos="315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png"/><Relationship Id="rId7" Type="http://schemas.openxmlformats.org/officeDocument/2006/relationships/image" Target="../media/image58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1.jpeg"/><Relationship Id="rId11" Type="http://schemas.openxmlformats.org/officeDocument/2006/relationships/image" Target="../media/image61.png"/><Relationship Id="rId5" Type="http://schemas.openxmlformats.org/officeDocument/2006/relationships/image" Target="../media/image57.png"/><Relationship Id="rId10" Type="http://schemas.openxmlformats.org/officeDocument/2006/relationships/image" Target="../media/image60.png"/><Relationship Id="rId4" Type="http://schemas.openxmlformats.org/officeDocument/2006/relationships/image" Target="../media/image56.png"/><Relationship Id="rId9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3.png"/><Relationship Id="rId5" Type="http://schemas.openxmlformats.org/officeDocument/2006/relationships/image" Target="../media/image41.jpeg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6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0.png"/><Relationship Id="rId5" Type="http://schemas.openxmlformats.org/officeDocument/2006/relationships/image" Target="../media/image58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6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0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41.jpeg"/><Relationship Id="rId7" Type="http://schemas.openxmlformats.org/officeDocument/2006/relationships/image" Target="../media/image6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0.png"/><Relationship Id="rId5" Type="http://schemas.openxmlformats.org/officeDocument/2006/relationships/image" Target="../media/image68.png"/><Relationship Id="rId4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74.pn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50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6.png"/><Relationship Id="rId5" Type="http://schemas.openxmlformats.org/officeDocument/2006/relationships/image" Target="../media/image41.jpeg"/><Relationship Id="rId10" Type="http://schemas.openxmlformats.org/officeDocument/2006/relationships/image" Target="../media/image78.png"/><Relationship Id="rId4" Type="http://schemas.openxmlformats.org/officeDocument/2006/relationships/image" Target="../media/image75.png"/><Relationship Id="rId9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9.png"/><Relationship Id="rId5" Type="http://schemas.openxmlformats.org/officeDocument/2006/relationships/image" Target="../media/image41.jpe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80.png"/><Relationship Id="rId7" Type="http://schemas.openxmlformats.org/officeDocument/2006/relationships/image" Target="../media/image8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1.png"/><Relationship Id="rId5" Type="http://schemas.openxmlformats.org/officeDocument/2006/relationships/image" Target="../media/image76.png"/><Relationship Id="rId10" Type="http://schemas.openxmlformats.org/officeDocument/2006/relationships/image" Target="../media/image84.png"/><Relationship Id="rId4" Type="http://schemas.openxmlformats.org/officeDocument/2006/relationships/image" Target="../media/image41.jpeg"/><Relationship Id="rId9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8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7.png"/><Relationship Id="rId7" Type="http://schemas.openxmlformats.org/officeDocument/2006/relationships/image" Target="../media/image8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8.png"/><Relationship Id="rId5" Type="http://schemas.openxmlformats.org/officeDocument/2006/relationships/image" Target="../media/image76.png"/><Relationship Id="rId10" Type="http://schemas.openxmlformats.org/officeDocument/2006/relationships/image" Target="../media/image90.png"/><Relationship Id="rId4" Type="http://schemas.openxmlformats.org/officeDocument/2006/relationships/image" Target="../media/image41.jpeg"/><Relationship Id="rId9" Type="http://schemas.openxmlformats.org/officeDocument/2006/relationships/image" Target="../media/image8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9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41.jpeg"/><Relationship Id="rId7" Type="http://schemas.openxmlformats.org/officeDocument/2006/relationships/image" Target="../media/image8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2.png"/><Relationship Id="rId5" Type="http://schemas.openxmlformats.org/officeDocument/2006/relationships/image" Target="../media/image92.png"/><Relationship Id="rId4" Type="http://schemas.openxmlformats.org/officeDocument/2006/relationships/image" Target="../media/image76.png"/><Relationship Id="rId9" Type="http://schemas.openxmlformats.org/officeDocument/2006/relationships/image" Target="../media/image9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9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50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96.png"/><Relationship Id="rId5" Type="http://schemas.openxmlformats.org/officeDocument/2006/relationships/image" Target="../media/image41.jpeg"/><Relationship Id="rId4" Type="http://schemas.openxmlformats.org/officeDocument/2006/relationships/image" Target="../media/image95.png"/><Relationship Id="rId9" Type="http://schemas.openxmlformats.org/officeDocument/2006/relationships/image" Target="../media/image9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9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0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0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0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0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0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0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0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0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10.png"/><Relationship Id="rId4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11.png"/><Relationship Id="rId4" Type="http://schemas.openxmlformats.org/officeDocument/2006/relationships/image" Target="../media/image5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12.png"/><Relationship Id="rId4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13.png"/><Relationship Id="rId4" Type="http://schemas.openxmlformats.org/officeDocument/2006/relationships/image" Target="../media/image5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68.xml"/><Relationship Id="rId4" Type="http://schemas.openxmlformats.org/officeDocument/2006/relationships/image" Target="../media/image1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68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jpeg"/><Relationship Id="rId7" Type="http://schemas.openxmlformats.org/officeDocument/2006/relationships/image" Target="../media/image123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68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8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emf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6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28.emf"/><Relationship Id="rId1" Type="http://schemas.openxmlformats.org/officeDocument/2006/relationships/slideLayout" Target="../slideLayouts/slideLayout16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rch-am.com/" TargetMode="External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8.xml"/><Relationship Id="rId6" Type="http://schemas.openxmlformats.org/officeDocument/2006/relationships/hyperlink" Target="mailto:salonso@march-am.com" TargetMode="External"/><Relationship Id="rId5" Type="http://schemas.openxmlformats.org/officeDocument/2006/relationships/hyperlink" Target="mailto:cgomez@march-am.com" TargetMode="External"/><Relationship Id="rId4" Type="http://schemas.openxmlformats.org/officeDocument/2006/relationships/hyperlink" Target="https://www.march-am.com/quienes-somos/inversion-sostenible-y-responsable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49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51.png"/><Relationship Id="rId4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3">
            <a:extLst>
              <a:ext uri="{FF2B5EF4-FFF2-40B4-BE49-F238E27FC236}">
                <a16:creationId xmlns:a16="http://schemas.microsoft.com/office/drawing/2014/main" id="{F43361F1-EA56-82EC-0149-C3975485D774}"/>
              </a:ext>
            </a:extLst>
          </p:cNvPr>
          <p:cNvSpPr txBox="1">
            <a:spLocks/>
          </p:cNvSpPr>
          <p:nvPr/>
        </p:nvSpPr>
        <p:spPr>
          <a:xfrm>
            <a:off x="5125689" y="1004036"/>
            <a:ext cx="5249920" cy="1056288"/>
          </a:xfrm>
          <a:prstGeom prst="rect">
            <a:avLst/>
          </a:prstGeom>
        </p:spPr>
        <p:txBody>
          <a:bodyPr vert="horz" lIns="106886" tIns="53443" rIns="106886" bIns="53443" rtlCol="0" anchor="b" anchorCtr="0">
            <a:normAutofit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chemeClr val="bg1"/>
                </a:solidFill>
                <a:latin typeface="Gloriola" panose="02000000000000000000" pitchFamily="50" charset="0"/>
                <a:ea typeface="+mj-ea"/>
                <a:cs typeface="+mj-cs"/>
              </a:defRPr>
            </a:lvl1pPr>
          </a:lstStyle>
          <a:p>
            <a:pPr algn="r" defTabSz="801612" fontAlgn="auto">
              <a:spcAft>
                <a:spcPts val="0"/>
              </a:spcAft>
            </a:pPr>
            <a:r>
              <a:rPr lang="es-ES" sz="2805" dirty="0" smtClean="0">
                <a:solidFill>
                  <a:srgbClr val="FFFFFF"/>
                </a:solidFill>
              </a:rPr>
              <a:t>March Gestión de Pensiones</a:t>
            </a:r>
          </a:p>
          <a:p>
            <a:pPr algn="r" defTabSz="801612" fontAlgn="auto">
              <a:spcAft>
                <a:spcPts val="0"/>
              </a:spcAft>
            </a:pPr>
            <a:r>
              <a:rPr lang="es-ES" sz="2805" b="0" dirty="0" smtClean="0">
                <a:solidFill>
                  <a:srgbClr val="FFFFFF"/>
                </a:solidFill>
              </a:rPr>
              <a:t>Planes de Pensiones</a:t>
            </a:r>
            <a:endParaRPr lang="es-ES" sz="2805" b="0" dirty="0">
              <a:solidFill>
                <a:srgbClr val="FFFFFF"/>
              </a:solidFill>
            </a:endParaRPr>
          </a:p>
        </p:txBody>
      </p:sp>
      <p:sp>
        <p:nvSpPr>
          <p:cNvPr id="9" name="Marcador de texto 4">
            <a:extLst>
              <a:ext uri="{FF2B5EF4-FFF2-40B4-BE49-F238E27FC236}">
                <a16:creationId xmlns:a16="http://schemas.microsoft.com/office/drawing/2014/main" id="{9B8998F2-F20E-DCBD-2A43-E3D139676A0A}"/>
              </a:ext>
            </a:extLst>
          </p:cNvPr>
          <p:cNvSpPr txBox="1">
            <a:spLocks/>
          </p:cNvSpPr>
          <p:nvPr/>
        </p:nvSpPr>
        <p:spPr>
          <a:xfrm>
            <a:off x="5991307" y="2281462"/>
            <a:ext cx="4388694" cy="910601"/>
          </a:xfrm>
          <a:prstGeom prst="rect">
            <a:avLst/>
          </a:prstGeom>
        </p:spPr>
        <p:txBody>
          <a:bodyPr vert="horz" lIns="106886" tIns="53443" rIns="106886" bIns="53443" rtlCol="0">
            <a:normAutofit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444E47"/>
                </a:solidFill>
                <a:latin typeface="Gloriola" panose="02000000000000000000" pitchFamily="2" charset="77"/>
                <a:ea typeface="+mn-ea"/>
                <a:cs typeface="+mn-cs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444E47"/>
                </a:solidFill>
                <a:latin typeface="Gloriola" panose="02000000000000000000" pitchFamily="2" charset="77"/>
                <a:ea typeface="+mn-ea"/>
                <a:cs typeface="+mn-cs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444E47"/>
                </a:solidFill>
                <a:latin typeface="Gloriola" panose="02000000000000000000" pitchFamily="2" charset="77"/>
                <a:ea typeface="+mn-ea"/>
                <a:cs typeface="+mn-cs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444E47"/>
                </a:solidFill>
                <a:latin typeface="Gloriola" panose="02000000000000000000" pitchFamily="2" charset="77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444E47"/>
                </a:solidFill>
                <a:latin typeface="Gloriola" panose="02000000000000000000" pitchFamily="2" charset="77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801612" fontAlgn="auto">
              <a:spcBef>
                <a:spcPts val="877"/>
              </a:spcBef>
              <a:spcAft>
                <a:spcPts val="0"/>
              </a:spcAft>
              <a:buNone/>
            </a:pPr>
            <a:r>
              <a:rPr lang="es-ES" sz="2104" dirty="0" smtClean="0">
                <a:solidFill>
                  <a:srgbClr val="FFFFFF"/>
                </a:solidFill>
              </a:rPr>
              <a:t>Febrero </a:t>
            </a:r>
            <a:r>
              <a:rPr lang="es-ES" sz="2104" dirty="0">
                <a:solidFill>
                  <a:srgbClr val="FFFFFF"/>
                </a:solidFill>
              </a:rPr>
              <a:t>2023</a:t>
            </a:r>
          </a:p>
        </p:txBody>
      </p:sp>
      <p:sp>
        <p:nvSpPr>
          <p:cNvPr id="10" name="Marcador de texto 3">
            <a:extLst>
              <a:ext uri="{FF2B5EF4-FFF2-40B4-BE49-F238E27FC236}">
                <a16:creationId xmlns:a16="http://schemas.microsoft.com/office/drawing/2014/main" id="{78ADB777-0104-FCA2-8676-DFB3234FBE27}"/>
              </a:ext>
            </a:extLst>
          </p:cNvPr>
          <p:cNvSpPr txBox="1">
            <a:spLocks/>
          </p:cNvSpPr>
          <p:nvPr/>
        </p:nvSpPr>
        <p:spPr>
          <a:xfrm>
            <a:off x="1573337" y="6211018"/>
            <a:ext cx="2503784" cy="576586"/>
          </a:xfrm>
          <a:prstGeom prst="rect">
            <a:avLst/>
          </a:prstGeom>
        </p:spPr>
        <p:txBody>
          <a:bodyPr vert="horz" lIns="106886" tIns="53443" rIns="106886" bIns="53443" rtlCol="0">
            <a:noAutofit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444E47"/>
                </a:solidFill>
                <a:latin typeface="Gloriola" panose="02000000000000000000" pitchFamily="2" charset="77"/>
                <a:ea typeface="+mn-ea"/>
                <a:cs typeface="+mn-cs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444E47"/>
                </a:solidFill>
                <a:latin typeface="Gloriola" panose="02000000000000000000" pitchFamily="2" charset="77"/>
                <a:ea typeface="+mn-ea"/>
                <a:cs typeface="+mn-cs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444E47"/>
                </a:solidFill>
                <a:latin typeface="Gloriola" panose="02000000000000000000" pitchFamily="2" charset="77"/>
                <a:ea typeface="+mn-ea"/>
                <a:cs typeface="+mn-cs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444E47"/>
                </a:solidFill>
                <a:latin typeface="Gloriola" panose="02000000000000000000" pitchFamily="2" charset="77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444E47"/>
                </a:solidFill>
                <a:latin typeface="Gloriola" panose="02000000000000000000" pitchFamily="2" charset="77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801612" fontAlgn="auto">
              <a:spcBef>
                <a:spcPts val="877"/>
              </a:spcBef>
              <a:spcAft>
                <a:spcPts val="0"/>
              </a:spcAft>
              <a:buNone/>
            </a:pPr>
            <a:r>
              <a:rPr lang="es-ES" sz="935" dirty="0">
                <a:solidFill>
                  <a:srgbClr val="FFFFFF"/>
                </a:solidFill>
              </a:rPr>
              <a:t>Premios Expansión – Allfunds</a:t>
            </a:r>
          </a:p>
          <a:p>
            <a:pPr marL="0" indent="0" algn="r" defTabSz="801612" fontAlgn="auto">
              <a:spcBef>
                <a:spcPts val="877"/>
              </a:spcBef>
              <a:spcAft>
                <a:spcPts val="0"/>
              </a:spcAft>
              <a:buNone/>
            </a:pPr>
            <a:r>
              <a:rPr lang="es-ES" sz="935" dirty="0">
                <a:solidFill>
                  <a:srgbClr val="FFFFFF"/>
                </a:solidFill>
              </a:rPr>
              <a:t>“</a:t>
            </a:r>
            <a:r>
              <a:rPr lang="es-ES" sz="935" b="1" dirty="0">
                <a:solidFill>
                  <a:srgbClr val="FFFFFF"/>
                </a:solidFill>
              </a:rPr>
              <a:t>Mejor Gestora de Renta Variable</a:t>
            </a:r>
            <a:r>
              <a:rPr lang="es-ES" sz="935" dirty="0">
                <a:solidFill>
                  <a:srgbClr val="FFFFFF"/>
                </a:solidFill>
              </a:rPr>
              <a:t>”</a:t>
            </a:r>
          </a:p>
          <a:p>
            <a:pPr marL="0" indent="0" algn="r" defTabSz="801612" fontAlgn="auto">
              <a:spcBef>
                <a:spcPts val="877"/>
              </a:spcBef>
              <a:spcAft>
                <a:spcPts val="0"/>
              </a:spcAft>
              <a:buNone/>
            </a:pPr>
            <a:endParaRPr lang="es-ES" sz="935" dirty="0">
              <a:solidFill>
                <a:srgbClr val="FFFFFF"/>
              </a:solidFill>
            </a:endParaRPr>
          </a:p>
          <a:p>
            <a:pPr marL="0" indent="0" algn="r" defTabSz="801612" fontAlgn="auto">
              <a:spcBef>
                <a:spcPts val="877"/>
              </a:spcBef>
              <a:spcAft>
                <a:spcPts val="0"/>
              </a:spcAft>
              <a:buNone/>
            </a:pPr>
            <a:endParaRPr lang="es-ES" sz="935" dirty="0">
              <a:solidFill>
                <a:srgbClr val="FFFFFF"/>
              </a:solidFill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C3A03A8-03A2-805D-CA79-36C24034A1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373" y="5340662"/>
            <a:ext cx="1170834" cy="82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74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quarter" idx="12"/>
          </p:nvPr>
        </p:nvSpPr>
        <p:spPr/>
        <p:txBody>
          <a:bodyPr vert="horz" lIns="99551" tIns="49775" rIns="99551" bIns="49775"/>
          <a:lstStyle/>
          <a:p>
            <a:r>
              <a:rPr lang="es-ES" sz="2400" dirty="0">
                <a:solidFill>
                  <a:srgbClr val="036456"/>
                </a:solidFill>
                <a:latin typeface="Gloriola Light" panose="02000000000000000000" pitchFamily="50" charset="0"/>
              </a:rPr>
              <a:t>Plan Pensión Creciente, F.P.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987" y="267068"/>
            <a:ext cx="1805917" cy="47807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3985" y="6923901"/>
            <a:ext cx="408467" cy="268247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609" y="1057275"/>
            <a:ext cx="2847181" cy="34166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9021" y="6923901"/>
            <a:ext cx="506012" cy="30482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926" y="1304925"/>
            <a:ext cx="7106224" cy="625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000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quarter" idx="12"/>
          </p:nvPr>
        </p:nvSpPr>
        <p:spPr/>
        <p:txBody>
          <a:bodyPr vert="horz" lIns="99551" tIns="49775" rIns="99551" bIns="49775"/>
          <a:lstStyle/>
          <a:p>
            <a:r>
              <a:rPr lang="es-ES" sz="2400" dirty="0">
                <a:solidFill>
                  <a:srgbClr val="036456"/>
                </a:solidFill>
                <a:latin typeface="Gloriola Light" panose="02000000000000000000" pitchFamily="50" charset="0"/>
              </a:rPr>
              <a:t>Plan Pensión Creciente, F.P.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53955" t="14866" r="39523" b="74657"/>
          <a:stretch/>
        </p:blipFill>
        <p:spPr>
          <a:xfrm>
            <a:off x="8437694" y="6500390"/>
            <a:ext cx="697117" cy="60658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12705" t="75289" r="28088" b="10473"/>
          <a:stretch/>
        </p:blipFill>
        <p:spPr>
          <a:xfrm>
            <a:off x="7831279" y="5862987"/>
            <a:ext cx="2376526" cy="109912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9978" y="5922679"/>
            <a:ext cx="810838" cy="43285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987" y="267068"/>
            <a:ext cx="1805917" cy="478070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9363674" y="6683830"/>
            <a:ext cx="755104" cy="337977"/>
          </a:xfrm>
          <a:prstGeom prst="rect">
            <a:avLst/>
          </a:prstGeom>
          <a:solidFill>
            <a:schemeClr val="lt1"/>
          </a:solidFill>
          <a:ln>
            <a:noFill/>
          </a:ln>
          <a:effectLst/>
        </p:spPr>
        <p:style>
          <a:lnRef idx="1">
            <a:schemeClr val="accent1"/>
          </a:lnRef>
          <a:fillRef idx="1001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Elipse 9"/>
          <p:cNvSpPr/>
          <p:nvPr/>
        </p:nvSpPr>
        <p:spPr>
          <a:xfrm>
            <a:off x="9601200" y="6667500"/>
            <a:ext cx="504825" cy="3810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0311" y="6753560"/>
            <a:ext cx="408467" cy="268247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45391" y="6802146"/>
            <a:ext cx="506012" cy="304826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49312" y="6727268"/>
            <a:ext cx="408467" cy="304826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71327" y="6605255"/>
            <a:ext cx="755970" cy="335309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96281" y="6753560"/>
            <a:ext cx="506012" cy="304826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96281" y="6760004"/>
            <a:ext cx="506012" cy="30482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60327" y="6751746"/>
            <a:ext cx="402371" cy="274344"/>
          </a:xfrm>
          <a:prstGeom prst="rect">
            <a:avLst/>
          </a:prstGeom>
        </p:spPr>
      </p:pic>
      <p:sp>
        <p:nvSpPr>
          <p:cNvPr id="18" name="Elipse 17"/>
          <p:cNvSpPr/>
          <p:nvPr/>
        </p:nvSpPr>
        <p:spPr>
          <a:xfrm>
            <a:off x="9798397" y="6887683"/>
            <a:ext cx="405507" cy="17714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ángulo 18"/>
          <p:cNvSpPr/>
          <p:nvPr/>
        </p:nvSpPr>
        <p:spPr>
          <a:xfrm>
            <a:off x="9710311" y="6802146"/>
            <a:ext cx="316986" cy="2196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Rectángulo 19"/>
          <p:cNvSpPr/>
          <p:nvPr/>
        </p:nvSpPr>
        <p:spPr>
          <a:xfrm>
            <a:off x="9798397" y="6887683"/>
            <a:ext cx="320381" cy="1771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0012" y="1024487"/>
            <a:ext cx="9771763" cy="6538363"/>
          </a:xfrm>
          <a:prstGeom prst="rect">
            <a:avLst/>
          </a:prstGeom>
        </p:spPr>
      </p:pic>
      <p:sp>
        <p:nvSpPr>
          <p:cNvPr id="21" name="Elipse 20"/>
          <p:cNvSpPr/>
          <p:nvPr/>
        </p:nvSpPr>
        <p:spPr>
          <a:xfrm>
            <a:off x="10027297" y="6887683"/>
            <a:ext cx="297803" cy="219289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333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ES" sz="2000" dirty="0" smtClean="0"/>
              <a:t>Comportamiento histórico</a:t>
            </a:r>
            <a:endParaRPr lang="es-ES" sz="2000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2"/>
          </p:nvPr>
        </p:nvSpPr>
        <p:spPr/>
        <p:txBody>
          <a:bodyPr vert="horz" lIns="99551" tIns="49775" rIns="99551" bIns="49775"/>
          <a:lstStyle/>
          <a:p>
            <a:r>
              <a:rPr lang="es-ES" sz="2400" dirty="0">
                <a:solidFill>
                  <a:srgbClr val="036456"/>
                </a:solidFill>
                <a:latin typeface="Gloriola Light" panose="02000000000000000000" pitchFamily="50" charset="0"/>
              </a:rPr>
              <a:t>Plan Pensión Creciente, F.P.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53955" t="14866" r="39523" b="74657"/>
          <a:stretch/>
        </p:blipFill>
        <p:spPr>
          <a:xfrm>
            <a:off x="8437694" y="6500390"/>
            <a:ext cx="697117" cy="60658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/>
          <a:srcRect l="12705" t="75289" r="28088" b="10473"/>
          <a:stretch/>
        </p:blipFill>
        <p:spPr>
          <a:xfrm>
            <a:off x="612609" y="7186107"/>
            <a:ext cx="1630072" cy="29781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987" y="267068"/>
            <a:ext cx="1805917" cy="47807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619" y="1509467"/>
            <a:ext cx="9497285" cy="597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00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quarter" idx="12"/>
          </p:nvPr>
        </p:nvSpPr>
        <p:spPr/>
        <p:txBody>
          <a:bodyPr vert="horz" lIns="99551" tIns="49775" rIns="99551" bIns="49775"/>
          <a:lstStyle/>
          <a:p>
            <a:r>
              <a:rPr lang="de-DE" sz="2400" dirty="0">
                <a:solidFill>
                  <a:srgbClr val="036456"/>
                </a:solidFill>
                <a:latin typeface="Gloriola Light" panose="02000000000000000000" pitchFamily="50" charset="0"/>
              </a:rPr>
              <a:t>March </a:t>
            </a:r>
            <a:r>
              <a:rPr lang="de-DE" sz="2400" dirty="0" err="1">
                <a:solidFill>
                  <a:srgbClr val="036456"/>
                </a:solidFill>
                <a:latin typeface="Gloriola Light" panose="02000000000000000000" pitchFamily="50" charset="0"/>
              </a:rPr>
              <a:t>Bonos</a:t>
            </a:r>
            <a:r>
              <a:rPr lang="de-DE" sz="2400" dirty="0">
                <a:solidFill>
                  <a:srgbClr val="036456"/>
                </a:solidFill>
                <a:latin typeface="Gloriola Light" panose="02000000000000000000" pitchFamily="50" charset="0"/>
              </a:rPr>
              <a:t>, F.P.</a:t>
            </a:r>
          </a:p>
        </p:txBody>
      </p:sp>
      <p:sp>
        <p:nvSpPr>
          <p:cNvPr id="11" name="Marcador de texto 7"/>
          <p:cNvSpPr txBox="1">
            <a:spLocks/>
          </p:cNvSpPr>
          <p:nvPr/>
        </p:nvSpPr>
        <p:spPr>
          <a:xfrm>
            <a:off x="743070" y="5677028"/>
            <a:ext cx="9202108" cy="779679"/>
          </a:xfrm>
          <a:prstGeom prst="rect">
            <a:avLst/>
          </a:prstGeom>
          <a:solidFill>
            <a:srgbClr val="DAD8D5"/>
          </a:solidFill>
        </p:spPr>
        <p:txBody>
          <a:bodyPr vert="horz" lIns="1439359" tIns="49775" rIns="1439359" bIns="49775" anchor="ctr" anchorCtr="0"/>
          <a:lstStyle>
            <a:lvl1pPr marL="373063" indent="-373063" algn="l" defTabSz="4968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808038" indent="-309563" algn="l" defTabSz="4968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243013" indent="-247650" algn="l" defTabSz="4968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741488" indent="-247650" algn="l" defTabSz="4968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238375" indent="-247650" algn="l" defTabSz="4968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None/>
            </a:pPr>
            <a:r>
              <a:rPr lang="es-ES" sz="1300" b="1" dirty="0" smtClean="0">
                <a:latin typeface="Gloriola" panose="02000000000000000000" pitchFamily="2" charset="0"/>
              </a:rPr>
              <a:t>Gestión activa </a:t>
            </a:r>
            <a:r>
              <a:rPr lang="es-ES" sz="1300" dirty="0" smtClean="0">
                <a:latin typeface="Gloriola" panose="02000000000000000000" pitchFamily="2" charset="0"/>
              </a:rPr>
              <a:t>de las inversiones realizadas: analizamos, monitorizamos y revisamos cartera y universo de inversión continuamente</a:t>
            </a:r>
            <a:endParaRPr lang="es-ES" sz="1300" b="1" dirty="0">
              <a:latin typeface="Gloriola" panose="02000000000000000000" pitchFamily="2" charset="0"/>
            </a:endParaRPr>
          </a:p>
        </p:txBody>
      </p:sp>
      <p:sp>
        <p:nvSpPr>
          <p:cNvPr id="12" name="2 Marcador de texto"/>
          <p:cNvSpPr txBox="1">
            <a:spLocks/>
          </p:cNvSpPr>
          <p:nvPr/>
        </p:nvSpPr>
        <p:spPr>
          <a:xfrm>
            <a:off x="743070" y="1514997"/>
            <a:ext cx="9177143" cy="1566373"/>
          </a:xfrm>
          <a:prstGeom prst="rect">
            <a:avLst/>
          </a:prstGeom>
          <a:solidFill>
            <a:srgbClr val="E6EFEE"/>
          </a:solidFill>
        </p:spPr>
        <p:txBody>
          <a:bodyPr vert="horz" lIns="99551" tIns="49775" rIns="99551" bIns="49775" numCol="1" anchor="ctr" anchorCtr="0"/>
          <a:lstStyle>
            <a:lvl1pPr marL="0" indent="0" algn="l" defTabSz="496888" rtl="0" eaLnBrk="1" fontAlgn="base" hangingPunct="1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sz="1300" b="0" kern="1200" baseline="0">
                <a:solidFill>
                  <a:schemeClr val="tx1"/>
                </a:solidFill>
                <a:latin typeface="Gloriola"/>
                <a:ea typeface="ＭＳ Ｐゴシック" charset="0"/>
                <a:cs typeface="Gloriola"/>
              </a:defRPr>
            </a:lvl1pPr>
            <a:lvl2pPr marL="808038" indent="-309563" algn="l" defTabSz="4968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5900" b="1" kern="1200">
                <a:solidFill>
                  <a:srgbClr val="E42312"/>
                </a:solidFill>
                <a:latin typeface="+mn-lt"/>
                <a:ea typeface="ＭＳ Ｐゴシック" charset="0"/>
                <a:cs typeface="+mn-cs"/>
              </a:defRPr>
            </a:lvl2pPr>
            <a:lvl3pPr marL="1243013" indent="-247650" algn="l" defTabSz="4968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5900" b="1" kern="1200">
                <a:solidFill>
                  <a:srgbClr val="E42312"/>
                </a:solidFill>
                <a:latin typeface="+mn-lt"/>
                <a:ea typeface="ＭＳ Ｐゴシック" charset="0"/>
                <a:cs typeface="+mn-cs"/>
              </a:defRPr>
            </a:lvl3pPr>
            <a:lvl4pPr marL="1741488" indent="-247650" algn="l" defTabSz="4968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5900" b="1" kern="1200">
                <a:solidFill>
                  <a:srgbClr val="E42312"/>
                </a:solidFill>
                <a:latin typeface="+mn-lt"/>
                <a:ea typeface="ＭＳ Ｐゴシック" charset="0"/>
                <a:cs typeface="+mn-cs"/>
              </a:defRPr>
            </a:lvl4pPr>
            <a:lvl5pPr marL="2238375" indent="-247650" algn="l" defTabSz="4968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5900" b="1" kern="1200">
                <a:solidFill>
                  <a:srgbClr val="E42312"/>
                </a:solidFill>
                <a:latin typeface="+mn-lt"/>
                <a:ea typeface="ＭＳ Ｐゴシック" charset="0"/>
                <a:cs typeface="+mn-cs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s-ES" dirty="0" smtClean="0"/>
              <a:t>Fondo </a:t>
            </a:r>
            <a:r>
              <a:rPr lang="es-ES" b="1" dirty="0" smtClean="0"/>
              <a:t>100% Renta Fija denominada en EUR</a:t>
            </a:r>
          </a:p>
          <a:p>
            <a:pPr marL="182490" indent="172969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s-ES" sz="1100" b="1" dirty="0" smtClean="0"/>
              <a:t>Cartera diversificada </a:t>
            </a:r>
            <a:r>
              <a:rPr lang="es-ES" sz="1100" dirty="0" smtClean="0"/>
              <a:t>– c. 70/100 emisiones</a:t>
            </a:r>
          </a:p>
          <a:p>
            <a:pPr marL="182490" indent="172969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s-ES" sz="1100" dirty="0" smtClean="0"/>
              <a:t>Gestión basada en análisis macroeconómico, lo que determina el posicionamiento tanto en curva como a nivel geográfico y de activo</a:t>
            </a:r>
          </a:p>
          <a:p>
            <a:pPr marL="182490" indent="172969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s-ES" sz="1100" dirty="0" smtClean="0"/>
              <a:t>Activos en aprovechar los movimientos tácticos que surgen en el mercado en el corto plazo</a:t>
            </a:r>
          </a:p>
          <a:p>
            <a:pPr marL="182490" indent="172969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s-ES" sz="1100" dirty="0" smtClean="0"/>
              <a:t>Invertimos tanto en deuda soberana como en crédito, así como en pagarés de empresa o depósitos bancarios</a:t>
            </a:r>
            <a:endParaRPr lang="es-ES" sz="1100" dirty="0"/>
          </a:p>
        </p:txBody>
      </p:sp>
      <p:sp>
        <p:nvSpPr>
          <p:cNvPr id="13" name="2 Marcador de texto"/>
          <p:cNvSpPr txBox="1">
            <a:spLocks/>
          </p:cNvSpPr>
          <p:nvPr/>
        </p:nvSpPr>
        <p:spPr>
          <a:xfrm>
            <a:off x="743069" y="3150499"/>
            <a:ext cx="5035561" cy="2456517"/>
          </a:xfrm>
          <a:prstGeom prst="rect">
            <a:avLst/>
          </a:prstGeom>
          <a:solidFill>
            <a:srgbClr val="CDE0DD"/>
          </a:solidFill>
        </p:spPr>
        <p:txBody>
          <a:bodyPr vert="horz" lIns="99551" tIns="49775" rIns="99551" bIns="49775" numCol="1"/>
          <a:lstStyle>
            <a:lvl1pPr marL="0" indent="0" algn="l" defTabSz="496888" rtl="0" eaLnBrk="1" fontAlgn="base" hangingPunct="1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sz="1300" b="0" kern="1200" baseline="0">
                <a:solidFill>
                  <a:schemeClr val="tx1"/>
                </a:solidFill>
                <a:latin typeface="Gloriola"/>
                <a:ea typeface="ＭＳ Ｐゴシック" charset="0"/>
                <a:cs typeface="Gloriola"/>
              </a:defRPr>
            </a:lvl1pPr>
            <a:lvl2pPr marL="808038" indent="-309563" algn="l" defTabSz="4968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5900" b="1" kern="1200">
                <a:solidFill>
                  <a:srgbClr val="E42312"/>
                </a:solidFill>
                <a:latin typeface="+mn-lt"/>
                <a:ea typeface="ＭＳ Ｐゴシック" charset="0"/>
                <a:cs typeface="+mn-cs"/>
              </a:defRPr>
            </a:lvl2pPr>
            <a:lvl3pPr marL="1243013" indent="-247650" algn="l" defTabSz="4968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5900" b="1" kern="1200">
                <a:solidFill>
                  <a:srgbClr val="E42312"/>
                </a:solidFill>
                <a:latin typeface="+mn-lt"/>
                <a:ea typeface="ＭＳ Ｐゴシック" charset="0"/>
                <a:cs typeface="+mn-cs"/>
              </a:defRPr>
            </a:lvl3pPr>
            <a:lvl4pPr marL="1741488" indent="-247650" algn="l" defTabSz="4968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5900" b="1" kern="1200">
                <a:solidFill>
                  <a:srgbClr val="E42312"/>
                </a:solidFill>
                <a:latin typeface="+mn-lt"/>
                <a:ea typeface="ＭＳ Ｐゴシック" charset="0"/>
                <a:cs typeface="+mn-cs"/>
              </a:defRPr>
            </a:lvl4pPr>
            <a:lvl5pPr marL="2238375" indent="-247650" algn="l" defTabSz="4968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5900" b="1" kern="1200">
                <a:solidFill>
                  <a:srgbClr val="E42312"/>
                </a:solidFill>
                <a:latin typeface="+mn-lt"/>
                <a:ea typeface="ＭＳ Ｐゴシック" charset="0"/>
                <a:cs typeface="+mn-cs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tabLst>
                <a:tab pos="452257" algn="l"/>
              </a:tabLst>
            </a:pPr>
            <a:r>
              <a:rPr lang="es-ES" dirty="0" smtClean="0"/>
              <a:t>Las directrices de inversión son:</a:t>
            </a:r>
          </a:p>
          <a:p>
            <a:pPr marL="182490" indent="172969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s-ES" sz="1100" dirty="0" smtClean="0"/>
              <a:t>Buscar </a:t>
            </a:r>
            <a:r>
              <a:rPr lang="es-ES" sz="1100" b="1" dirty="0" smtClean="0"/>
              <a:t>emisiones de elevada calidad crediticia </a:t>
            </a:r>
            <a:r>
              <a:rPr lang="es-ES" sz="1100" dirty="0" smtClean="0"/>
              <a:t>(BBB+ o mejor) denominados en EUR</a:t>
            </a:r>
          </a:p>
          <a:p>
            <a:pPr marL="182490" indent="172969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s-ES" sz="1100" dirty="0" smtClean="0"/>
              <a:t>La inversión en bonos de </a:t>
            </a:r>
            <a:r>
              <a:rPr lang="es-ES" sz="1100" b="1" dirty="0" smtClean="0"/>
              <a:t>peor calidad (High </a:t>
            </a:r>
            <a:r>
              <a:rPr lang="es-ES" sz="1100" b="1" dirty="0" err="1" smtClean="0"/>
              <a:t>Yield</a:t>
            </a:r>
            <a:r>
              <a:rPr lang="es-ES" sz="1100" b="1" dirty="0" smtClean="0"/>
              <a:t>) o pagarés de empresas sin rating, </a:t>
            </a:r>
            <a:r>
              <a:rPr lang="es-ES" sz="1100" dirty="0" smtClean="0"/>
              <a:t>no podrá superar el 25% de los activos del fondo</a:t>
            </a:r>
          </a:p>
          <a:p>
            <a:pPr marL="182490" indent="172969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s-ES" sz="1100" dirty="0" smtClean="0"/>
              <a:t>Como máximo se podrá invertir un </a:t>
            </a:r>
            <a:r>
              <a:rPr lang="es-ES" sz="1100" b="1" dirty="0" smtClean="0"/>
              <a:t>10% en otra divisa </a:t>
            </a:r>
            <a:r>
              <a:rPr lang="es-ES" sz="1100" dirty="0" smtClean="0"/>
              <a:t>que no sea el EUR</a:t>
            </a:r>
          </a:p>
          <a:p>
            <a:pPr marL="182490" indent="172969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s-ES" sz="1100" dirty="0" smtClean="0"/>
              <a:t>El rango de </a:t>
            </a:r>
            <a:r>
              <a:rPr lang="es-ES" sz="1100" b="1" dirty="0" smtClean="0"/>
              <a:t>duración</a:t>
            </a:r>
            <a:r>
              <a:rPr lang="es-ES" sz="1100" dirty="0" smtClean="0"/>
              <a:t> de la cartera será de </a:t>
            </a:r>
            <a:r>
              <a:rPr lang="es-ES" sz="1100" b="1" dirty="0" smtClean="0"/>
              <a:t>1-5 años,</a:t>
            </a:r>
            <a:r>
              <a:rPr lang="es-ES" sz="1100" dirty="0" smtClean="0"/>
              <a:t> sin limite de vencimiento</a:t>
            </a:r>
          </a:p>
          <a:p>
            <a:pPr marL="182490" indent="172969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s-ES" sz="1100" dirty="0" smtClean="0"/>
              <a:t>Puede invertir hasta un 10% en otras IIC</a:t>
            </a:r>
          </a:p>
          <a:p>
            <a:pPr marL="182490" indent="172969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s-ES" sz="1100" dirty="0" smtClean="0"/>
              <a:t>Uso de </a:t>
            </a:r>
            <a:r>
              <a:rPr lang="es-ES" sz="1100" b="1" dirty="0" smtClean="0"/>
              <a:t>futuros cotizados </a:t>
            </a:r>
            <a:r>
              <a:rPr lang="es-ES" sz="1100" dirty="0" smtClean="0"/>
              <a:t>para tomas apuestas sobre la curva de tipos, o de forward para cobertura de divisa</a:t>
            </a:r>
          </a:p>
          <a:p>
            <a:pPr marL="182490">
              <a:spcAft>
                <a:spcPts val="600"/>
              </a:spcAft>
            </a:pPr>
            <a:endParaRPr lang="es-ES" sz="1100" dirty="0"/>
          </a:p>
        </p:txBody>
      </p:sp>
      <p:sp>
        <p:nvSpPr>
          <p:cNvPr id="14" name="2 Marcador de texto"/>
          <p:cNvSpPr txBox="1">
            <a:spLocks/>
          </p:cNvSpPr>
          <p:nvPr/>
        </p:nvSpPr>
        <p:spPr>
          <a:xfrm>
            <a:off x="5855950" y="3149573"/>
            <a:ext cx="4064264" cy="2456517"/>
          </a:xfrm>
          <a:prstGeom prst="rect">
            <a:avLst/>
          </a:prstGeom>
          <a:solidFill>
            <a:srgbClr val="B5D0CD"/>
          </a:solidFill>
        </p:spPr>
        <p:txBody>
          <a:bodyPr vert="horz" lIns="99551" tIns="49775" rIns="99551" bIns="49775" numCol="1"/>
          <a:lstStyle>
            <a:lvl1pPr marL="0" indent="0" algn="l" defTabSz="496888" rtl="0" eaLnBrk="1" fontAlgn="base" hangingPunct="1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sz="1300" b="0" kern="1200" baseline="0">
                <a:solidFill>
                  <a:schemeClr val="tx1"/>
                </a:solidFill>
                <a:latin typeface="Gloriola"/>
                <a:ea typeface="ＭＳ Ｐゴシック" charset="0"/>
                <a:cs typeface="Gloriola"/>
              </a:defRPr>
            </a:lvl1pPr>
            <a:lvl2pPr marL="808038" indent="-309563" algn="l" defTabSz="4968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5900" b="1" kern="1200">
                <a:solidFill>
                  <a:srgbClr val="E42312"/>
                </a:solidFill>
                <a:latin typeface="+mn-lt"/>
                <a:ea typeface="ＭＳ Ｐゴシック" charset="0"/>
                <a:cs typeface="+mn-cs"/>
              </a:defRPr>
            </a:lvl2pPr>
            <a:lvl3pPr marL="1243013" indent="-247650" algn="l" defTabSz="4968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5900" b="1" kern="1200">
                <a:solidFill>
                  <a:srgbClr val="E42312"/>
                </a:solidFill>
                <a:latin typeface="+mn-lt"/>
                <a:ea typeface="ＭＳ Ｐゴシック" charset="0"/>
                <a:cs typeface="+mn-cs"/>
              </a:defRPr>
            </a:lvl3pPr>
            <a:lvl4pPr marL="1741488" indent="-247650" algn="l" defTabSz="4968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5900" b="1" kern="1200">
                <a:solidFill>
                  <a:srgbClr val="E42312"/>
                </a:solidFill>
                <a:latin typeface="+mn-lt"/>
                <a:ea typeface="ＭＳ Ｐゴシック" charset="0"/>
                <a:cs typeface="+mn-cs"/>
              </a:defRPr>
            </a:lvl4pPr>
            <a:lvl5pPr marL="2238375" indent="-247650" algn="l" defTabSz="4968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5900" b="1" kern="1200">
                <a:solidFill>
                  <a:srgbClr val="E42312"/>
                </a:solidFill>
                <a:latin typeface="+mn-lt"/>
                <a:ea typeface="ＭＳ Ｐゴシック" charset="0"/>
                <a:cs typeface="+mn-cs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s-ES" dirty="0" smtClean="0"/>
              <a:t>Todas las emisiones que forman parte de la cartera comparten estos </a:t>
            </a:r>
            <a:r>
              <a:rPr lang="es-ES" b="1" dirty="0" smtClean="0"/>
              <a:t>criterios homogéneos</a:t>
            </a:r>
            <a:r>
              <a:rPr lang="es-ES" dirty="0" smtClean="0"/>
              <a:t>:</a:t>
            </a:r>
          </a:p>
          <a:p>
            <a:pPr marL="285636" indent="-285636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100" dirty="0" smtClean="0"/>
              <a:t>El emisor debe pertenecer </a:t>
            </a:r>
            <a:r>
              <a:rPr lang="es-ES" sz="1100" b="1" dirty="0" smtClean="0"/>
              <a:t>a países de la UE o de la OCDE</a:t>
            </a:r>
          </a:p>
          <a:p>
            <a:pPr marL="285636" indent="-285636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100" dirty="0" smtClean="0"/>
              <a:t>La </a:t>
            </a:r>
            <a:r>
              <a:rPr lang="es-ES" sz="1100" b="1" dirty="0" smtClean="0"/>
              <a:t>inversión máxima</a:t>
            </a:r>
            <a:r>
              <a:rPr lang="es-ES" sz="1100" dirty="0" smtClean="0"/>
              <a:t> en la emisión será de un 10% (a nivel March A.M.), y una posición en cartera </a:t>
            </a:r>
            <a:r>
              <a:rPr lang="es-ES" sz="1100" dirty="0">
                <a:solidFill>
                  <a:srgbClr val="414C4C"/>
                </a:solidFill>
              </a:rPr>
              <a:t>no superará generalmente </a:t>
            </a:r>
            <a:r>
              <a:rPr lang="es-ES" sz="1100" dirty="0" smtClean="0"/>
              <a:t>el 5%</a:t>
            </a:r>
          </a:p>
          <a:p>
            <a:pPr marL="285636" indent="-285636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100" dirty="0" smtClean="0"/>
              <a:t>La </a:t>
            </a:r>
            <a:r>
              <a:rPr lang="es-ES" sz="1100" b="1" dirty="0" smtClean="0"/>
              <a:t>liquidez</a:t>
            </a:r>
            <a:r>
              <a:rPr lang="es-ES" sz="1100" dirty="0" smtClean="0"/>
              <a:t> (en mercado secundario) de la emisión es clave a la hora de analizar la idoneidad de la inversión, así como el peso en cartera</a:t>
            </a:r>
          </a:p>
          <a:p>
            <a:pPr>
              <a:spcAft>
                <a:spcPts val="600"/>
              </a:spcAft>
            </a:pPr>
            <a:endParaRPr lang="es-ES" sz="11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987" y="267068"/>
            <a:ext cx="1805917" cy="47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91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quarter" idx="12"/>
          </p:nvPr>
        </p:nvSpPr>
        <p:spPr/>
        <p:txBody>
          <a:bodyPr vert="horz" lIns="99551" tIns="49775" rIns="99551" bIns="49775"/>
          <a:lstStyle/>
          <a:p>
            <a:r>
              <a:rPr lang="de-DE" sz="2400" dirty="0">
                <a:solidFill>
                  <a:srgbClr val="036456"/>
                </a:solidFill>
                <a:latin typeface="Gloriola Light" panose="02000000000000000000" pitchFamily="50" charset="0"/>
              </a:rPr>
              <a:t>March </a:t>
            </a:r>
            <a:r>
              <a:rPr lang="de-DE" sz="2400" dirty="0" err="1">
                <a:solidFill>
                  <a:srgbClr val="036456"/>
                </a:solidFill>
                <a:latin typeface="Gloriola Light" panose="02000000000000000000" pitchFamily="50" charset="0"/>
              </a:rPr>
              <a:t>Bonos</a:t>
            </a:r>
            <a:r>
              <a:rPr lang="de-DE" sz="2400" dirty="0">
                <a:solidFill>
                  <a:srgbClr val="036456"/>
                </a:solidFill>
                <a:latin typeface="Gloriola Light" panose="02000000000000000000" pitchFamily="50" charset="0"/>
              </a:rPr>
              <a:t>, F.P.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53955" t="14866" r="39523" b="74657"/>
          <a:stretch/>
        </p:blipFill>
        <p:spPr>
          <a:xfrm>
            <a:off x="8983275" y="6378514"/>
            <a:ext cx="697117" cy="606582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9274160" y="6681805"/>
            <a:ext cx="812464" cy="4354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987" y="267068"/>
            <a:ext cx="1805917" cy="478070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9363674" y="6683830"/>
            <a:ext cx="755104" cy="337977"/>
          </a:xfrm>
          <a:prstGeom prst="rect">
            <a:avLst/>
          </a:prstGeom>
          <a:solidFill>
            <a:schemeClr val="lt1"/>
          </a:solidFill>
          <a:ln>
            <a:noFill/>
          </a:ln>
          <a:effectLst/>
        </p:spPr>
        <p:style>
          <a:lnRef idx="1">
            <a:schemeClr val="accent1"/>
          </a:lnRef>
          <a:fillRef idx="1001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Elipse 8"/>
          <p:cNvSpPr/>
          <p:nvPr/>
        </p:nvSpPr>
        <p:spPr>
          <a:xfrm>
            <a:off x="9544050" y="6848475"/>
            <a:ext cx="457200" cy="268799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Elipse 9"/>
          <p:cNvSpPr/>
          <p:nvPr/>
        </p:nvSpPr>
        <p:spPr>
          <a:xfrm>
            <a:off x="9485603" y="6640404"/>
            <a:ext cx="457200" cy="303291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0988" y="6811983"/>
            <a:ext cx="506012" cy="304826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8839" y="6809571"/>
            <a:ext cx="408467" cy="26824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6178" y="6776040"/>
            <a:ext cx="755970" cy="335309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8244" y="6840054"/>
            <a:ext cx="506012" cy="304826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9748244" y="6840054"/>
            <a:ext cx="399062" cy="2767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Elipse 15"/>
          <p:cNvSpPr/>
          <p:nvPr/>
        </p:nvSpPr>
        <p:spPr>
          <a:xfrm>
            <a:off x="9760988" y="6943695"/>
            <a:ext cx="442916" cy="27625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Elipse 16"/>
          <p:cNvSpPr/>
          <p:nvPr/>
        </p:nvSpPr>
        <p:spPr>
          <a:xfrm>
            <a:off x="9760988" y="6943695"/>
            <a:ext cx="357790" cy="20118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Rectángulo 17"/>
          <p:cNvSpPr/>
          <p:nvPr/>
        </p:nvSpPr>
        <p:spPr>
          <a:xfrm>
            <a:off x="9738839" y="6899539"/>
            <a:ext cx="275155" cy="2453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ángulo 18"/>
          <p:cNvSpPr/>
          <p:nvPr/>
        </p:nvSpPr>
        <p:spPr>
          <a:xfrm>
            <a:off x="9772650" y="6899539"/>
            <a:ext cx="313974" cy="2453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609" y="1049938"/>
            <a:ext cx="9789936" cy="633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08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quarter" idx="12"/>
          </p:nvPr>
        </p:nvSpPr>
        <p:spPr/>
        <p:txBody>
          <a:bodyPr vert="horz" lIns="99551" tIns="49775" rIns="99551" bIns="49775"/>
          <a:lstStyle/>
          <a:p>
            <a:r>
              <a:rPr lang="de-DE" sz="2400" dirty="0">
                <a:solidFill>
                  <a:srgbClr val="036456"/>
                </a:solidFill>
                <a:latin typeface="Gloriola Light" panose="02000000000000000000" pitchFamily="50" charset="0"/>
              </a:rPr>
              <a:t>March </a:t>
            </a:r>
            <a:r>
              <a:rPr lang="de-DE" sz="2400" dirty="0" err="1">
                <a:solidFill>
                  <a:srgbClr val="036456"/>
                </a:solidFill>
                <a:latin typeface="Gloriola Light" panose="02000000000000000000" pitchFamily="50" charset="0"/>
              </a:rPr>
              <a:t>Bonos</a:t>
            </a:r>
            <a:r>
              <a:rPr lang="de-DE" sz="2400" dirty="0">
                <a:solidFill>
                  <a:srgbClr val="036456"/>
                </a:solidFill>
                <a:latin typeface="Gloriola Light" panose="02000000000000000000" pitchFamily="50" charset="0"/>
              </a:rPr>
              <a:t>, F.P.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53955" t="14866" r="39523" b="74657"/>
          <a:stretch/>
        </p:blipFill>
        <p:spPr>
          <a:xfrm>
            <a:off x="8437694" y="6332901"/>
            <a:ext cx="697117" cy="60658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987" y="267068"/>
            <a:ext cx="1805917" cy="47807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9099" y="6705587"/>
            <a:ext cx="457240" cy="304826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170" y="990654"/>
            <a:ext cx="7889524" cy="647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43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9286797" y="6646347"/>
            <a:ext cx="812464" cy="4354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2"/>
          </p:nvPr>
        </p:nvSpPr>
        <p:spPr/>
        <p:txBody>
          <a:bodyPr vert="horz" lIns="99551" tIns="49775" rIns="99551" bIns="49775"/>
          <a:lstStyle/>
          <a:p>
            <a:r>
              <a:rPr lang="de-DE" sz="2400" dirty="0">
                <a:solidFill>
                  <a:srgbClr val="036456"/>
                </a:solidFill>
                <a:latin typeface="Gloriola Light" panose="02000000000000000000" pitchFamily="50" charset="0"/>
              </a:rPr>
              <a:t>March </a:t>
            </a:r>
            <a:r>
              <a:rPr lang="de-DE" sz="2400" dirty="0" err="1">
                <a:solidFill>
                  <a:srgbClr val="036456"/>
                </a:solidFill>
                <a:latin typeface="Gloriola Light" panose="02000000000000000000" pitchFamily="50" charset="0"/>
              </a:rPr>
              <a:t>Bonos</a:t>
            </a:r>
            <a:r>
              <a:rPr lang="de-DE" sz="2400" dirty="0">
                <a:solidFill>
                  <a:srgbClr val="036456"/>
                </a:solidFill>
                <a:latin typeface="Gloriola Light" panose="02000000000000000000" pitchFamily="50" charset="0"/>
              </a:rPr>
              <a:t>, F.P.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53955" t="14866" r="39523" b="74657"/>
          <a:stretch/>
        </p:blipFill>
        <p:spPr>
          <a:xfrm>
            <a:off x="9199219" y="6422071"/>
            <a:ext cx="697117" cy="60658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987" y="267068"/>
            <a:ext cx="1805917" cy="47807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 l="53955" t="14866" r="39523" b="74657"/>
          <a:stretch/>
        </p:blipFill>
        <p:spPr>
          <a:xfrm>
            <a:off x="9344470" y="6646346"/>
            <a:ext cx="697117" cy="408745"/>
          </a:xfrm>
          <a:prstGeom prst="rect">
            <a:avLst/>
          </a:prstGeom>
        </p:spPr>
      </p:pic>
      <p:sp>
        <p:nvSpPr>
          <p:cNvPr id="9" name="Elipse 8"/>
          <p:cNvSpPr/>
          <p:nvPr/>
        </p:nvSpPr>
        <p:spPr>
          <a:xfrm>
            <a:off x="9199219" y="6646347"/>
            <a:ext cx="573431" cy="30690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6674" y="6597853"/>
            <a:ext cx="457240" cy="304826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6883" y="6498020"/>
            <a:ext cx="695004" cy="6035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0343" y="6820304"/>
            <a:ext cx="457240" cy="304826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6883" y="6718629"/>
            <a:ext cx="755970" cy="335309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2345" y="6556651"/>
            <a:ext cx="457240" cy="304826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9705975" y="6902679"/>
            <a:ext cx="497929" cy="1988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Elipse 15"/>
          <p:cNvSpPr/>
          <p:nvPr/>
        </p:nvSpPr>
        <p:spPr>
          <a:xfrm>
            <a:off x="9896336" y="6820304"/>
            <a:ext cx="376517" cy="208349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Elipse 16"/>
          <p:cNvSpPr/>
          <p:nvPr/>
        </p:nvSpPr>
        <p:spPr>
          <a:xfrm>
            <a:off x="9772650" y="6861477"/>
            <a:ext cx="326611" cy="167176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Rectángulo 17"/>
          <p:cNvSpPr/>
          <p:nvPr/>
        </p:nvSpPr>
        <p:spPr>
          <a:xfrm>
            <a:off x="9705975" y="6597853"/>
            <a:ext cx="351608" cy="3048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ángulo 18"/>
          <p:cNvSpPr/>
          <p:nvPr/>
        </p:nvSpPr>
        <p:spPr>
          <a:xfrm>
            <a:off x="9755294" y="6820304"/>
            <a:ext cx="343967" cy="2336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938" y="942975"/>
            <a:ext cx="9657915" cy="6529914"/>
          </a:xfrm>
          <a:prstGeom prst="rect">
            <a:avLst/>
          </a:prstGeom>
        </p:spPr>
      </p:pic>
      <p:sp>
        <p:nvSpPr>
          <p:cNvPr id="20" name="Elipse 19"/>
          <p:cNvSpPr/>
          <p:nvPr/>
        </p:nvSpPr>
        <p:spPr>
          <a:xfrm>
            <a:off x="9896336" y="6820304"/>
            <a:ext cx="307568" cy="208349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6017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quarter" idx="12"/>
          </p:nvPr>
        </p:nvSpPr>
        <p:spPr/>
        <p:txBody>
          <a:bodyPr vert="horz" lIns="99551" tIns="49775" rIns="99551" bIns="49775"/>
          <a:lstStyle/>
          <a:p>
            <a:r>
              <a:rPr lang="de-DE" sz="2400" dirty="0">
                <a:solidFill>
                  <a:srgbClr val="036456"/>
                </a:solidFill>
                <a:latin typeface="Gloriola Light" panose="02000000000000000000" pitchFamily="50" charset="0"/>
              </a:rPr>
              <a:t>March </a:t>
            </a:r>
            <a:r>
              <a:rPr lang="de-DE" sz="2400" dirty="0" err="1">
                <a:solidFill>
                  <a:srgbClr val="036456"/>
                </a:solidFill>
                <a:latin typeface="Gloriola Light" panose="02000000000000000000" pitchFamily="50" charset="0"/>
              </a:rPr>
              <a:t>Pensiones</a:t>
            </a:r>
            <a:r>
              <a:rPr lang="de-DE" sz="2400" dirty="0">
                <a:solidFill>
                  <a:srgbClr val="036456"/>
                </a:solidFill>
                <a:latin typeface="Gloriola Light" panose="02000000000000000000" pitchFamily="50" charset="0"/>
              </a:rPr>
              <a:t> 80/20, F.P.</a:t>
            </a:r>
          </a:p>
        </p:txBody>
      </p:sp>
      <p:sp>
        <p:nvSpPr>
          <p:cNvPr id="11" name="Marcador de texto 7"/>
          <p:cNvSpPr txBox="1">
            <a:spLocks/>
          </p:cNvSpPr>
          <p:nvPr/>
        </p:nvSpPr>
        <p:spPr>
          <a:xfrm>
            <a:off x="743070" y="5724407"/>
            <a:ext cx="9202108" cy="779679"/>
          </a:xfrm>
          <a:prstGeom prst="rect">
            <a:avLst/>
          </a:prstGeom>
          <a:solidFill>
            <a:srgbClr val="DAD8D5"/>
          </a:solidFill>
        </p:spPr>
        <p:txBody>
          <a:bodyPr vert="horz" lIns="1439359" tIns="49775" rIns="1439359" bIns="49775" anchor="ctr" anchorCtr="0"/>
          <a:lstStyle>
            <a:lvl1pPr marL="373063" indent="-373063" algn="l" defTabSz="4968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808038" indent="-309563" algn="l" defTabSz="4968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243013" indent="-247650" algn="l" defTabSz="4968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741488" indent="-247650" algn="l" defTabSz="4968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238375" indent="-247650" algn="l" defTabSz="4968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None/>
            </a:pPr>
            <a:r>
              <a:rPr lang="es-ES" sz="1300" b="1" dirty="0" smtClean="0">
                <a:latin typeface="Gloriola" panose="02000000000000000000" pitchFamily="2" charset="0"/>
              </a:rPr>
              <a:t>Gestión activa </a:t>
            </a:r>
            <a:r>
              <a:rPr lang="es-ES" sz="1300" dirty="0" smtClean="0">
                <a:latin typeface="Gloriola" panose="02000000000000000000" pitchFamily="2" charset="0"/>
              </a:rPr>
              <a:t>de las inversiones realizadas: analizamos, monitorizamos y revisamos cartera y universo de inversión continuamente</a:t>
            </a:r>
            <a:endParaRPr lang="es-ES" sz="1300" b="1" dirty="0">
              <a:latin typeface="Gloriola" panose="02000000000000000000" pitchFamily="2" charset="0"/>
            </a:endParaRPr>
          </a:p>
        </p:txBody>
      </p:sp>
      <p:sp>
        <p:nvSpPr>
          <p:cNvPr id="12" name="2 Marcador de texto"/>
          <p:cNvSpPr txBox="1">
            <a:spLocks/>
          </p:cNvSpPr>
          <p:nvPr/>
        </p:nvSpPr>
        <p:spPr>
          <a:xfrm>
            <a:off x="743070" y="1576585"/>
            <a:ext cx="9177143" cy="1566373"/>
          </a:xfrm>
          <a:prstGeom prst="rect">
            <a:avLst/>
          </a:prstGeom>
          <a:solidFill>
            <a:srgbClr val="E6EFEE"/>
          </a:solidFill>
        </p:spPr>
        <p:txBody>
          <a:bodyPr vert="horz" lIns="99551" tIns="49775" rIns="99551" bIns="49775" numCol="1" anchor="ctr" anchorCtr="0"/>
          <a:lstStyle>
            <a:lvl1pPr marL="0" indent="0" algn="l" defTabSz="496888" rtl="0" eaLnBrk="1" fontAlgn="base" hangingPunct="1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sz="1300" b="0" kern="1200" baseline="0">
                <a:solidFill>
                  <a:schemeClr val="tx1"/>
                </a:solidFill>
                <a:latin typeface="Gloriola"/>
                <a:ea typeface="ＭＳ Ｐゴシック" charset="0"/>
                <a:cs typeface="Gloriola"/>
              </a:defRPr>
            </a:lvl1pPr>
            <a:lvl2pPr marL="808038" indent="-309563" algn="l" defTabSz="4968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5900" b="1" kern="1200">
                <a:solidFill>
                  <a:srgbClr val="E42312"/>
                </a:solidFill>
                <a:latin typeface="+mn-lt"/>
                <a:ea typeface="ＭＳ Ｐゴシック" charset="0"/>
                <a:cs typeface="+mn-cs"/>
              </a:defRPr>
            </a:lvl2pPr>
            <a:lvl3pPr marL="1243013" indent="-247650" algn="l" defTabSz="4968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5900" b="1" kern="1200">
                <a:solidFill>
                  <a:srgbClr val="E42312"/>
                </a:solidFill>
                <a:latin typeface="+mn-lt"/>
                <a:ea typeface="ＭＳ Ｐゴシック" charset="0"/>
                <a:cs typeface="+mn-cs"/>
              </a:defRPr>
            </a:lvl3pPr>
            <a:lvl4pPr marL="1741488" indent="-247650" algn="l" defTabSz="4968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5900" b="1" kern="1200">
                <a:solidFill>
                  <a:srgbClr val="E42312"/>
                </a:solidFill>
                <a:latin typeface="+mn-lt"/>
                <a:ea typeface="ＭＳ Ｐゴシック" charset="0"/>
                <a:cs typeface="+mn-cs"/>
              </a:defRPr>
            </a:lvl4pPr>
            <a:lvl5pPr marL="2238375" indent="-247650" algn="l" defTabSz="4968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5900" b="1" kern="1200">
                <a:solidFill>
                  <a:srgbClr val="E42312"/>
                </a:solidFill>
                <a:latin typeface="+mn-lt"/>
                <a:ea typeface="ＭＳ Ｐゴシック" charset="0"/>
                <a:cs typeface="+mn-cs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s-ES" b="1" dirty="0"/>
              <a:t>Fondo mixto </a:t>
            </a:r>
            <a:r>
              <a:rPr lang="es-ES" dirty="0"/>
              <a:t>que invierte tanto en Renta Fija como en Renta </a:t>
            </a:r>
            <a:r>
              <a:rPr lang="es-ES" dirty="0" smtClean="0"/>
              <a:t>Variable:</a:t>
            </a:r>
            <a:endParaRPr lang="es-ES" b="1" dirty="0" smtClean="0"/>
          </a:p>
          <a:p>
            <a:pPr marL="182490" indent="172969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s-ES" sz="1100" b="1" dirty="0"/>
              <a:t>Renta Variable: </a:t>
            </a:r>
            <a:r>
              <a:rPr lang="es-ES" sz="1100" dirty="0"/>
              <a:t>las bandas de inversión van de 0-30%, si bien de forma estructural y a largo plazo mantendrá una </a:t>
            </a:r>
            <a:r>
              <a:rPr lang="es-ES" sz="1100" b="1" dirty="0"/>
              <a:t>exposición media del 20%</a:t>
            </a:r>
          </a:p>
          <a:p>
            <a:pPr marL="182490" indent="172969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s-ES" sz="1100" b="1" dirty="0"/>
              <a:t>Renta Fija: </a:t>
            </a:r>
            <a:r>
              <a:rPr lang="es-ES" sz="1100" dirty="0"/>
              <a:t>las bandas de inversión van de 70-100%, si bien de forma estructural y a largo plazo mantendrá una </a:t>
            </a:r>
            <a:r>
              <a:rPr lang="es-ES" sz="1100" b="1" dirty="0"/>
              <a:t>exposición media del 80</a:t>
            </a:r>
            <a:r>
              <a:rPr lang="es-ES" sz="1100" b="1" dirty="0" smtClean="0"/>
              <a:t>%</a:t>
            </a:r>
            <a:endParaRPr lang="es-ES" sz="1100" b="1" dirty="0"/>
          </a:p>
        </p:txBody>
      </p:sp>
      <p:sp>
        <p:nvSpPr>
          <p:cNvPr id="13" name="2 Marcador de texto"/>
          <p:cNvSpPr txBox="1">
            <a:spLocks/>
          </p:cNvSpPr>
          <p:nvPr/>
        </p:nvSpPr>
        <p:spPr>
          <a:xfrm>
            <a:off x="736600" y="3206428"/>
            <a:ext cx="4564222" cy="2456517"/>
          </a:xfrm>
          <a:prstGeom prst="rect">
            <a:avLst/>
          </a:prstGeom>
          <a:solidFill>
            <a:srgbClr val="CDE0DD"/>
          </a:solidFill>
        </p:spPr>
        <p:txBody>
          <a:bodyPr vert="horz" lIns="99551" tIns="49775" rIns="99551" bIns="49775" numCol="1"/>
          <a:lstStyle>
            <a:lvl1pPr marL="0" indent="0" algn="l" defTabSz="496888" rtl="0" eaLnBrk="1" fontAlgn="base" hangingPunct="1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sz="1300" b="0" kern="1200" baseline="0">
                <a:solidFill>
                  <a:schemeClr val="tx1"/>
                </a:solidFill>
                <a:latin typeface="Gloriola"/>
                <a:ea typeface="ＭＳ Ｐゴシック" charset="0"/>
                <a:cs typeface="Gloriola"/>
              </a:defRPr>
            </a:lvl1pPr>
            <a:lvl2pPr marL="808038" indent="-309563" algn="l" defTabSz="4968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5900" b="1" kern="1200">
                <a:solidFill>
                  <a:srgbClr val="E42312"/>
                </a:solidFill>
                <a:latin typeface="+mn-lt"/>
                <a:ea typeface="ＭＳ Ｐゴシック" charset="0"/>
                <a:cs typeface="+mn-cs"/>
              </a:defRPr>
            </a:lvl2pPr>
            <a:lvl3pPr marL="1243013" indent="-247650" algn="l" defTabSz="4968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5900" b="1" kern="1200">
                <a:solidFill>
                  <a:srgbClr val="E42312"/>
                </a:solidFill>
                <a:latin typeface="+mn-lt"/>
                <a:ea typeface="ＭＳ Ｐゴシック" charset="0"/>
                <a:cs typeface="+mn-cs"/>
              </a:defRPr>
            </a:lvl3pPr>
            <a:lvl4pPr marL="1741488" indent="-247650" algn="l" defTabSz="4968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5900" b="1" kern="1200">
                <a:solidFill>
                  <a:srgbClr val="E42312"/>
                </a:solidFill>
                <a:latin typeface="+mn-lt"/>
                <a:ea typeface="ＭＳ Ｐゴシック" charset="0"/>
                <a:cs typeface="+mn-cs"/>
              </a:defRPr>
            </a:lvl4pPr>
            <a:lvl5pPr marL="2238375" indent="-247650" algn="l" defTabSz="4968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5900" b="1" kern="1200">
                <a:solidFill>
                  <a:srgbClr val="E42312"/>
                </a:solidFill>
                <a:latin typeface="+mn-lt"/>
                <a:ea typeface="ＭＳ Ｐゴシック" charset="0"/>
                <a:cs typeface="+mn-cs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tabLst>
                <a:tab pos="452257" algn="l"/>
              </a:tabLst>
            </a:pPr>
            <a:r>
              <a:rPr lang="es-ES" dirty="0" smtClean="0"/>
              <a:t>En la Renta Variable:</a:t>
            </a:r>
          </a:p>
          <a:p>
            <a:pPr marL="358775" indent="-179388"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452257" algn="l"/>
              </a:tabLst>
            </a:pPr>
            <a:r>
              <a:rPr lang="es-ES" sz="1100" dirty="0"/>
              <a:t>Amplio </a:t>
            </a:r>
            <a:r>
              <a:rPr lang="es-ES" sz="1100" b="1" dirty="0"/>
              <a:t>universo de inversión global </a:t>
            </a:r>
            <a:r>
              <a:rPr lang="es-ES" sz="1100" dirty="0"/>
              <a:t>(compañías de países desarrollados y emergentes) </a:t>
            </a:r>
            <a:endParaRPr lang="es-ES" sz="1100" dirty="0" smtClean="0"/>
          </a:p>
          <a:p>
            <a:pPr marL="358775" indent="-179388"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452257" algn="l"/>
              </a:tabLst>
            </a:pPr>
            <a:r>
              <a:rPr lang="es-ES" sz="1100" dirty="0" smtClean="0"/>
              <a:t>Proceso </a:t>
            </a:r>
            <a:r>
              <a:rPr lang="es-ES" sz="1100" dirty="0"/>
              <a:t>de </a:t>
            </a:r>
            <a:r>
              <a:rPr lang="es-ES" sz="1100" b="1" dirty="0" smtClean="0"/>
              <a:t>stock-</a:t>
            </a:r>
            <a:r>
              <a:rPr lang="es-ES" sz="1100" b="1" dirty="0" err="1" smtClean="0"/>
              <a:t>picking</a:t>
            </a:r>
            <a:r>
              <a:rPr lang="es-ES" sz="1100" dirty="0" smtClean="0"/>
              <a:t> puro </a:t>
            </a:r>
            <a:r>
              <a:rPr lang="es-ES" sz="1100" dirty="0"/>
              <a:t>a través de un riguroso y disciplinado análisis fundamental </a:t>
            </a:r>
            <a:r>
              <a:rPr lang="es-ES" sz="1100" dirty="0" smtClean="0"/>
              <a:t>propio, con </a:t>
            </a:r>
            <a:r>
              <a:rPr lang="es-ES" sz="1100" dirty="0"/>
              <a:t>estimaciones de precio de entrada y precio </a:t>
            </a:r>
            <a:r>
              <a:rPr lang="es-ES" sz="1100" dirty="0" smtClean="0"/>
              <a:t>objetivo</a:t>
            </a:r>
          </a:p>
          <a:p>
            <a:pPr marL="358775" indent="-179388"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452257" algn="l"/>
              </a:tabLst>
            </a:pPr>
            <a:r>
              <a:rPr lang="es-ES" sz="1100" b="1" dirty="0" smtClean="0"/>
              <a:t>Criterios homogéneos </a:t>
            </a:r>
            <a:r>
              <a:rPr lang="es-ES" sz="1100" dirty="0" smtClean="0"/>
              <a:t>en las compañías que forman parte de la gestora: calidad </a:t>
            </a:r>
            <a:r>
              <a:rPr lang="es-ES" sz="1100" dirty="0"/>
              <a:t>de negocio (ventajas competitivas sostenibles</a:t>
            </a:r>
            <a:r>
              <a:rPr lang="es-ES" sz="1100" dirty="0" smtClean="0"/>
              <a:t>), gobierno </a:t>
            </a:r>
            <a:r>
              <a:rPr lang="es-ES" sz="1100" dirty="0"/>
              <a:t>corporativo (preferencia por compañías familiares</a:t>
            </a:r>
            <a:r>
              <a:rPr lang="es-ES" sz="1100" dirty="0" smtClean="0"/>
              <a:t>), situación </a:t>
            </a:r>
            <a:r>
              <a:rPr lang="es-ES" sz="1100" dirty="0"/>
              <a:t>financiera </a:t>
            </a:r>
            <a:r>
              <a:rPr lang="es-ES" sz="1100" dirty="0" smtClean="0"/>
              <a:t>saneada, descuento </a:t>
            </a:r>
            <a:r>
              <a:rPr lang="es-ES" sz="1100" dirty="0"/>
              <a:t>razonable respecto a nuestra valoración (margen de seguridad)</a:t>
            </a:r>
          </a:p>
          <a:p>
            <a:pPr marL="182490">
              <a:spcAft>
                <a:spcPts val="600"/>
              </a:spcAft>
            </a:pPr>
            <a:endParaRPr lang="es-ES" sz="1100" dirty="0"/>
          </a:p>
        </p:txBody>
      </p:sp>
      <p:sp>
        <p:nvSpPr>
          <p:cNvPr id="14" name="2 Marcador de texto"/>
          <p:cNvSpPr txBox="1">
            <a:spLocks/>
          </p:cNvSpPr>
          <p:nvPr/>
        </p:nvSpPr>
        <p:spPr>
          <a:xfrm>
            <a:off x="5358480" y="3206428"/>
            <a:ext cx="4561734" cy="2456517"/>
          </a:xfrm>
          <a:prstGeom prst="rect">
            <a:avLst/>
          </a:prstGeom>
          <a:solidFill>
            <a:srgbClr val="B5D0CD"/>
          </a:solidFill>
        </p:spPr>
        <p:txBody>
          <a:bodyPr vert="horz" lIns="99551" tIns="49775" rIns="99551" bIns="49775" numCol="1"/>
          <a:lstStyle>
            <a:lvl1pPr marL="0" indent="0" algn="l" defTabSz="496888" rtl="0" eaLnBrk="1" fontAlgn="base" hangingPunct="1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sz="1300" b="0" kern="1200" baseline="0">
                <a:solidFill>
                  <a:schemeClr val="tx1"/>
                </a:solidFill>
                <a:latin typeface="Gloriola"/>
                <a:ea typeface="ＭＳ Ｐゴシック" charset="0"/>
                <a:cs typeface="Gloriola"/>
              </a:defRPr>
            </a:lvl1pPr>
            <a:lvl2pPr marL="808038" indent="-309563" algn="l" defTabSz="4968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5900" b="1" kern="1200">
                <a:solidFill>
                  <a:srgbClr val="E42312"/>
                </a:solidFill>
                <a:latin typeface="+mn-lt"/>
                <a:ea typeface="ＭＳ Ｐゴシック" charset="0"/>
                <a:cs typeface="+mn-cs"/>
              </a:defRPr>
            </a:lvl2pPr>
            <a:lvl3pPr marL="1243013" indent="-247650" algn="l" defTabSz="4968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5900" b="1" kern="1200">
                <a:solidFill>
                  <a:srgbClr val="E42312"/>
                </a:solidFill>
                <a:latin typeface="+mn-lt"/>
                <a:ea typeface="ＭＳ Ｐゴシック" charset="0"/>
                <a:cs typeface="+mn-cs"/>
              </a:defRPr>
            </a:lvl3pPr>
            <a:lvl4pPr marL="1741488" indent="-247650" algn="l" defTabSz="4968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5900" b="1" kern="1200">
                <a:solidFill>
                  <a:srgbClr val="E42312"/>
                </a:solidFill>
                <a:latin typeface="+mn-lt"/>
                <a:ea typeface="ＭＳ Ｐゴシック" charset="0"/>
                <a:cs typeface="+mn-cs"/>
              </a:defRPr>
            </a:lvl4pPr>
            <a:lvl5pPr marL="2238375" indent="-247650" algn="l" defTabSz="4968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5900" b="1" kern="1200">
                <a:solidFill>
                  <a:srgbClr val="E42312"/>
                </a:solidFill>
                <a:latin typeface="+mn-lt"/>
                <a:ea typeface="ＭＳ Ｐゴシック" charset="0"/>
                <a:cs typeface="+mn-cs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s-ES" dirty="0" smtClean="0"/>
              <a:t>En la Renta Fija:</a:t>
            </a:r>
          </a:p>
          <a:p>
            <a:pPr marL="182490" indent="172969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s-ES" sz="1100" dirty="0"/>
              <a:t>Buscar </a:t>
            </a:r>
            <a:r>
              <a:rPr lang="es-ES" sz="1100" b="1" dirty="0"/>
              <a:t>emisiones </a:t>
            </a:r>
            <a:r>
              <a:rPr lang="es-ES" sz="1100" dirty="0" smtClean="0"/>
              <a:t>pertenecientes a países del a UE o de la OCDE, </a:t>
            </a:r>
            <a:r>
              <a:rPr lang="es-ES" sz="1100" b="1" dirty="0" smtClean="0"/>
              <a:t>de </a:t>
            </a:r>
            <a:r>
              <a:rPr lang="es-ES" sz="1100" b="1" dirty="0"/>
              <a:t>elevada calidad crediticia </a:t>
            </a:r>
            <a:r>
              <a:rPr lang="es-ES" sz="1100" dirty="0"/>
              <a:t>(BBB+ o mejor) denominados en </a:t>
            </a:r>
            <a:r>
              <a:rPr lang="es-ES" sz="1100" dirty="0" smtClean="0"/>
              <a:t>EUR.</a:t>
            </a:r>
          </a:p>
          <a:p>
            <a:pPr marL="182490" indent="172969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s-ES" sz="1100" dirty="0" smtClean="0"/>
              <a:t>La </a:t>
            </a:r>
            <a:r>
              <a:rPr lang="es-ES" sz="1100" dirty="0"/>
              <a:t>inversión en bonos de </a:t>
            </a:r>
            <a:r>
              <a:rPr lang="es-ES" sz="1100" b="1" dirty="0"/>
              <a:t>peor calidad (High </a:t>
            </a:r>
            <a:r>
              <a:rPr lang="es-ES" sz="1100" b="1" dirty="0" err="1"/>
              <a:t>Yield</a:t>
            </a:r>
            <a:r>
              <a:rPr lang="es-ES" sz="1100" b="1" dirty="0"/>
              <a:t>) o pagarés de empresas sin rating, </a:t>
            </a:r>
            <a:r>
              <a:rPr lang="es-ES" sz="1100" dirty="0"/>
              <a:t>no podrá superar el 25% de los activos del fondo.</a:t>
            </a:r>
          </a:p>
          <a:p>
            <a:pPr marL="182490" indent="172969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s-ES" sz="1100" dirty="0"/>
              <a:t>El rango de </a:t>
            </a:r>
            <a:r>
              <a:rPr lang="es-ES" sz="1100" b="1" dirty="0"/>
              <a:t>duración</a:t>
            </a:r>
            <a:r>
              <a:rPr lang="es-ES" sz="1100" dirty="0"/>
              <a:t> de la cartera será de </a:t>
            </a:r>
            <a:r>
              <a:rPr lang="es-ES" sz="1100" b="1" dirty="0" smtClean="0"/>
              <a:t>1-3,5 años.</a:t>
            </a:r>
          </a:p>
          <a:p>
            <a:pPr marL="182490" indent="172969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s-ES" sz="1100" dirty="0" smtClean="0"/>
              <a:t>La </a:t>
            </a:r>
            <a:r>
              <a:rPr lang="es-ES" sz="1100" b="1" dirty="0" smtClean="0"/>
              <a:t>liquidez</a:t>
            </a:r>
            <a:r>
              <a:rPr lang="es-ES" sz="1100" dirty="0" smtClean="0"/>
              <a:t> (en mercado secundario) de la emisión es clave a la hora de analizar la idoneidad de la inversión, así como el peso en cartera.</a:t>
            </a:r>
          </a:p>
          <a:p>
            <a:pPr>
              <a:spcAft>
                <a:spcPts val="600"/>
              </a:spcAft>
            </a:pPr>
            <a:endParaRPr lang="es-ES" sz="11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987" y="267068"/>
            <a:ext cx="1805917" cy="47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92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quarter" idx="12"/>
          </p:nvPr>
        </p:nvSpPr>
        <p:spPr/>
        <p:txBody>
          <a:bodyPr vert="horz" lIns="99551" tIns="49775" rIns="99551" bIns="49775"/>
          <a:lstStyle/>
          <a:p>
            <a:r>
              <a:rPr lang="es-ES" sz="2400" dirty="0">
                <a:solidFill>
                  <a:srgbClr val="036456"/>
                </a:solidFill>
                <a:latin typeface="Gloriola Light" panose="02000000000000000000" pitchFamily="50" charset="0"/>
              </a:rPr>
              <a:t>March Pensiones 80/20, F.P.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53955" t="14866" r="39523" b="74657"/>
          <a:stretch/>
        </p:blipFill>
        <p:spPr>
          <a:xfrm>
            <a:off x="8211357" y="6590925"/>
            <a:ext cx="697117" cy="60658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53955" t="14866" r="39523" b="74657"/>
          <a:stretch/>
        </p:blipFill>
        <p:spPr>
          <a:xfrm>
            <a:off x="9071666" y="6395584"/>
            <a:ext cx="697117" cy="606582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9362551" y="6751601"/>
            <a:ext cx="812464" cy="4354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987" y="267068"/>
            <a:ext cx="1805917" cy="47807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/>
          <a:srcRect l="53955" t="14866" r="39523" b="74657"/>
          <a:stretch/>
        </p:blipFill>
        <p:spPr>
          <a:xfrm>
            <a:off x="9362551" y="6707115"/>
            <a:ext cx="697117" cy="408745"/>
          </a:xfrm>
          <a:prstGeom prst="rect">
            <a:avLst/>
          </a:prstGeom>
        </p:spPr>
      </p:pic>
      <p:sp>
        <p:nvSpPr>
          <p:cNvPr id="5" name="Elipse 4"/>
          <p:cNvSpPr/>
          <p:nvPr/>
        </p:nvSpPr>
        <p:spPr>
          <a:xfrm>
            <a:off x="9420224" y="6751601"/>
            <a:ext cx="552451" cy="364259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9217" y="6754187"/>
            <a:ext cx="457240" cy="30482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9217" y="6792840"/>
            <a:ext cx="695004" cy="603556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1432" y="6716815"/>
            <a:ext cx="457240" cy="304826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58256" y="6686332"/>
            <a:ext cx="755970" cy="335309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02428" y="6789792"/>
            <a:ext cx="457240" cy="304826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>
          <a:xfrm>
            <a:off x="9768783" y="6924675"/>
            <a:ext cx="406232" cy="1911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Elipse 16"/>
          <p:cNvSpPr/>
          <p:nvPr/>
        </p:nvSpPr>
        <p:spPr>
          <a:xfrm>
            <a:off x="9768783" y="6924675"/>
            <a:ext cx="406232" cy="26239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Elipse 17"/>
          <p:cNvSpPr/>
          <p:nvPr/>
        </p:nvSpPr>
        <p:spPr>
          <a:xfrm>
            <a:off x="9826457" y="6792840"/>
            <a:ext cx="348558" cy="3230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ángulo 18"/>
          <p:cNvSpPr/>
          <p:nvPr/>
        </p:nvSpPr>
        <p:spPr>
          <a:xfrm>
            <a:off x="9491432" y="6853986"/>
            <a:ext cx="335025" cy="1481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Rectángulo 19"/>
          <p:cNvSpPr/>
          <p:nvPr/>
        </p:nvSpPr>
        <p:spPr>
          <a:xfrm>
            <a:off x="9826457" y="6686332"/>
            <a:ext cx="348558" cy="2383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177" y="1031693"/>
            <a:ext cx="9627519" cy="6349059"/>
          </a:xfrm>
          <a:prstGeom prst="rect">
            <a:avLst/>
          </a:prstGeom>
        </p:spPr>
      </p:pic>
      <p:sp>
        <p:nvSpPr>
          <p:cNvPr id="21" name="Elipse 20"/>
          <p:cNvSpPr/>
          <p:nvPr/>
        </p:nvSpPr>
        <p:spPr>
          <a:xfrm>
            <a:off x="9602428" y="6853986"/>
            <a:ext cx="457240" cy="24063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005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quarter" idx="12"/>
          </p:nvPr>
        </p:nvSpPr>
        <p:spPr/>
        <p:txBody>
          <a:bodyPr vert="horz" lIns="99551" tIns="49775" rIns="99551" bIns="49775"/>
          <a:lstStyle/>
          <a:p>
            <a:r>
              <a:rPr lang="es-ES" sz="2400" dirty="0">
                <a:solidFill>
                  <a:srgbClr val="036456"/>
                </a:solidFill>
                <a:latin typeface="Gloriola Light" panose="02000000000000000000" pitchFamily="50" charset="0"/>
              </a:rPr>
              <a:t>March Gestión de Pensiones 80/20, F.P.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987" y="267068"/>
            <a:ext cx="1805917" cy="47807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53955" t="14866" r="39523" b="74657"/>
          <a:stretch/>
        </p:blipFill>
        <p:spPr>
          <a:xfrm>
            <a:off x="9362551" y="6707115"/>
            <a:ext cx="697117" cy="408745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12609" y="1004828"/>
            <a:ext cx="3867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36456"/>
                </a:solidFill>
                <a:latin typeface="Gloriola Light" panose="02000000000000000000" pitchFamily="50" charset="0"/>
                <a:ea typeface="+mn-ea"/>
                <a:cs typeface="Gloriola"/>
              </a:rPr>
              <a:t>Estructura de cartera de RF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609" y="1324304"/>
            <a:ext cx="7218669" cy="616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05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540884667"/>
              </p:ext>
            </p:extLst>
          </p:nvPr>
        </p:nvGraphicFramePr>
        <p:xfrm>
          <a:off x="705520" y="1509467"/>
          <a:ext cx="9211593" cy="47505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Marcador de texto 1"/>
          <p:cNvSpPr txBox="1">
            <a:spLocks/>
          </p:cNvSpPr>
          <p:nvPr/>
        </p:nvSpPr>
        <p:spPr>
          <a:xfrm>
            <a:off x="378148" y="405841"/>
            <a:ext cx="9330611" cy="422462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s-ES" sz="2700" dirty="0" smtClean="0">
                <a:solidFill>
                  <a:srgbClr val="036456"/>
                </a:solidFill>
                <a:latin typeface="Gloriola Light" panose="02000000000000000000" pitchFamily="50" charset="0"/>
                <a:cs typeface="Gloriola"/>
              </a:rPr>
              <a:t>March AM: Gestión activa y directa</a:t>
            </a:r>
            <a:endParaRPr kumimoji="0" lang="es-ES" sz="2700" b="0" i="0" u="none" strike="noStrike" kern="1200" cap="none" spc="0" normalizeH="0" baseline="0" noProof="0" dirty="0">
              <a:ln>
                <a:noFill/>
              </a:ln>
              <a:solidFill>
                <a:srgbClr val="036456"/>
              </a:solidFill>
              <a:effectLst/>
              <a:uLnTx/>
              <a:uFillTx/>
              <a:latin typeface="Gloriola Light" panose="02000000000000000000" pitchFamily="50" charset="0"/>
              <a:ea typeface="+mn-ea"/>
              <a:cs typeface="Gloriola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987" y="267068"/>
            <a:ext cx="1805917" cy="47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73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quarter" idx="12"/>
          </p:nvPr>
        </p:nvSpPr>
        <p:spPr/>
        <p:txBody>
          <a:bodyPr vert="horz" lIns="99551" tIns="49775" rIns="99551" bIns="49775"/>
          <a:lstStyle/>
          <a:p>
            <a:r>
              <a:rPr lang="es-ES" sz="2400" dirty="0">
                <a:solidFill>
                  <a:srgbClr val="036456"/>
                </a:solidFill>
                <a:latin typeface="Gloriola Light" panose="02000000000000000000" pitchFamily="50" charset="0"/>
              </a:rPr>
              <a:t>March Gestión de Pensiones 80/20, F.P.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66661" t="93522" r="27325" b="1474"/>
          <a:stretch/>
        </p:blipFill>
        <p:spPr>
          <a:xfrm>
            <a:off x="7650178" y="6355534"/>
            <a:ext cx="642796" cy="28971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53955" t="14866" r="39523" b="74657"/>
          <a:stretch/>
        </p:blipFill>
        <p:spPr>
          <a:xfrm>
            <a:off x="8437694" y="6332901"/>
            <a:ext cx="697117" cy="60658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987" y="267068"/>
            <a:ext cx="1805917" cy="4780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476" y="1019543"/>
            <a:ext cx="8007374" cy="648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35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quarter" idx="12"/>
          </p:nvPr>
        </p:nvSpPr>
        <p:spPr/>
        <p:txBody>
          <a:bodyPr vert="horz" lIns="99551" tIns="49775" rIns="99551" bIns="49775"/>
          <a:lstStyle/>
          <a:p>
            <a:r>
              <a:rPr lang="es-ES" sz="2400" dirty="0" err="1">
                <a:solidFill>
                  <a:srgbClr val="036456"/>
                </a:solidFill>
                <a:latin typeface="Gloriola Light" panose="02000000000000000000" pitchFamily="50" charset="0"/>
              </a:rPr>
              <a:t>March</a:t>
            </a:r>
            <a:r>
              <a:rPr lang="es-ES" sz="2400" dirty="0">
                <a:solidFill>
                  <a:srgbClr val="036456"/>
                </a:solidFill>
                <a:latin typeface="Gloriola Light" panose="02000000000000000000" pitchFamily="50" charset="0"/>
              </a:rPr>
              <a:t> Gestión de Pensiones 80/20, F.P.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/>
          <a:srcRect l="53955" t="14866" r="39523" b="74657"/>
          <a:stretch/>
        </p:blipFill>
        <p:spPr>
          <a:xfrm>
            <a:off x="9503494" y="6951505"/>
            <a:ext cx="697117" cy="60658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9636" y="6708219"/>
            <a:ext cx="752580" cy="743054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9228164" y="6490484"/>
            <a:ext cx="812464" cy="4354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987" y="267068"/>
            <a:ext cx="1805917" cy="47807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0945" y="6875512"/>
            <a:ext cx="695004" cy="408467"/>
          </a:xfrm>
          <a:prstGeom prst="rect">
            <a:avLst/>
          </a:prstGeom>
        </p:spPr>
      </p:pic>
      <p:sp>
        <p:nvSpPr>
          <p:cNvPr id="9" name="Elipse 8"/>
          <p:cNvSpPr/>
          <p:nvPr/>
        </p:nvSpPr>
        <p:spPr>
          <a:xfrm>
            <a:off x="9643643" y="6898527"/>
            <a:ext cx="425087" cy="23684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91159" y="6743398"/>
            <a:ext cx="457240" cy="30482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10143" y="7027735"/>
            <a:ext cx="481609" cy="261307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7964" y="6807050"/>
            <a:ext cx="695004" cy="408467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33876" y="6708219"/>
            <a:ext cx="527683" cy="35892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22548" y="6743398"/>
            <a:ext cx="457240" cy="304826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>
          <a:xfrm>
            <a:off x="9810143" y="6951505"/>
            <a:ext cx="390468" cy="2640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Elipse 16"/>
          <p:cNvSpPr/>
          <p:nvPr/>
        </p:nvSpPr>
        <p:spPr>
          <a:xfrm>
            <a:off x="9879788" y="6898527"/>
            <a:ext cx="324116" cy="18121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Elipse 17"/>
          <p:cNvSpPr/>
          <p:nvPr/>
        </p:nvSpPr>
        <p:spPr>
          <a:xfrm>
            <a:off x="9848399" y="6951505"/>
            <a:ext cx="355505" cy="183869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ángulo 18"/>
          <p:cNvSpPr/>
          <p:nvPr/>
        </p:nvSpPr>
        <p:spPr>
          <a:xfrm>
            <a:off x="9682216" y="6925953"/>
            <a:ext cx="313733" cy="1411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Rectángulo 19"/>
          <p:cNvSpPr/>
          <p:nvPr/>
        </p:nvSpPr>
        <p:spPr>
          <a:xfrm>
            <a:off x="9391159" y="6758690"/>
            <a:ext cx="331136" cy="16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Rectángulo 20"/>
          <p:cNvSpPr/>
          <p:nvPr/>
        </p:nvSpPr>
        <p:spPr>
          <a:xfrm>
            <a:off x="9619779" y="6842321"/>
            <a:ext cx="260009" cy="2248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3210" y="1053301"/>
            <a:ext cx="9766665" cy="6504786"/>
          </a:xfrm>
          <a:prstGeom prst="rect">
            <a:avLst/>
          </a:prstGeom>
        </p:spPr>
      </p:pic>
      <p:sp>
        <p:nvSpPr>
          <p:cNvPr id="22" name="Elipse 21"/>
          <p:cNvSpPr/>
          <p:nvPr/>
        </p:nvSpPr>
        <p:spPr>
          <a:xfrm>
            <a:off x="10040628" y="7027735"/>
            <a:ext cx="389247" cy="18778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4673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quarter" idx="12"/>
          </p:nvPr>
        </p:nvSpPr>
        <p:spPr/>
        <p:txBody>
          <a:bodyPr vert="horz" lIns="99551" tIns="49775" rIns="99551" bIns="49775"/>
          <a:lstStyle/>
          <a:p>
            <a:r>
              <a:rPr lang="es-ES" sz="2400" dirty="0" err="1">
                <a:solidFill>
                  <a:srgbClr val="036456"/>
                </a:solidFill>
                <a:latin typeface="Gloriola Light" panose="02000000000000000000" pitchFamily="50" charset="0"/>
              </a:rPr>
              <a:t>March</a:t>
            </a:r>
            <a:r>
              <a:rPr lang="es-ES" sz="2400" dirty="0">
                <a:solidFill>
                  <a:srgbClr val="036456"/>
                </a:solidFill>
                <a:latin typeface="Gloriola Light" panose="02000000000000000000" pitchFamily="50" charset="0"/>
              </a:rPr>
              <a:t> Gestión de Pensiones 80/20, F.P.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l="66661" t="93522" r="27325" b="1474"/>
          <a:stretch/>
        </p:blipFill>
        <p:spPr>
          <a:xfrm>
            <a:off x="7509881" y="6040284"/>
            <a:ext cx="642796" cy="28971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/>
          <a:srcRect l="53955" t="14866" r="39523" b="74657"/>
          <a:stretch/>
        </p:blipFill>
        <p:spPr>
          <a:xfrm>
            <a:off x="8419587" y="6500390"/>
            <a:ext cx="697117" cy="606582"/>
          </a:xfrm>
          <a:prstGeom prst="rect">
            <a:avLst/>
          </a:prstGeom>
        </p:spPr>
      </p:pic>
      <p:sp>
        <p:nvSpPr>
          <p:cNvPr id="7" name="Marcador de texto 1"/>
          <p:cNvSpPr>
            <a:spLocks noGrp="1"/>
          </p:cNvSpPr>
          <p:nvPr>
            <p:ph type="body" sz="quarter" idx="13"/>
          </p:nvPr>
        </p:nvSpPr>
        <p:spPr>
          <a:xfrm>
            <a:off x="612608" y="1086916"/>
            <a:ext cx="9332570" cy="422551"/>
          </a:xfrm>
        </p:spPr>
        <p:txBody>
          <a:bodyPr/>
          <a:lstStyle/>
          <a:p>
            <a:r>
              <a:rPr lang="es-ES" sz="2000" dirty="0" smtClean="0"/>
              <a:t>Comportamiento histórico</a:t>
            </a:r>
            <a:endParaRPr lang="es-ES" sz="2000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987" y="267068"/>
            <a:ext cx="1805917" cy="47807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950" y="1509468"/>
            <a:ext cx="9394278" cy="59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62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quarter" idx="12"/>
          </p:nvPr>
        </p:nvSpPr>
        <p:spPr/>
        <p:txBody>
          <a:bodyPr vert="horz" lIns="99551" tIns="49775" rIns="99551" bIns="49775"/>
          <a:lstStyle/>
          <a:p>
            <a:r>
              <a:rPr lang="de-DE" sz="2400" dirty="0">
                <a:solidFill>
                  <a:srgbClr val="036456"/>
                </a:solidFill>
                <a:latin typeface="Gloriola Light" panose="02000000000000000000" pitchFamily="50" charset="0"/>
              </a:rPr>
              <a:t>March </a:t>
            </a:r>
            <a:r>
              <a:rPr lang="de-DE" sz="2400" dirty="0" err="1">
                <a:solidFill>
                  <a:srgbClr val="036456"/>
                </a:solidFill>
                <a:latin typeface="Gloriola Light" panose="02000000000000000000" pitchFamily="50" charset="0"/>
              </a:rPr>
              <a:t>Pensiones</a:t>
            </a:r>
            <a:r>
              <a:rPr lang="de-DE" sz="2400" dirty="0">
                <a:solidFill>
                  <a:srgbClr val="036456"/>
                </a:solidFill>
                <a:latin typeface="Gloriola Light" panose="02000000000000000000" pitchFamily="50" charset="0"/>
              </a:rPr>
              <a:t> 50/50, F.P.</a:t>
            </a:r>
          </a:p>
        </p:txBody>
      </p:sp>
      <p:sp>
        <p:nvSpPr>
          <p:cNvPr id="11" name="Marcador de texto 7"/>
          <p:cNvSpPr txBox="1">
            <a:spLocks/>
          </p:cNvSpPr>
          <p:nvPr/>
        </p:nvSpPr>
        <p:spPr>
          <a:xfrm>
            <a:off x="743070" y="5767043"/>
            <a:ext cx="9177143" cy="779679"/>
          </a:xfrm>
          <a:prstGeom prst="rect">
            <a:avLst/>
          </a:prstGeom>
          <a:solidFill>
            <a:srgbClr val="DAD8D5"/>
          </a:solidFill>
        </p:spPr>
        <p:txBody>
          <a:bodyPr vert="horz" lIns="1439359" tIns="49775" rIns="1439359" bIns="49775" anchor="ctr" anchorCtr="0"/>
          <a:lstStyle>
            <a:lvl1pPr marL="373063" indent="-373063" algn="l" defTabSz="4968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808038" indent="-309563" algn="l" defTabSz="4968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243013" indent="-247650" algn="l" defTabSz="4968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741488" indent="-247650" algn="l" defTabSz="4968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238375" indent="-247650" algn="l" defTabSz="4968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None/>
            </a:pPr>
            <a:r>
              <a:rPr lang="es-ES" sz="1300" b="1" dirty="0" smtClean="0">
                <a:latin typeface="Gloriola" panose="02000000000000000000" pitchFamily="2" charset="0"/>
              </a:rPr>
              <a:t>Gestión activa </a:t>
            </a:r>
            <a:r>
              <a:rPr lang="es-ES" sz="1300" dirty="0" smtClean="0">
                <a:latin typeface="Gloriola" panose="02000000000000000000" pitchFamily="2" charset="0"/>
              </a:rPr>
              <a:t>de las inversiones realizadas: analizamos, monitorizamos y revisamos cartera y universo de inversión continuamente</a:t>
            </a:r>
            <a:endParaRPr lang="es-ES" sz="1300" b="1" dirty="0">
              <a:latin typeface="Gloriola" panose="02000000000000000000" pitchFamily="2" charset="0"/>
            </a:endParaRPr>
          </a:p>
        </p:txBody>
      </p:sp>
      <p:sp>
        <p:nvSpPr>
          <p:cNvPr id="12" name="2 Marcador de texto"/>
          <p:cNvSpPr txBox="1">
            <a:spLocks/>
          </p:cNvSpPr>
          <p:nvPr/>
        </p:nvSpPr>
        <p:spPr>
          <a:xfrm>
            <a:off x="743070" y="1609750"/>
            <a:ext cx="9177143" cy="1566373"/>
          </a:xfrm>
          <a:prstGeom prst="rect">
            <a:avLst/>
          </a:prstGeom>
          <a:solidFill>
            <a:srgbClr val="E6EFEE"/>
          </a:solidFill>
        </p:spPr>
        <p:txBody>
          <a:bodyPr vert="horz" lIns="99551" tIns="49775" rIns="99551" bIns="49775" numCol="1" anchor="ctr" anchorCtr="0"/>
          <a:lstStyle>
            <a:lvl1pPr marL="0" indent="0" algn="l" defTabSz="496888" rtl="0" eaLnBrk="1" fontAlgn="base" hangingPunct="1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sz="1300" b="0" kern="1200" baseline="0">
                <a:solidFill>
                  <a:schemeClr val="tx1"/>
                </a:solidFill>
                <a:latin typeface="Gloriola"/>
                <a:ea typeface="ＭＳ Ｐゴシック" charset="0"/>
                <a:cs typeface="Gloriola"/>
              </a:defRPr>
            </a:lvl1pPr>
            <a:lvl2pPr marL="808038" indent="-309563" algn="l" defTabSz="4968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5900" b="1" kern="1200">
                <a:solidFill>
                  <a:srgbClr val="E42312"/>
                </a:solidFill>
                <a:latin typeface="+mn-lt"/>
                <a:ea typeface="ＭＳ Ｐゴシック" charset="0"/>
                <a:cs typeface="+mn-cs"/>
              </a:defRPr>
            </a:lvl2pPr>
            <a:lvl3pPr marL="1243013" indent="-247650" algn="l" defTabSz="4968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5900" b="1" kern="1200">
                <a:solidFill>
                  <a:srgbClr val="E42312"/>
                </a:solidFill>
                <a:latin typeface="+mn-lt"/>
                <a:ea typeface="ＭＳ Ｐゴシック" charset="0"/>
                <a:cs typeface="+mn-cs"/>
              </a:defRPr>
            </a:lvl3pPr>
            <a:lvl4pPr marL="1741488" indent="-247650" algn="l" defTabSz="4968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5900" b="1" kern="1200">
                <a:solidFill>
                  <a:srgbClr val="E42312"/>
                </a:solidFill>
                <a:latin typeface="+mn-lt"/>
                <a:ea typeface="ＭＳ Ｐゴシック" charset="0"/>
                <a:cs typeface="+mn-cs"/>
              </a:defRPr>
            </a:lvl4pPr>
            <a:lvl5pPr marL="2238375" indent="-247650" algn="l" defTabSz="4968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5900" b="1" kern="1200">
                <a:solidFill>
                  <a:srgbClr val="E42312"/>
                </a:solidFill>
                <a:latin typeface="+mn-lt"/>
                <a:ea typeface="ＭＳ Ｐゴシック" charset="0"/>
                <a:cs typeface="+mn-cs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s-ES" b="1" dirty="0"/>
              <a:t>Fondo mixto </a:t>
            </a:r>
            <a:r>
              <a:rPr lang="es-ES" dirty="0"/>
              <a:t>que invierte tanto en Renta Fija como en Renta </a:t>
            </a:r>
            <a:r>
              <a:rPr lang="es-ES" dirty="0" smtClean="0"/>
              <a:t>Variable:</a:t>
            </a:r>
            <a:endParaRPr lang="es-ES" b="1" dirty="0" smtClean="0"/>
          </a:p>
          <a:p>
            <a:pPr marL="182490" indent="172969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s-ES" sz="1100" b="1" dirty="0"/>
              <a:t>Renta Variable: </a:t>
            </a:r>
            <a:r>
              <a:rPr lang="es-ES" sz="1100" dirty="0"/>
              <a:t>las bandas de inversión van de </a:t>
            </a:r>
            <a:r>
              <a:rPr lang="es-ES" sz="1100" dirty="0" smtClean="0"/>
              <a:t>30-75%, </a:t>
            </a:r>
            <a:r>
              <a:rPr lang="es-ES" sz="1100" dirty="0"/>
              <a:t>si bien de forma estructural y a largo plazo mantendrá una </a:t>
            </a:r>
            <a:r>
              <a:rPr lang="es-ES" sz="1100" b="1" dirty="0"/>
              <a:t>exposición media del </a:t>
            </a:r>
            <a:r>
              <a:rPr lang="es-ES" sz="1100" b="1" dirty="0" smtClean="0"/>
              <a:t>50%</a:t>
            </a:r>
            <a:endParaRPr lang="es-ES" sz="1100" b="1" dirty="0"/>
          </a:p>
          <a:p>
            <a:pPr marL="182490" indent="172969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s-ES" sz="1100" b="1" dirty="0"/>
              <a:t>Renta Fija: </a:t>
            </a:r>
            <a:r>
              <a:rPr lang="es-ES" sz="1100" dirty="0"/>
              <a:t>las bandas de inversión van de </a:t>
            </a:r>
            <a:r>
              <a:rPr lang="es-ES" sz="1100" dirty="0" smtClean="0"/>
              <a:t>0-70%, </a:t>
            </a:r>
            <a:r>
              <a:rPr lang="es-ES" sz="1100" dirty="0"/>
              <a:t>si bien de forma estructural y a largo plazo mantendrá una </a:t>
            </a:r>
            <a:r>
              <a:rPr lang="es-ES" sz="1100" b="1" dirty="0"/>
              <a:t>exposición media del </a:t>
            </a:r>
            <a:r>
              <a:rPr lang="es-ES" sz="1100" b="1" dirty="0" smtClean="0"/>
              <a:t>50%</a:t>
            </a:r>
            <a:endParaRPr lang="es-ES" sz="1100" b="1" dirty="0"/>
          </a:p>
        </p:txBody>
      </p:sp>
      <p:sp>
        <p:nvSpPr>
          <p:cNvPr id="13" name="2 Marcador de texto"/>
          <p:cNvSpPr txBox="1">
            <a:spLocks/>
          </p:cNvSpPr>
          <p:nvPr/>
        </p:nvSpPr>
        <p:spPr>
          <a:xfrm>
            <a:off x="736600" y="3244326"/>
            <a:ext cx="4564222" cy="2456517"/>
          </a:xfrm>
          <a:prstGeom prst="rect">
            <a:avLst/>
          </a:prstGeom>
          <a:solidFill>
            <a:srgbClr val="CDE0DD"/>
          </a:solidFill>
        </p:spPr>
        <p:txBody>
          <a:bodyPr vert="horz" lIns="99551" tIns="49775" rIns="99551" bIns="49775" numCol="1"/>
          <a:lstStyle>
            <a:lvl1pPr marL="0" indent="0" algn="l" defTabSz="496888" rtl="0" eaLnBrk="1" fontAlgn="base" hangingPunct="1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sz="1300" b="0" kern="1200" baseline="0">
                <a:solidFill>
                  <a:schemeClr val="tx1"/>
                </a:solidFill>
                <a:latin typeface="Gloriola"/>
                <a:ea typeface="ＭＳ Ｐゴシック" charset="0"/>
                <a:cs typeface="Gloriola"/>
              </a:defRPr>
            </a:lvl1pPr>
            <a:lvl2pPr marL="808038" indent="-309563" algn="l" defTabSz="4968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5900" b="1" kern="1200">
                <a:solidFill>
                  <a:srgbClr val="E42312"/>
                </a:solidFill>
                <a:latin typeface="+mn-lt"/>
                <a:ea typeface="ＭＳ Ｐゴシック" charset="0"/>
                <a:cs typeface="+mn-cs"/>
              </a:defRPr>
            </a:lvl2pPr>
            <a:lvl3pPr marL="1243013" indent="-247650" algn="l" defTabSz="4968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5900" b="1" kern="1200">
                <a:solidFill>
                  <a:srgbClr val="E42312"/>
                </a:solidFill>
                <a:latin typeface="+mn-lt"/>
                <a:ea typeface="ＭＳ Ｐゴシック" charset="0"/>
                <a:cs typeface="+mn-cs"/>
              </a:defRPr>
            </a:lvl3pPr>
            <a:lvl4pPr marL="1741488" indent="-247650" algn="l" defTabSz="4968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5900" b="1" kern="1200">
                <a:solidFill>
                  <a:srgbClr val="E42312"/>
                </a:solidFill>
                <a:latin typeface="+mn-lt"/>
                <a:ea typeface="ＭＳ Ｐゴシック" charset="0"/>
                <a:cs typeface="+mn-cs"/>
              </a:defRPr>
            </a:lvl4pPr>
            <a:lvl5pPr marL="2238375" indent="-247650" algn="l" defTabSz="4968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5900" b="1" kern="1200">
                <a:solidFill>
                  <a:srgbClr val="E42312"/>
                </a:solidFill>
                <a:latin typeface="+mn-lt"/>
                <a:ea typeface="ＭＳ Ｐゴシック" charset="0"/>
                <a:cs typeface="+mn-cs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tabLst>
                <a:tab pos="452257" algn="l"/>
              </a:tabLst>
            </a:pPr>
            <a:r>
              <a:rPr lang="es-ES" dirty="0" smtClean="0"/>
              <a:t>En la Renta Variable:</a:t>
            </a:r>
          </a:p>
          <a:p>
            <a:pPr marL="358775" indent="-179388"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452257" algn="l"/>
              </a:tabLst>
            </a:pPr>
            <a:r>
              <a:rPr lang="es-ES" sz="1100" dirty="0"/>
              <a:t>Amplio </a:t>
            </a:r>
            <a:r>
              <a:rPr lang="es-ES" sz="1100" b="1" dirty="0"/>
              <a:t>universo de inversión global </a:t>
            </a:r>
            <a:r>
              <a:rPr lang="es-ES" sz="1100" dirty="0"/>
              <a:t>(compañías de países desarrollados y emergentes) </a:t>
            </a:r>
            <a:endParaRPr lang="es-ES" sz="1100" dirty="0" smtClean="0"/>
          </a:p>
          <a:p>
            <a:pPr marL="358775" indent="-179388"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452257" algn="l"/>
              </a:tabLst>
            </a:pPr>
            <a:r>
              <a:rPr lang="es-ES" sz="1100" dirty="0" smtClean="0"/>
              <a:t>Proceso </a:t>
            </a:r>
            <a:r>
              <a:rPr lang="es-ES" sz="1100" dirty="0"/>
              <a:t>de </a:t>
            </a:r>
            <a:r>
              <a:rPr lang="es-ES" sz="1100" b="1" dirty="0" smtClean="0"/>
              <a:t>stock-</a:t>
            </a:r>
            <a:r>
              <a:rPr lang="es-ES" sz="1100" b="1" dirty="0" err="1" smtClean="0"/>
              <a:t>picking</a:t>
            </a:r>
            <a:r>
              <a:rPr lang="es-ES" sz="1100" dirty="0" smtClean="0"/>
              <a:t> puro </a:t>
            </a:r>
            <a:r>
              <a:rPr lang="es-ES" sz="1100" dirty="0"/>
              <a:t>a través de un riguroso y disciplinado análisis fundamental </a:t>
            </a:r>
            <a:r>
              <a:rPr lang="es-ES" sz="1100" dirty="0" smtClean="0"/>
              <a:t>propio, con </a:t>
            </a:r>
            <a:r>
              <a:rPr lang="es-ES" sz="1100" dirty="0"/>
              <a:t>estimaciones de precio de entrada y precio </a:t>
            </a:r>
            <a:r>
              <a:rPr lang="es-ES" sz="1100" dirty="0" smtClean="0"/>
              <a:t>objetivo</a:t>
            </a:r>
          </a:p>
          <a:p>
            <a:pPr marL="358775" indent="-179388"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452257" algn="l"/>
              </a:tabLst>
            </a:pPr>
            <a:r>
              <a:rPr lang="es-ES" sz="1100" b="1" dirty="0" smtClean="0"/>
              <a:t>Criterios homogéneos </a:t>
            </a:r>
            <a:r>
              <a:rPr lang="es-ES" sz="1100" dirty="0" smtClean="0"/>
              <a:t>en las compañías que forman parte de la gestora: calidad </a:t>
            </a:r>
            <a:r>
              <a:rPr lang="es-ES" sz="1100" dirty="0"/>
              <a:t>de negocio (ventajas competitivas sostenibles</a:t>
            </a:r>
            <a:r>
              <a:rPr lang="es-ES" sz="1100" dirty="0" smtClean="0"/>
              <a:t>), gobierno </a:t>
            </a:r>
            <a:r>
              <a:rPr lang="es-ES" sz="1100" dirty="0"/>
              <a:t>corporativo (preferencia por compañías familiares</a:t>
            </a:r>
            <a:r>
              <a:rPr lang="es-ES" sz="1100" dirty="0" smtClean="0"/>
              <a:t>), situación </a:t>
            </a:r>
            <a:r>
              <a:rPr lang="es-ES" sz="1100" dirty="0"/>
              <a:t>financiera </a:t>
            </a:r>
            <a:r>
              <a:rPr lang="es-ES" sz="1100" dirty="0" smtClean="0"/>
              <a:t>saneada, descuento </a:t>
            </a:r>
            <a:r>
              <a:rPr lang="es-ES" sz="1100" dirty="0"/>
              <a:t>razonable respecto a nuestra valoración (margen de seguridad)</a:t>
            </a:r>
          </a:p>
          <a:p>
            <a:pPr marL="182490">
              <a:spcAft>
                <a:spcPts val="600"/>
              </a:spcAft>
            </a:pPr>
            <a:endParaRPr lang="es-ES" sz="1100" dirty="0"/>
          </a:p>
        </p:txBody>
      </p:sp>
      <p:sp>
        <p:nvSpPr>
          <p:cNvPr id="14" name="2 Marcador de texto"/>
          <p:cNvSpPr txBox="1">
            <a:spLocks/>
          </p:cNvSpPr>
          <p:nvPr/>
        </p:nvSpPr>
        <p:spPr>
          <a:xfrm>
            <a:off x="5367954" y="3244326"/>
            <a:ext cx="4552259" cy="2456517"/>
          </a:xfrm>
          <a:prstGeom prst="rect">
            <a:avLst/>
          </a:prstGeom>
          <a:solidFill>
            <a:srgbClr val="B5D0CD"/>
          </a:solidFill>
        </p:spPr>
        <p:txBody>
          <a:bodyPr vert="horz" lIns="99551" tIns="49775" rIns="99551" bIns="49775" numCol="1"/>
          <a:lstStyle>
            <a:lvl1pPr marL="0" indent="0" algn="l" defTabSz="496888" rtl="0" eaLnBrk="1" fontAlgn="base" hangingPunct="1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sz="1300" b="0" kern="1200" baseline="0">
                <a:solidFill>
                  <a:schemeClr val="tx1"/>
                </a:solidFill>
                <a:latin typeface="Gloriola"/>
                <a:ea typeface="ＭＳ Ｐゴシック" charset="0"/>
                <a:cs typeface="Gloriola"/>
              </a:defRPr>
            </a:lvl1pPr>
            <a:lvl2pPr marL="808038" indent="-309563" algn="l" defTabSz="4968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5900" b="1" kern="1200">
                <a:solidFill>
                  <a:srgbClr val="E42312"/>
                </a:solidFill>
                <a:latin typeface="+mn-lt"/>
                <a:ea typeface="ＭＳ Ｐゴシック" charset="0"/>
                <a:cs typeface="+mn-cs"/>
              </a:defRPr>
            </a:lvl2pPr>
            <a:lvl3pPr marL="1243013" indent="-247650" algn="l" defTabSz="4968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5900" b="1" kern="1200">
                <a:solidFill>
                  <a:srgbClr val="E42312"/>
                </a:solidFill>
                <a:latin typeface="+mn-lt"/>
                <a:ea typeface="ＭＳ Ｐゴシック" charset="0"/>
                <a:cs typeface="+mn-cs"/>
              </a:defRPr>
            </a:lvl3pPr>
            <a:lvl4pPr marL="1741488" indent="-247650" algn="l" defTabSz="4968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5900" b="1" kern="1200">
                <a:solidFill>
                  <a:srgbClr val="E42312"/>
                </a:solidFill>
                <a:latin typeface="+mn-lt"/>
                <a:ea typeface="ＭＳ Ｐゴシック" charset="0"/>
                <a:cs typeface="+mn-cs"/>
              </a:defRPr>
            </a:lvl4pPr>
            <a:lvl5pPr marL="2238375" indent="-247650" algn="l" defTabSz="4968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5900" b="1" kern="1200">
                <a:solidFill>
                  <a:srgbClr val="E42312"/>
                </a:solidFill>
                <a:latin typeface="+mn-lt"/>
                <a:ea typeface="ＭＳ Ｐゴシック" charset="0"/>
                <a:cs typeface="+mn-cs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s-ES" dirty="0" smtClean="0"/>
              <a:t>En la Renta Fija:</a:t>
            </a:r>
          </a:p>
          <a:p>
            <a:pPr marL="182490" indent="172969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s-ES" sz="1100" dirty="0"/>
              <a:t>Buscar </a:t>
            </a:r>
            <a:r>
              <a:rPr lang="es-ES" sz="1100" b="1" dirty="0"/>
              <a:t>emisiones </a:t>
            </a:r>
            <a:r>
              <a:rPr lang="es-ES" sz="1100" dirty="0" smtClean="0"/>
              <a:t>pertenecientes a países del a UE o de la OCDE, </a:t>
            </a:r>
            <a:r>
              <a:rPr lang="es-ES" sz="1100" b="1" dirty="0" smtClean="0"/>
              <a:t>de </a:t>
            </a:r>
            <a:r>
              <a:rPr lang="es-ES" sz="1100" b="1" dirty="0"/>
              <a:t>elevada calidad crediticia </a:t>
            </a:r>
            <a:r>
              <a:rPr lang="es-ES" sz="1100" dirty="0"/>
              <a:t>(BBB+ o mejor) denominados en </a:t>
            </a:r>
            <a:r>
              <a:rPr lang="es-ES" sz="1100" dirty="0" smtClean="0"/>
              <a:t>EUR.</a:t>
            </a:r>
          </a:p>
          <a:p>
            <a:pPr marL="182490" indent="172969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s-ES" sz="1100" dirty="0" smtClean="0"/>
              <a:t>La </a:t>
            </a:r>
            <a:r>
              <a:rPr lang="es-ES" sz="1100" dirty="0"/>
              <a:t>inversión en bonos de </a:t>
            </a:r>
            <a:r>
              <a:rPr lang="es-ES" sz="1100" b="1" dirty="0"/>
              <a:t>peor calidad (High </a:t>
            </a:r>
            <a:r>
              <a:rPr lang="es-ES" sz="1100" b="1" dirty="0" err="1"/>
              <a:t>Yield</a:t>
            </a:r>
            <a:r>
              <a:rPr lang="es-ES" sz="1100" b="1" dirty="0"/>
              <a:t>) o pagarés de empresas sin rating, </a:t>
            </a:r>
            <a:r>
              <a:rPr lang="es-ES" sz="1100" dirty="0"/>
              <a:t>no podrá superar el 25% de los activos del fondo.</a:t>
            </a:r>
          </a:p>
          <a:p>
            <a:pPr marL="182490" indent="172969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s-ES" sz="1100" dirty="0"/>
              <a:t>El rango de </a:t>
            </a:r>
            <a:r>
              <a:rPr lang="es-ES" sz="1100" b="1" dirty="0"/>
              <a:t>duración</a:t>
            </a:r>
            <a:r>
              <a:rPr lang="es-ES" sz="1100" dirty="0"/>
              <a:t> de la cartera será de </a:t>
            </a:r>
            <a:r>
              <a:rPr lang="es-ES" sz="1100" b="1" dirty="0" smtClean="0"/>
              <a:t>1-3,5 años.</a:t>
            </a:r>
          </a:p>
          <a:p>
            <a:pPr marL="182490" indent="172969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s-ES" sz="1100" dirty="0" smtClean="0"/>
              <a:t>La </a:t>
            </a:r>
            <a:r>
              <a:rPr lang="es-ES" sz="1100" b="1" dirty="0" smtClean="0"/>
              <a:t>liquidez</a:t>
            </a:r>
            <a:r>
              <a:rPr lang="es-ES" sz="1100" dirty="0" smtClean="0"/>
              <a:t> (en mercado secundario) de la emisión es clave a la hora de analizar la idoneidad de la inversión, así como el peso en cartera.</a:t>
            </a:r>
          </a:p>
          <a:p>
            <a:pPr>
              <a:spcAft>
                <a:spcPts val="600"/>
              </a:spcAft>
            </a:pPr>
            <a:endParaRPr lang="es-ES" sz="11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987" y="267068"/>
            <a:ext cx="1805917" cy="47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82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quarter" idx="12"/>
          </p:nvPr>
        </p:nvSpPr>
        <p:spPr/>
        <p:txBody>
          <a:bodyPr vert="horz" lIns="99551" tIns="49775" rIns="99551" bIns="49775"/>
          <a:lstStyle/>
          <a:p>
            <a:r>
              <a:rPr lang="de-DE" sz="2400" dirty="0">
                <a:solidFill>
                  <a:srgbClr val="036456"/>
                </a:solidFill>
                <a:latin typeface="Gloriola Light" panose="02000000000000000000" pitchFamily="50" charset="0"/>
              </a:rPr>
              <a:t>March </a:t>
            </a:r>
            <a:r>
              <a:rPr lang="de-DE" sz="2400" dirty="0" err="1">
                <a:solidFill>
                  <a:srgbClr val="036456"/>
                </a:solidFill>
                <a:latin typeface="Gloriola Light" panose="02000000000000000000" pitchFamily="50" charset="0"/>
              </a:rPr>
              <a:t>Pensiones</a:t>
            </a:r>
            <a:r>
              <a:rPr lang="de-DE" sz="2400" dirty="0">
                <a:solidFill>
                  <a:srgbClr val="036456"/>
                </a:solidFill>
                <a:latin typeface="Gloriola Light" panose="02000000000000000000" pitchFamily="50" charset="0"/>
              </a:rPr>
              <a:t> 50/50, F.P.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53955" t="14866" r="39523" b="74657"/>
          <a:stretch/>
        </p:blipFill>
        <p:spPr>
          <a:xfrm>
            <a:off x="9239724" y="6538797"/>
            <a:ext cx="697117" cy="60658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0986" y="6267450"/>
            <a:ext cx="847843" cy="457264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9022700" y="6820580"/>
            <a:ext cx="812464" cy="4354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987" y="267068"/>
            <a:ext cx="1805917" cy="47807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7184" y="6866362"/>
            <a:ext cx="695004" cy="408467"/>
          </a:xfrm>
          <a:prstGeom prst="rect">
            <a:avLst/>
          </a:prstGeom>
        </p:spPr>
      </p:pic>
      <p:sp>
        <p:nvSpPr>
          <p:cNvPr id="5" name="Elipse 4"/>
          <p:cNvSpPr/>
          <p:nvPr/>
        </p:nvSpPr>
        <p:spPr>
          <a:xfrm>
            <a:off x="9357184" y="6866362"/>
            <a:ext cx="695004" cy="27901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68883" y="6881663"/>
            <a:ext cx="457240" cy="30482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42818" y="6946328"/>
            <a:ext cx="481626" cy="262151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5175" y="6675744"/>
            <a:ext cx="695004" cy="408467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60377" y="6795074"/>
            <a:ext cx="524301" cy="359695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06544" y="6820580"/>
            <a:ext cx="457240" cy="304826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>
          <a:xfrm>
            <a:off x="9744075" y="6866362"/>
            <a:ext cx="319709" cy="2590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Elipse 16"/>
          <p:cNvSpPr/>
          <p:nvPr/>
        </p:nvSpPr>
        <p:spPr>
          <a:xfrm>
            <a:off x="9704686" y="6879977"/>
            <a:ext cx="347502" cy="27479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Rectángulo 17"/>
          <p:cNvSpPr/>
          <p:nvPr/>
        </p:nvSpPr>
        <p:spPr>
          <a:xfrm>
            <a:off x="9606544" y="6820580"/>
            <a:ext cx="278134" cy="2134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ángulo 18"/>
          <p:cNvSpPr/>
          <p:nvPr/>
        </p:nvSpPr>
        <p:spPr>
          <a:xfrm>
            <a:off x="9428932" y="6795074"/>
            <a:ext cx="406232" cy="2222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9124" y="1018131"/>
            <a:ext cx="9704779" cy="6372333"/>
          </a:xfrm>
          <a:prstGeom prst="rect">
            <a:avLst/>
          </a:prstGeom>
        </p:spPr>
      </p:pic>
      <p:sp>
        <p:nvSpPr>
          <p:cNvPr id="20" name="Elipse 19"/>
          <p:cNvSpPr/>
          <p:nvPr/>
        </p:nvSpPr>
        <p:spPr>
          <a:xfrm>
            <a:off x="9704686" y="6866362"/>
            <a:ext cx="359098" cy="259044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625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quarter" idx="12"/>
          </p:nvPr>
        </p:nvSpPr>
        <p:spPr/>
        <p:txBody>
          <a:bodyPr vert="horz" lIns="99551" tIns="49775" rIns="99551" bIns="49775"/>
          <a:lstStyle/>
          <a:p>
            <a:r>
              <a:rPr lang="de-DE" sz="2400" dirty="0">
                <a:solidFill>
                  <a:srgbClr val="036456"/>
                </a:solidFill>
                <a:latin typeface="Gloriola Light" panose="02000000000000000000" pitchFamily="50" charset="0"/>
              </a:rPr>
              <a:t>March </a:t>
            </a:r>
            <a:r>
              <a:rPr lang="de-DE" sz="2400" dirty="0" err="1">
                <a:solidFill>
                  <a:srgbClr val="036456"/>
                </a:solidFill>
                <a:latin typeface="Gloriola Light" panose="02000000000000000000" pitchFamily="50" charset="0"/>
              </a:rPr>
              <a:t>Pensiones</a:t>
            </a:r>
            <a:r>
              <a:rPr lang="de-DE" sz="2400" dirty="0">
                <a:solidFill>
                  <a:srgbClr val="036456"/>
                </a:solidFill>
                <a:latin typeface="Gloriola Light" panose="02000000000000000000" pitchFamily="50" charset="0"/>
              </a:rPr>
              <a:t> 50/50, F.P.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987" y="267068"/>
            <a:ext cx="1805917" cy="47807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612609" y="939492"/>
            <a:ext cx="300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b="1" dirty="0">
                <a:solidFill>
                  <a:srgbClr val="036456"/>
                </a:solidFill>
                <a:latin typeface="Gloriola Light" panose="02000000000000000000" pitchFamily="50" charset="0"/>
                <a:ea typeface="+mn-ea"/>
                <a:cs typeface="Gloriola"/>
              </a:rPr>
              <a:t>Estructura de cartera de RF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359" y="1308824"/>
            <a:ext cx="7788441" cy="620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83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quarter" idx="12"/>
          </p:nvPr>
        </p:nvSpPr>
        <p:spPr/>
        <p:txBody>
          <a:bodyPr vert="horz" lIns="99551" tIns="49775" rIns="99551" bIns="49775"/>
          <a:lstStyle/>
          <a:p>
            <a:r>
              <a:rPr lang="es-ES" sz="2400" dirty="0">
                <a:solidFill>
                  <a:srgbClr val="036456"/>
                </a:solidFill>
                <a:latin typeface="Gloriola Light" panose="02000000000000000000" pitchFamily="50" charset="0"/>
              </a:rPr>
              <a:t>March Pensiones 50/50, F.P.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53955" t="14866" r="39523" b="74657"/>
          <a:stretch/>
        </p:blipFill>
        <p:spPr>
          <a:xfrm>
            <a:off x="8324658" y="6160885"/>
            <a:ext cx="697117" cy="60658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987" y="267068"/>
            <a:ext cx="1805917" cy="4780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420" y="971918"/>
            <a:ext cx="7796238" cy="659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84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quarter" idx="12"/>
          </p:nvPr>
        </p:nvSpPr>
        <p:spPr/>
        <p:txBody>
          <a:bodyPr vert="horz" lIns="99551" tIns="49775" rIns="99551" bIns="49775"/>
          <a:lstStyle/>
          <a:p>
            <a:r>
              <a:rPr lang="es-ES" sz="2400" dirty="0">
                <a:solidFill>
                  <a:srgbClr val="036456"/>
                </a:solidFill>
                <a:latin typeface="Gloriola Light" panose="02000000000000000000" pitchFamily="50" charset="0"/>
              </a:rPr>
              <a:t>March Pensiones 50/50, F.P.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 l="53955" t="14866" r="39523" b="74657"/>
          <a:stretch/>
        </p:blipFill>
        <p:spPr>
          <a:xfrm>
            <a:off x="9644085" y="6884979"/>
            <a:ext cx="587691" cy="30220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6571" y="6884978"/>
            <a:ext cx="962159" cy="57158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8356019" y="6884978"/>
            <a:ext cx="812464" cy="4354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987" y="267068"/>
            <a:ext cx="1805917" cy="47807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7184" y="6966534"/>
            <a:ext cx="695004" cy="408467"/>
          </a:xfrm>
          <a:prstGeom prst="rect">
            <a:avLst/>
          </a:prstGeom>
        </p:spPr>
      </p:pic>
      <p:sp>
        <p:nvSpPr>
          <p:cNvPr id="6" name="Elipse 5"/>
          <p:cNvSpPr/>
          <p:nvPr/>
        </p:nvSpPr>
        <p:spPr>
          <a:xfrm>
            <a:off x="9848850" y="6966534"/>
            <a:ext cx="459438" cy="220651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8139" y="6865941"/>
            <a:ext cx="457240" cy="30482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31627" y="6966534"/>
            <a:ext cx="481626" cy="262151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1933" y="6930626"/>
            <a:ext cx="695004" cy="408467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57298" y="6971409"/>
            <a:ext cx="530398" cy="359695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44446" y="6800104"/>
            <a:ext cx="457240" cy="304826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>
          <a:xfrm>
            <a:off x="9772650" y="6930626"/>
            <a:ext cx="431254" cy="1743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Elipse 16"/>
          <p:cNvSpPr/>
          <p:nvPr/>
        </p:nvSpPr>
        <p:spPr>
          <a:xfrm>
            <a:off x="9772650" y="6966534"/>
            <a:ext cx="415046" cy="138396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Elipse 17"/>
          <p:cNvSpPr/>
          <p:nvPr/>
        </p:nvSpPr>
        <p:spPr>
          <a:xfrm>
            <a:off x="9836759" y="6971409"/>
            <a:ext cx="350937" cy="19935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ángulo 18"/>
          <p:cNvSpPr/>
          <p:nvPr/>
        </p:nvSpPr>
        <p:spPr>
          <a:xfrm>
            <a:off x="9629435" y="6884979"/>
            <a:ext cx="347502" cy="1861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Rectángulo 19"/>
          <p:cNvSpPr/>
          <p:nvPr/>
        </p:nvSpPr>
        <p:spPr>
          <a:xfrm>
            <a:off x="9629435" y="6884979"/>
            <a:ext cx="308495" cy="1327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2438" y="1020274"/>
            <a:ext cx="9807084" cy="6436284"/>
          </a:xfrm>
          <a:prstGeom prst="rect">
            <a:avLst/>
          </a:prstGeom>
        </p:spPr>
      </p:pic>
      <p:sp>
        <p:nvSpPr>
          <p:cNvPr id="21" name="Elipse 20"/>
          <p:cNvSpPr/>
          <p:nvPr/>
        </p:nvSpPr>
        <p:spPr>
          <a:xfrm>
            <a:off x="10138924" y="6966534"/>
            <a:ext cx="320598" cy="174304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995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quarter" idx="12"/>
          </p:nvPr>
        </p:nvSpPr>
        <p:spPr/>
        <p:txBody>
          <a:bodyPr vert="horz" lIns="99551" tIns="49775" rIns="99551" bIns="49775"/>
          <a:lstStyle/>
          <a:p>
            <a:r>
              <a:rPr lang="es-ES" sz="2400" dirty="0">
                <a:solidFill>
                  <a:srgbClr val="036456"/>
                </a:solidFill>
                <a:latin typeface="Gloriola Light" panose="02000000000000000000" pitchFamily="50" charset="0"/>
              </a:rPr>
              <a:t>March Pensiones 50/50, F.P.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 l="53955" t="14866" r="39523" b="74657"/>
          <a:stretch/>
        </p:blipFill>
        <p:spPr>
          <a:xfrm>
            <a:off x="9023443" y="6776518"/>
            <a:ext cx="697117" cy="606582"/>
          </a:xfrm>
          <a:prstGeom prst="rect">
            <a:avLst/>
          </a:prstGeom>
        </p:spPr>
      </p:pic>
      <p:sp>
        <p:nvSpPr>
          <p:cNvPr id="5" name="Marcador de texto 1"/>
          <p:cNvSpPr>
            <a:spLocks noGrp="1"/>
          </p:cNvSpPr>
          <p:nvPr>
            <p:ph type="body" sz="quarter" idx="13"/>
          </p:nvPr>
        </p:nvSpPr>
        <p:spPr>
          <a:xfrm>
            <a:off x="612608" y="1086916"/>
            <a:ext cx="9332570" cy="422551"/>
          </a:xfrm>
        </p:spPr>
        <p:txBody>
          <a:bodyPr/>
          <a:lstStyle/>
          <a:p>
            <a:r>
              <a:rPr lang="es-ES" sz="2000" dirty="0" smtClean="0"/>
              <a:t>Comportamiento histórico</a:t>
            </a:r>
            <a:endParaRPr lang="es-ES" sz="20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987" y="267068"/>
            <a:ext cx="1805917" cy="4780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451" y="1408837"/>
            <a:ext cx="9478453" cy="606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58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quarter" idx="12"/>
          </p:nvPr>
        </p:nvSpPr>
        <p:spPr/>
        <p:txBody>
          <a:bodyPr vert="horz" lIns="99551" tIns="49775" rIns="99551" bIns="49775"/>
          <a:lstStyle/>
          <a:p>
            <a:r>
              <a:rPr lang="de-DE" sz="2400" dirty="0">
                <a:solidFill>
                  <a:srgbClr val="036456"/>
                </a:solidFill>
                <a:latin typeface="Gloriola Light" panose="02000000000000000000" pitchFamily="50" charset="0"/>
              </a:rPr>
              <a:t>March </a:t>
            </a:r>
            <a:r>
              <a:rPr lang="de-DE" sz="2400" dirty="0" err="1">
                <a:solidFill>
                  <a:srgbClr val="036456"/>
                </a:solidFill>
                <a:latin typeface="Gloriola Light" panose="02000000000000000000" pitchFamily="50" charset="0"/>
              </a:rPr>
              <a:t>Acciones</a:t>
            </a:r>
            <a:r>
              <a:rPr lang="de-DE" sz="2400" dirty="0">
                <a:solidFill>
                  <a:srgbClr val="036456"/>
                </a:solidFill>
                <a:latin typeface="Gloriola Light" panose="02000000000000000000" pitchFamily="50" charset="0"/>
              </a:rPr>
              <a:t>, F.P.</a:t>
            </a:r>
          </a:p>
        </p:txBody>
      </p:sp>
      <p:sp>
        <p:nvSpPr>
          <p:cNvPr id="11" name="Marcador de texto 7"/>
          <p:cNvSpPr txBox="1">
            <a:spLocks/>
          </p:cNvSpPr>
          <p:nvPr/>
        </p:nvSpPr>
        <p:spPr>
          <a:xfrm>
            <a:off x="743070" y="5473308"/>
            <a:ext cx="9177143" cy="779679"/>
          </a:xfrm>
          <a:prstGeom prst="rect">
            <a:avLst/>
          </a:prstGeom>
          <a:solidFill>
            <a:srgbClr val="DAD8D5"/>
          </a:solidFill>
        </p:spPr>
        <p:txBody>
          <a:bodyPr vert="horz" lIns="1439359" tIns="49775" rIns="1439359" bIns="49775" anchor="ctr" anchorCtr="0"/>
          <a:lstStyle>
            <a:lvl1pPr marL="373063" indent="-373063" algn="l" defTabSz="4968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808038" indent="-309563" algn="l" defTabSz="4968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243013" indent="-247650" algn="l" defTabSz="4968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741488" indent="-247650" algn="l" defTabSz="4968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238375" indent="-247650" algn="l" defTabSz="4968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None/>
            </a:pPr>
            <a:r>
              <a:rPr lang="es-ES" sz="1400" b="1" dirty="0">
                <a:latin typeface="Gloriola" panose="02000000000000000000" pitchFamily="2" charset="0"/>
              </a:rPr>
              <a:t>Gestión activa </a:t>
            </a:r>
            <a:r>
              <a:rPr lang="es-ES" sz="1400" dirty="0">
                <a:latin typeface="Gloriola" panose="02000000000000000000" pitchFamily="2" charset="0"/>
              </a:rPr>
              <a:t>de las inversiones realizadas: analizamos, monitorizamos y revisamos cartera y universo de inversión continuamente</a:t>
            </a:r>
            <a:endParaRPr lang="es-ES" sz="1400" b="1" dirty="0">
              <a:latin typeface="Gloriola" panose="02000000000000000000" pitchFamily="2" charset="0"/>
            </a:endParaRPr>
          </a:p>
        </p:txBody>
      </p:sp>
      <p:sp>
        <p:nvSpPr>
          <p:cNvPr id="12" name="2 Marcador de texto"/>
          <p:cNvSpPr txBox="1">
            <a:spLocks/>
          </p:cNvSpPr>
          <p:nvPr/>
        </p:nvSpPr>
        <p:spPr>
          <a:xfrm>
            <a:off x="743070" y="1619234"/>
            <a:ext cx="9177143" cy="1566373"/>
          </a:xfrm>
          <a:prstGeom prst="rect">
            <a:avLst/>
          </a:prstGeom>
          <a:solidFill>
            <a:srgbClr val="E6EFEE"/>
          </a:solidFill>
        </p:spPr>
        <p:txBody>
          <a:bodyPr vert="horz" lIns="99551" tIns="49775" rIns="99551" bIns="49775" numCol="1" anchor="ctr" anchorCtr="0"/>
          <a:lstStyle>
            <a:lvl1pPr marL="0" indent="0" algn="l" defTabSz="496888" rtl="0" eaLnBrk="1" fontAlgn="base" hangingPunct="1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sz="1300" b="0" kern="1200" baseline="0">
                <a:solidFill>
                  <a:schemeClr val="tx1"/>
                </a:solidFill>
                <a:latin typeface="Gloriola"/>
                <a:ea typeface="ＭＳ Ｐゴシック" charset="0"/>
                <a:cs typeface="Gloriola"/>
              </a:defRPr>
            </a:lvl1pPr>
            <a:lvl2pPr marL="808038" indent="-309563" algn="l" defTabSz="4968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5900" b="1" kern="1200">
                <a:solidFill>
                  <a:srgbClr val="E42312"/>
                </a:solidFill>
                <a:latin typeface="+mn-lt"/>
                <a:ea typeface="ＭＳ Ｐゴシック" charset="0"/>
                <a:cs typeface="+mn-cs"/>
              </a:defRPr>
            </a:lvl2pPr>
            <a:lvl3pPr marL="1243013" indent="-247650" algn="l" defTabSz="4968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5900" b="1" kern="1200">
                <a:solidFill>
                  <a:srgbClr val="E42312"/>
                </a:solidFill>
                <a:latin typeface="+mn-lt"/>
                <a:ea typeface="ＭＳ Ｐゴシック" charset="0"/>
                <a:cs typeface="+mn-cs"/>
              </a:defRPr>
            </a:lvl3pPr>
            <a:lvl4pPr marL="1741488" indent="-247650" algn="l" defTabSz="4968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5900" b="1" kern="1200">
                <a:solidFill>
                  <a:srgbClr val="E42312"/>
                </a:solidFill>
                <a:latin typeface="+mn-lt"/>
                <a:ea typeface="ＭＳ Ｐゴシック" charset="0"/>
                <a:cs typeface="+mn-cs"/>
              </a:defRPr>
            </a:lvl4pPr>
            <a:lvl5pPr marL="2238375" indent="-247650" algn="l" defTabSz="4968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5900" b="1" kern="1200">
                <a:solidFill>
                  <a:srgbClr val="E42312"/>
                </a:solidFill>
                <a:latin typeface="+mn-lt"/>
                <a:ea typeface="ＭＳ Ｐゴシック" charset="0"/>
                <a:cs typeface="+mn-cs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s-ES" dirty="0"/>
              <a:t>Fondo </a:t>
            </a:r>
            <a:r>
              <a:rPr lang="es-ES" b="1" dirty="0"/>
              <a:t>100% renta variable global</a:t>
            </a:r>
          </a:p>
          <a:p>
            <a:pPr marL="182490" indent="172969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s-ES" sz="1100" b="1" dirty="0"/>
              <a:t>Cartera concentrada</a:t>
            </a:r>
            <a:r>
              <a:rPr lang="es-ES" sz="1100" dirty="0"/>
              <a:t>– c. 40/50 posiciones</a:t>
            </a:r>
          </a:p>
          <a:p>
            <a:pPr marL="182490" indent="172969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s-ES" sz="1100" dirty="0"/>
              <a:t>No seguimos ningún índice de referencia (no afecta a la distribución geográfica y sectorial)</a:t>
            </a:r>
          </a:p>
          <a:p>
            <a:pPr marL="182490" indent="172969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s-ES" sz="1100" dirty="0"/>
              <a:t>No cubrimos la divisa</a:t>
            </a:r>
          </a:p>
        </p:txBody>
      </p:sp>
      <p:sp>
        <p:nvSpPr>
          <p:cNvPr id="13" name="2 Marcador de texto"/>
          <p:cNvSpPr txBox="1">
            <a:spLocks/>
          </p:cNvSpPr>
          <p:nvPr/>
        </p:nvSpPr>
        <p:spPr>
          <a:xfrm>
            <a:off x="736600" y="3247986"/>
            <a:ext cx="4564222" cy="2159623"/>
          </a:xfrm>
          <a:prstGeom prst="rect">
            <a:avLst/>
          </a:prstGeom>
          <a:solidFill>
            <a:srgbClr val="CDE0DD"/>
          </a:solidFill>
        </p:spPr>
        <p:txBody>
          <a:bodyPr vert="horz" lIns="99551" tIns="49775" rIns="99551" bIns="49775" numCol="1"/>
          <a:lstStyle>
            <a:lvl1pPr marL="0" indent="0" algn="l" defTabSz="496888" rtl="0" eaLnBrk="1" fontAlgn="base" hangingPunct="1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sz="1300" b="0" kern="1200" baseline="0">
                <a:solidFill>
                  <a:schemeClr val="tx1"/>
                </a:solidFill>
                <a:latin typeface="Gloriola"/>
                <a:ea typeface="ＭＳ Ｐゴシック" charset="0"/>
                <a:cs typeface="Gloriola"/>
              </a:defRPr>
            </a:lvl1pPr>
            <a:lvl2pPr marL="808038" indent="-309563" algn="l" defTabSz="4968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5900" b="1" kern="1200">
                <a:solidFill>
                  <a:srgbClr val="E42312"/>
                </a:solidFill>
                <a:latin typeface="+mn-lt"/>
                <a:ea typeface="ＭＳ Ｐゴシック" charset="0"/>
                <a:cs typeface="+mn-cs"/>
              </a:defRPr>
            </a:lvl2pPr>
            <a:lvl3pPr marL="1243013" indent="-247650" algn="l" defTabSz="4968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5900" b="1" kern="1200">
                <a:solidFill>
                  <a:srgbClr val="E42312"/>
                </a:solidFill>
                <a:latin typeface="+mn-lt"/>
                <a:ea typeface="ＭＳ Ｐゴシック" charset="0"/>
                <a:cs typeface="+mn-cs"/>
              </a:defRPr>
            </a:lvl3pPr>
            <a:lvl4pPr marL="1741488" indent="-247650" algn="l" defTabSz="4968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5900" b="1" kern="1200">
                <a:solidFill>
                  <a:srgbClr val="E42312"/>
                </a:solidFill>
                <a:latin typeface="+mn-lt"/>
                <a:ea typeface="ＭＳ Ｐゴシック" charset="0"/>
                <a:cs typeface="+mn-cs"/>
              </a:defRPr>
            </a:lvl4pPr>
            <a:lvl5pPr marL="2238375" indent="-247650" algn="l" defTabSz="4968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5900" b="1" kern="1200">
                <a:solidFill>
                  <a:srgbClr val="E42312"/>
                </a:solidFill>
                <a:latin typeface="+mn-lt"/>
                <a:ea typeface="ＭＳ Ｐゴシック" charset="0"/>
                <a:cs typeface="+mn-cs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tabLst>
                <a:tab pos="452257" algn="l"/>
              </a:tabLst>
            </a:pPr>
            <a:r>
              <a:rPr lang="es-ES" dirty="0"/>
              <a:t>Proceso de </a:t>
            </a:r>
            <a:r>
              <a:rPr lang="es-ES" b="1" dirty="0"/>
              <a:t>stock-</a:t>
            </a:r>
            <a:r>
              <a:rPr lang="es-ES" b="1" dirty="0" err="1"/>
              <a:t>picking</a:t>
            </a:r>
            <a:r>
              <a:rPr lang="es-ES" dirty="0"/>
              <a:t> puro a través de un riguroso y disciplinado </a:t>
            </a:r>
            <a:r>
              <a:rPr lang="es-ES" b="1" dirty="0"/>
              <a:t>análisis fundamental propio</a:t>
            </a:r>
            <a:endParaRPr lang="es-ES" dirty="0"/>
          </a:p>
          <a:p>
            <a:pPr marL="182490" indent="172969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s-ES" sz="1100" b="1" dirty="0"/>
              <a:t>Amplio universo de inversión global (compañías de países desarrollados y emergentes)  </a:t>
            </a:r>
            <a:r>
              <a:rPr lang="es-ES" sz="1100" dirty="0"/>
              <a:t>con estimaciones de precio de entrada y precio objetivo</a:t>
            </a:r>
          </a:p>
          <a:p>
            <a:pPr marL="182490" indent="172969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s-ES" sz="1100" b="1" dirty="0"/>
              <a:t>Análisis</a:t>
            </a:r>
            <a:r>
              <a:rPr lang="es-ES" sz="1100" dirty="0"/>
              <a:t> actualizado de forma periódica </a:t>
            </a:r>
          </a:p>
          <a:p>
            <a:pPr marL="182490" indent="172969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s-ES" sz="1100" b="1" dirty="0"/>
              <a:t>Riesgo </a:t>
            </a:r>
            <a:r>
              <a:rPr lang="es-ES" sz="1100" dirty="0"/>
              <a:t>es</a:t>
            </a:r>
            <a:r>
              <a:rPr lang="es-ES" sz="1100" b="1" dirty="0"/>
              <a:t> </a:t>
            </a:r>
            <a:r>
              <a:rPr lang="es-ES" sz="1100" dirty="0"/>
              <a:t>la pérdida irrecuperable del capital</a:t>
            </a:r>
          </a:p>
          <a:p>
            <a:pPr marL="182490">
              <a:spcAft>
                <a:spcPts val="600"/>
              </a:spcAft>
            </a:pPr>
            <a:endParaRPr lang="es-ES" sz="1100" dirty="0"/>
          </a:p>
        </p:txBody>
      </p:sp>
      <p:sp>
        <p:nvSpPr>
          <p:cNvPr id="14" name="2 Marcador de texto"/>
          <p:cNvSpPr txBox="1">
            <a:spLocks/>
          </p:cNvSpPr>
          <p:nvPr/>
        </p:nvSpPr>
        <p:spPr>
          <a:xfrm>
            <a:off x="5358480" y="3247986"/>
            <a:ext cx="4561734" cy="2159623"/>
          </a:xfrm>
          <a:prstGeom prst="rect">
            <a:avLst/>
          </a:prstGeom>
          <a:solidFill>
            <a:srgbClr val="B5D0CD"/>
          </a:solidFill>
        </p:spPr>
        <p:txBody>
          <a:bodyPr vert="horz" lIns="99551" tIns="49775" rIns="99551" bIns="49775" numCol="1"/>
          <a:lstStyle>
            <a:lvl1pPr marL="0" indent="0" algn="l" defTabSz="496888" rtl="0" eaLnBrk="1" fontAlgn="base" hangingPunct="1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sz="1300" b="0" kern="1200" baseline="0">
                <a:solidFill>
                  <a:schemeClr val="tx1"/>
                </a:solidFill>
                <a:latin typeface="Gloriola"/>
                <a:ea typeface="ＭＳ Ｐゴシック" charset="0"/>
                <a:cs typeface="Gloriola"/>
              </a:defRPr>
            </a:lvl1pPr>
            <a:lvl2pPr marL="808038" indent="-309563" algn="l" defTabSz="4968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5900" b="1" kern="1200">
                <a:solidFill>
                  <a:srgbClr val="E42312"/>
                </a:solidFill>
                <a:latin typeface="+mn-lt"/>
                <a:ea typeface="ＭＳ Ｐゴシック" charset="0"/>
                <a:cs typeface="+mn-cs"/>
              </a:defRPr>
            </a:lvl2pPr>
            <a:lvl3pPr marL="1243013" indent="-247650" algn="l" defTabSz="4968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5900" b="1" kern="1200">
                <a:solidFill>
                  <a:srgbClr val="E42312"/>
                </a:solidFill>
                <a:latin typeface="+mn-lt"/>
                <a:ea typeface="ＭＳ Ｐゴシック" charset="0"/>
                <a:cs typeface="+mn-cs"/>
              </a:defRPr>
            </a:lvl3pPr>
            <a:lvl4pPr marL="1741488" indent="-247650" algn="l" defTabSz="4968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5900" b="1" kern="1200">
                <a:solidFill>
                  <a:srgbClr val="E42312"/>
                </a:solidFill>
                <a:latin typeface="+mn-lt"/>
                <a:ea typeface="ＭＳ Ｐゴシック" charset="0"/>
                <a:cs typeface="+mn-cs"/>
              </a:defRPr>
            </a:lvl4pPr>
            <a:lvl5pPr marL="2238375" indent="-247650" algn="l" defTabSz="4968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5900" b="1" kern="1200">
                <a:solidFill>
                  <a:srgbClr val="E42312"/>
                </a:solidFill>
                <a:latin typeface="+mn-lt"/>
                <a:ea typeface="ＭＳ Ｐゴシック" charset="0"/>
                <a:cs typeface="+mn-cs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s-ES" dirty="0"/>
              <a:t>Todas las compañías que forman parte de la cartera comparten estos </a:t>
            </a:r>
            <a:r>
              <a:rPr lang="es-ES" b="1" dirty="0"/>
              <a:t>criterios homogéneos</a:t>
            </a:r>
            <a:r>
              <a:rPr lang="es-ES" dirty="0"/>
              <a:t>:</a:t>
            </a:r>
          </a:p>
          <a:p>
            <a:pPr marL="285636" indent="-285636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100" dirty="0"/>
              <a:t>calidad de negocio (ventajas competitivas sostenibles)</a:t>
            </a:r>
          </a:p>
          <a:p>
            <a:pPr marL="285636" indent="-285636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100" dirty="0"/>
              <a:t>gobierno corporativo (preferencia por compañías familiares)</a:t>
            </a:r>
          </a:p>
          <a:p>
            <a:pPr marL="285636" indent="-285636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100" dirty="0"/>
              <a:t>situación financiera saneada</a:t>
            </a:r>
          </a:p>
          <a:p>
            <a:pPr marL="285636" indent="-285636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100" dirty="0"/>
              <a:t>descuento razonable respecto a nuestra valoración (margen de seguridad</a:t>
            </a:r>
            <a:r>
              <a:rPr lang="es-ES" sz="1100" dirty="0" smtClean="0"/>
              <a:t>)</a:t>
            </a:r>
            <a:endParaRPr lang="es-ES" sz="11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987" y="267068"/>
            <a:ext cx="1805917" cy="47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71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ES" sz="1800" dirty="0" smtClean="0">
                <a:latin typeface="Gloriola Light" panose="02000000000000000000" pitchFamily="50" charset="0"/>
              </a:rPr>
              <a:t>Reconocimiento de la industria a nuestra gestión: 5 premios en </a:t>
            </a:r>
            <a:r>
              <a:rPr lang="es-ES" sz="1800" dirty="0">
                <a:latin typeface="Gloriola Light" panose="02000000000000000000" pitchFamily="50" charset="0"/>
              </a:rPr>
              <a:t>los Premios de Expansión y Allfunds Bank 2017</a:t>
            </a:r>
          </a:p>
          <a:p>
            <a:endParaRPr lang="es-ES" sz="1800" dirty="0">
              <a:latin typeface="Gloriola Light" panose="02000000000000000000" pitchFamily="50" charset="0"/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4"/>
          </p:nvPr>
        </p:nvSpPr>
        <p:spPr>
          <a:xfrm>
            <a:off x="3569809" y="4966765"/>
            <a:ext cx="3924299" cy="1933656"/>
          </a:xfrm>
        </p:spPr>
        <p:txBody>
          <a:bodyPr/>
          <a:lstStyle/>
          <a:p>
            <a:pPr algn="just">
              <a:spcAft>
                <a:spcPts val="1200"/>
              </a:spcAft>
            </a:pPr>
            <a:r>
              <a:rPr lang="es-ES" dirty="0" smtClean="0"/>
              <a:t>Una de las </a:t>
            </a:r>
            <a:r>
              <a:rPr lang="es-ES" b="1" dirty="0" smtClean="0"/>
              <a:t>principales características </a:t>
            </a:r>
            <a:r>
              <a:rPr lang="es-ES" dirty="0" smtClean="0"/>
              <a:t>de March AM es que los fondos de pensiones </a:t>
            </a:r>
            <a:r>
              <a:rPr lang="es-ES" b="1" dirty="0" smtClean="0"/>
              <a:t>son parte fundamental de nuestra gama de producto. </a:t>
            </a:r>
          </a:p>
          <a:p>
            <a:pPr algn="just">
              <a:spcAft>
                <a:spcPts val="1200"/>
              </a:spcAft>
            </a:pPr>
            <a:r>
              <a:rPr lang="es-ES" dirty="0" smtClean="0"/>
              <a:t>En la gestión de los fondos de pensiones implementamos la misma filosofía de inversión y construcción de cartera que para el resto de estrategias que gestionamos, ya sean SICAV o Fondos de Inversión.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2"/>
          </p:nvPr>
        </p:nvSpPr>
        <p:spPr>
          <a:xfrm>
            <a:off x="588919" y="506103"/>
            <a:ext cx="7218670" cy="345045"/>
          </a:xfrm>
        </p:spPr>
        <p:txBody>
          <a:bodyPr vert="horz" lIns="99551" tIns="49775" rIns="99551" bIns="49775"/>
          <a:lstStyle/>
          <a:p>
            <a:r>
              <a:rPr lang="es-ES" sz="2700" dirty="0">
                <a:solidFill>
                  <a:srgbClr val="036456"/>
                </a:solidFill>
                <a:latin typeface="Gloriola Light" panose="02000000000000000000" pitchFamily="50" charset="0"/>
              </a:rPr>
              <a:t>¿Qué ofrece March A.M.?</a:t>
            </a:r>
          </a:p>
        </p:txBody>
      </p:sp>
      <p:pic>
        <p:nvPicPr>
          <p:cNvPr id="7" name="Imagen 6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518" t="23235" r="27555" b="36516"/>
          <a:stretch/>
        </p:blipFill>
        <p:spPr bwMode="auto">
          <a:xfrm>
            <a:off x="1042791" y="2149440"/>
            <a:ext cx="2732907" cy="25062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Marcador de texto 2"/>
          <p:cNvSpPr txBox="1">
            <a:spLocks/>
          </p:cNvSpPr>
          <p:nvPr/>
        </p:nvSpPr>
        <p:spPr>
          <a:xfrm>
            <a:off x="4130212" y="2132224"/>
            <a:ext cx="6146276" cy="2523470"/>
          </a:xfrm>
          <a:prstGeom prst="rect">
            <a:avLst/>
          </a:prstGeom>
        </p:spPr>
        <p:txBody>
          <a:bodyPr vert="horz" lIns="99551" tIns="49775" rIns="99551" bIns="49775" anchor="ctr"/>
          <a:lstStyle>
            <a:lvl1pPr marL="0" indent="0" algn="l" defTabSz="496888" rtl="0" eaLnBrk="1" fontAlgn="base" hangingPunct="1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sz="1300" b="0" kern="1200" baseline="0">
                <a:solidFill>
                  <a:schemeClr val="tx1"/>
                </a:solidFill>
                <a:latin typeface="Gloriola"/>
                <a:ea typeface="ＭＳ Ｐゴシック" charset="0"/>
                <a:cs typeface="Gloriola"/>
              </a:defRPr>
            </a:lvl1pPr>
            <a:lvl2pPr marL="808038" indent="-309563" algn="l" defTabSz="4968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5900" b="1" kern="1200">
                <a:solidFill>
                  <a:srgbClr val="E42312"/>
                </a:solidFill>
                <a:latin typeface="+mn-lt"/>
                <a:ea typeface="ＭＳ Ｐゴシック" charset="0"/>
                <a:cs typeface="+mn-cs"/>
              </a:defRPr>
            </a:lvl2pPr>
            <a:lvl3pPr marL="1243013" indent="-247650" algn="l" defTabSz="4968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5900" b="1" kern="1200">
                <a:solidFill>
                  <a:srgbClr val="E42312"/>
                </a:solidFill>
                <a:latin typeface="+mn-lt"/>
                <a:ea typeface="ＭＳ Ｐゴシック" charset="0"/>
                <a:cs typeface="+mn-cs"/>
              </a:defRPr>
            </a:lvl3pPr>
            <a:lvl4pPr marL="1741488" indent="-247650" algn="l" defTabSz="4968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5900" b="1" kern="1200">
                <a:solidFill>
                  <a:srgbClr val="E42312"/>
                </a:solidFill>
                <a:latin typeface="+mn-lt"/>
                <a:ea typeface="ＭＳ Ｐゴシック" charset="0"/>
                <a:cs typeface="+mn-cs"/>
              </a:defRPr>
            </a:lvl4pPr>
            <a:lvl5pPr marL="2238375" indent="-247650" algn="l" defTabSz="4968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5900" b="1" kern="1200">
                <a:solidFill>
                  <a:srgbClr val="E42312"/>
                </a:solidFill>
                <a:latin typeface="+mn-lt"/>
                <a:ea typeface="ＭＳ Ｐゴシック" charset="0"/>
                <a:cs typeface="+mn-cs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s-ES" dirty="0" smtClean="0"/>
              <a:t>Finalista como Mejor Gestora Nacional: </a:t>
            </a:r>
            <a:r>
              <a:rPr lang="es-ES" b="1" dirty="0"/>
              <a:t>March A.M. </a:t>
            </a:r>
            <a:endParaRPr lang="es-ES" b="1" dirty="0" smtClean="0"/>
          </a:p>
          <a:p>
            <a:pPr>
              <a:spcAft>
                <a:spcPts val="1200"/>
              </a:spcAft>
            </a:pPr>
            <a:r>
              <a:rPr lang="es-ES" dirty="0" smtClean="0"/>
              <a:t>Mejor Fondo de Pensiones de Renta Variable Global: </a:t>
            </a:r>
            <a:r>
              <a:rPr lang="es-ES" b="1" dirty="0" smtClean="0"/>
              <a:t>March Acciones, F.P.</a:t>
            </a:r>
          </a:p>
          <a:p>
            <a:pPr>
              <a:spcAft>
                <a:spcPts val="1200"/>
              </a:spcAft>
            </a:pPr>
            <a:r>
              <a:rPr lang="es-ES" dirty="0"/>
              <a:t>Mejor Fondo de Renta Fija Corto Plazo, </a:t>
            </a:r>
            <a:r>
              <a:rPr lang="es-ES" b="1" dirty="0" err="1"/>
              <a:t>Fonmarch</a:t>
            </a:r>
            <a:r>
              <a:rPr lang="es-ES" b="1" dirty="0"/>
              <a:t>, F.I</a:t>
            </a:r>
            <a:r>
              <a:rPr lang="es-ES" b="1" dirty="0" smtClean="0"/>
              <a:t>.</a:t>
            </a:r>
            <a:endParaRPr lang="es-ES" b="1" dirty="0"/>
          </a:p>
          <a:p>
            <a:pPr>
              <a:spcAft>
                <a:spcPts val="1200"/>
              </a:spcAft>
            </a:pPr>
            <a:r>
              <a:rPr lang="es-ES" dirty="0" smtClean="0"/>
              <a:t>Mejor </a:t>
            </a:r>
            <a:r>
              <a:rPr lang="es-ES" dirty="0"/>
              <a:t>Cartera Perfilada Conservadora</a:t>
            </a:r>
            <a:r>
              <a:rPr lang="es-ES" b="1" dirty="0"/>
              <a:t>, Cartera Conservadora, F.I.</a:t>
            </a:r>
          </a:p>
          <a:p>
            <a:pPr>
              <a:spcAft>
                <a:spcPts val="1200"/>
              </a:spcAft>
            </a:pPr>
            <a:r>
              <a:rPr lang="es-ES" dirty="0" smtClean="0"/>
              <a:t>Mejor </a:t>
            </a:r>
            <a:r>
              <a:rPr lang="es-ES" dirty="0"/>
              <a:t>Cartera Perfilada Agresiva, </a:t>
            </a:r>
            <a:r>
              <a:rPr lang="es-ES" b="1" dirty="0"/>
              <a:t>Cartera Decidida, F.I.</a:t>
            </a:r>
            <a:endParaRPr lang="es-ES" b="1" dirty="0" smtClean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987" y="267068"/>
            <a:ext cx="1805917" cy="47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68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53955" t="14866" r="39523" b="74657"/>
          <a:stretch/>
        </p:blipFill>
        <p:spPr>
          <a:xfrm>
            <a:off x="7431920" y="6578217"/>
            <a:ext cx="697117" cy="606582"/>
          </a:xfrm>
          <a:prstGeom prst="rect">
            <a:avLst/>
          </a:prstGeom>
        </p:spPr>
      </p:pic>
      <p:sp>
        <p:nvSpPr>
          <p:cNvPr id="4" name="Marcador de texto 3"/>
          <p:cNvSpPr>
            <a:spLocks noGrp="1"/>
          </p:cNvSpPr>
          <p:nvPr>
            <p:ph type="body" sz="quarter" idx="12"/>
          </p:nvPr>
        </p:nvSpPr>
        <p:spPr>
          <a:xfrm>
            <a:off x="561809" y="550553"/>
            <a:ext cx="7218670" cy="345045"/>
          </a:xfrm>
        </p:spPr>
        <p:txBody>
          <a:bodyPr vert="horz" lIns="99551" tIns="49775" rIns="99551" bIns="49775"/>
          <a:lstStyle/>
          <a:p>
            <a:r>
              <a:rPr lang="es-ES" sz="2400" dirty="0">
                <a:solidFill>
                  <a:srgbClr val="036456"/>
                </a:solidFill>
                <a:latin typeface="Gloriola Light" panose="02000000000000000000" pitchFamily="50" charset="0"/>
              </a:rPr>
              <a:t>March Acciones, F.P.</a:t>
            </a:r>
          </a:p>
        </p:txBody>
      </p:sp>
      <p:sp>
        <p:nvSpPr>
          <p:cNvPr id="6" name="Rectángulo 5"/>
          <p:cNvSpPr/>
          <p:nvPr/>
        </p:nvSpPr>
        <p:spPr>
          <a:xfrm>
            <a:off x="9113535" y="6749330"/>
            <a:ext cx="812464" cy="4354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987" y="267068"/>
            <a:ext cx="1805917" cy="47807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0945" y="6776332"/>
            <a:ext cx="695004" cy="408467"/>
          </a:xfrm>
          <a:prstGeom prst="rect">
            <a:avLst/>
          </a:prstGeom>
        </p:spPr>
      </p:pic>
      <p:sp>
        <p:nvSpPr>
          <p:cNvPr id="5" name="Elipse 4"/>
          <p:cNvSpPr/>
          <p:nvPr/>
        </p:nvSpPr>
        <p:spPr>
          <a:xfrm>
            <a:off x="9620250" y="6953250"/>
            <a:ext cx="375699" cy="231549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3734" y="6906975"/>
            <a:ext cx="457240" cy="304826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7112" y="6795172"/>
            <a:ext cx="481626" cy="26215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0945" y="6702741"/>
            <a:ext cx="695004" cy="408467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61346" y="6727126"/>
            <a:ext cx="530398" cy="359695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51992" y="6923750"/>
            <a:ext cx="457240" cy="304826"/>
          </a:xfrm>
          <a:prstGeom prst="rect">
            <a:avLst/>
          </a:prstGeom>
        </p:spPr>
      </p:pic>
      <p:sp>
        <p:nvSpPr>
          <p:cNvPr id="16" name="Elipse 15"/>
          <p:cNvSpPr/>
          <p:nvPr/>
        </p:nvSpPr>
        <p:spPr>
          <a:xfrm>
            <a:off x="9503734" y="6795172"/>
            <a:ext cx="422265" cy="262151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Elipse 16"/>
          <p:cNvSpPr/>
          <p:nvPr/>
        </p:nvSpPr>
        <p:spPr>
          <a:xfrm>
            <a:off x="9648447" y="6923750"/>
            <a:ext cx="312527" cy="18745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Rectángulo 17"/>
          <p:cNvSpPr/>
          <p:nvPr/>
        </p:nvSpPr>
        <p:spPr>
          <a:xfrm>
            <a:off x="9503734" y="6795172"/>
            <a:ext cx="422264" cy="1853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Rectángulo 14"/>
          <p:cNvSpPr/>
          <p:nvPr/>
        </p:nvSpPr>
        <p:spPr>
          <a:xfrm>
            <a:off x="9804710" y="7017479"/>
            <a:ext cx="394028" cy="2110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5413" y="1047998"/>
            <a:ext cx="9859687" cy="6327568"/>
          </a:xfrm>
          <a:prstGeom prst="rect">
            <a:avLst/>
          </a:prstGeom>
        </p:spPr>
      </p:pic>
      <p:sp>
        <p:nvSpPr>
          <p:cNvPr id="19" name="Elipse 18"/>
          <p:cNvSpPr/>
          <p:nvPr/>
        </p:nvSpPr>
        <p:spPr>
          <a:xfrm>
            <a:off x="9960974" y="6795172"/>
            <a:ext cx="364126" cy="262151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66805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quarter" idx="12"/>
          </p:nvPr>
        </p:nvSpPr>
        <p:spPr/>
        <p:txBody>
          <a:bodyPr vert="horz" lIns="99551" tIns="49775" rIns="99551" bIns="49775"/>
          <a:lstStyle/>
          <a:p>
            <a:r>
              <a:rPr lang="es-ES" sz="2400" dirty="0">
                <a:solidFill>
                  <a:srgbClr val="036456"/>
                </a:solidFill>
                <a:latin typeface="Gloriola Light" panose="02000000000000000000" pitchFamily="50" charset="0"/>
              </a:rPr>
              <a:t>March Acciones, F.P.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53955" t="14866" r="39523" b="74657"/>
          <a:stretch/>
        </p:blipFill>
        <p:spPr>
          <a:xfrm>
            <a:off x="8324658" y="6160885"/>
            <a:ext cx="697117" cy="606582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9261700" y="6644341"/>
            <a:ext cx="812464" cy="4354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987" y="267068"/>
            <a:ext cx="1805917" cy="4780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280" y="981075"/>
            <a:ext cx="7785378" cy="649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6407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quarter" idx="12"/>
          </p:nvPr>
        </p:nvSpPr>
        <p:spPr/>
        <p:txBody>
          <a:bodyPr vert="horz" lIns="99551" tIns="49775" rIns="99551" bIns="49775"/>
          <a:lstStyle/>
          <a:p>
            <a:r>
              <a:rPr lang="es-ES" sz="2400" dirty="0">
                <a:solidFill>
                  <a:srgbClr val="036456"/>
                </a:solidFill>
                <a:latin typeface="Gloriola Light" panose="02000000000000000000" pitchFamily="50" charset="0"/>
              </a:rPr>
              <a:t>March Acciones, F.P.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/>
          <a:srcRect l="53955" t="14866" r="39523" b="74657"/>
          <a:stretch/>
        </p:blipFill>
        <p:spPr>
          <a:xfrm>
            <a:off x="9371791" y="6701556"/>
            <a:ext cx="748686" cy="44162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2012" y="6085595"/>
            <a:ext cx="866896" cy="495369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8337979" y="5923956"/>
            <a:ext cx="812464" cy="4354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987" y="267068"/>
            <a:ext cx="1805917" cy="47807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2012" y="6666509"/>
            <a:ext cx="816935" cy="432854"/>
          </a:xfrm>
          <a:prstGeom prst="rect">
            <a:avLst/>
          </a:prstGeom>
        </p:spPr>
      </p:pic>
      <p:sp>
        <p:nvSpPr>
          <p:cNvPr id="10" name="Elipse 9"/>
          <p:cNvSpPr/>
          <p:nvPr/>
        </p:nvSpPr>
        <p:spPr>
          <a:xfrm>
            <a:off x="9696450" y="6829425"/>
            <a:ext cx="507454" cy="313759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1252" y="6688420"/>
            <a:ext cx="816935" cy="43285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18607" y="6717092"/>
            <a:ext cx="481626" cy="262151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8607" y="6699375"/>
            <a:ext cx="816935" cy="432854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70827" y="6752434"/>
            <a:ext cx="457240" cy="304826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9900233" y="6829425"/>
            <a:ext cx="529642" cy="2278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Elipse 15"/>
          <p:cNvSpPr/>
          <p:nvPr/>
        </p:nvSpPr>
        <p:spPr>
          <a:xfrm>
            <a:off x="9801225" y="6829425"/>
            <a:ext cx="402679" cy="22783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Elipse 16"/>
          <p:cNvSpPr/>
          <p:nvPr/>
        </p:nvSpPr>
        <p:spPr>
          <a:xfrm>
            <a:off x="9610479" y="6752434"/>
            <a:ext cx="408468" cy="19090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Rectángulo 17"/>
          <p:cNvSpPr/>
          <p:nvPr/>
        </p:nvSpPr>
        <p:spPr>
          <a:xfrm>
            <a:off x="9950177" y="6915802"/>
            <a:ext cx="403498" cy="2273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ángulo 18"/>
          <p:cNvSpPr/>
          <p:nvPr/>
        </p:nvSpPr>
        <p:spPr>
          <a:xfrm>
            <a:off x="9900233" y="6666509"/>
            <a:ext cx="335309" cy="2492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8033" y="1020879"/>
            <a:ext cx="9725642" cy="6426248"/>
          </a:xfrm>
          <a:prstGeom prst="rect">
            <a:avLst/>
          </a:prstGeom>
        </p:spPr>
      </p:pic>
      <p:sp>
        <p:nvSpPr>
          <p:cNvPr id="20" name="Elipse 19"/>
          <p:cNvSpPr/>
          <p:nvPr/>
        </p:nvSpPr>
        <p:spPr>
          <a:xfrm>
            <a:off x="9900233" y="6829425"/>
            <a:ext cx="335309" cy="22783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98003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13"/>
          </p:nvPr>
        </p:nvSpPr>
        <p:spPr>
          <a:xfrm>
            <a:off x="610461" y="979623"/>
            <a:ext cx="9332570" cy="422551"/>
          </a:xfrm>
        </p:spPr>
        <p:txBody>
          <a:bodyPr/>
          <a:lstStyle/>
          <a:p>
            <a:r>
              <a:rPr lang="es-ES" sz="2000" dirty="0" smtClean="0"/>
              <a:t>Comportamiento histórico</a:t>
            </a:r>
            <a:endParaRPr lang="es-ES" sz="2000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2"/>
          </p:nvPr>
        </p:nvSpPr>
        <p:spPr/>
        <p:txBody>
          <a:bodyPr vert="horz" lIns="99551" tIns="49775" rIns="99551" bIns="49775"/>
          <a:lstStyle/>
          <a:p>
            <a:r>
              <a:rPr lang="es-ES" sz="2400" dirty="0">
                <a:solidFill>
                  <a:srgbClr val="036456"/>
                </a:solidFill>
                <a:latin typeface="Gloriola Light" panose="02000000000000000000" pitchFamily="50" charset="0"/>
              </a:rPr>
              <a:t>March Acciones, F.P.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987" y="267068"/>
            <a:ext cx="1805917" cy="4780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774" y="1317874"/>
            <a:ext cx="9718129" cy="602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5625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/>
          <p:cNvSpPr>
            <a:spLocks noGrp="1"/>
          </p:cNvSpPr>
          <p:nvPr>
            <p:ph type="body" sz="quarter" idx="19"/>
          </p:nvPr>
        </p:nvSpPr>
        <p:spPr>
          <a:xfrm>
            <a:off x="457453" y="285752"/>
            <a:ext cx="7406592" cy="988723"/>
          </a:xfrm>
        </p:spPr>
        <p:txBody>
          <a:bodyPr vert="horz" lIns="99551" tIns="49775" rIns="99551" bIns="49775"/>
          <a:lstStyle/>
          <a:p>
            <a:r>
              <a:rPr lang="es-ES" sz="2700" dirty="0" smtClean="0">
                <a:solidFill>
                  <a:srgbClr val="036456"/>
                </a:solidFill>
                <a:latin typeface="Gloriola Light" panose="02000000000000000000" pitchFamily="50" charset="0"/>
              </a:rPr>
              <a:t>March Next Generation, PP</a:t>
            </a:r>
            <a:endParaRPr lang="es-ES" sz="2700" dirty="0">
              <a:solidFill>
                <a:srgbClr val="036456"/>
              </a:solidFill>
              <a:latin typeface="Gloriola Light" panose="02000000000000000000" pitchFamily="50" charset="0"/>
            </a:endParaRPr>
          </a:p>
        </p:txBody>
      </p:sp>
      <p:sp>
        <p:nvSpPr>
          <p:cNvPr id="32" name="Marcador de texto 2"/>
          <p:cNvSpPr>
            <a:spLocks noGrp="1"/>
          </p:cNvSpPr>
          <p:nvPr>
            <p:ph type="body" sz="quarter" idx="13"/>
          </p:nvPr>
        </p:nvSpPr>
        <p:spPr>
          <a:xfrm>
            <a:off x="423162" y="1461507"/>
            <a:ext cx="6728230" cy="416683"/>
          </a:xfrm>
        </p:spPr>
        <p:txBody>
          <a:bodyPr vert="horz" lIns="93918" tIns="46958" rIns="93918" bIns="46958" rtlCol="0">
            <a:noAutofit/>
          </a:bodyPr>
          <a:lstStyle/>
          <a:p>
            <a:r>
              <a:rPr lang="es-ES" sz="2400" dirty="0" smtClean="0">
                <a:latin typeface="Gloriola Light" panose="02000000000000000000" pitchFamily="50" charset="0"/>
              </a:rPr>
              <a:t>¿En </a:t>
            </a:r>
            <a:r>
              <a:rPr lang="es-ES" sz="2400" dirty="0">
                <a:latin typeface="Gloriola Light" panose="02000000000000000000" pitchFamily="50" charset="0"/>
              </a:rPr>
              <a:t>qué consiste </a:t>
            </a:r>
            <a:r>
              <a:rPr lang="es-ES" sz="2400" b="1" dirty="0" smtClean="0">
                <a:latin typeface="Gloriola Light" panose="02000000000000000000" pitchFamily="50" charset="0"/>
              </a:rPr>
              <a:t>March Next Generation, PP</a:t>
            </a:r>
            <a:r>
              <a:rPr lang="es-ES" sz="2400" dirty="0" smtClean="0">
                <a:latin typeface="Gloriola Light" panose="02000000000000000000" pitchFamily="50" charset="0"/>
              </a:rPr>
              <a:t>?</a:t>
            </a:r>
            <a:endParaRPr lang="es-ES" sz="2400" dirty="0">
              <a:latin typeface="Gloriola Light" panose="02000000000000000000" pitchFamily="50" charset="0"/>
            </a:endParaRPr>
          </a:p>
        </p:txBody>
      </p:sp>
      <p:sp>
        <p:nvSpPr>
          <p:cNvPr id="33" name="CuadroTexto 32"/>
          <p:cNvSpPr txBox="1"/>
          <p:nvPr/>
        </p:nvSpPr>
        <p:spPr>
          <a:xfrm>
            <a:off x="420830" y="1916092"/>
            <a:ext cx="9783073" cy="46166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1200" dirty="0"/>
              <a:t>Con March Next Generation P.P. podrá invertir sus ahorros en la Cartera de Fondos Next Generation. Next Generation apuesta por invertir en tres tendencias globales que están transformando la sociedad y la economía:</a:t>
            </a:r>
            <a:endParaRPr lang="es-ES" sz="1200" dirty="0">
              <a:latin typeface="Gloriola" panose="02000000000000000000" pitchFamily="50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987" y="267068"/>
            <a:ext cx="1805917" cy="47807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23538" t="20841" r="24761" b="30977"/>
          <a:stretch/>
        </p:blipFill>
        <p:spPr>
          <a:xfrm>
            <a:off x="457453" y="3424746"/>
            <a:ext cx="5526156" cy="328275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/>
          <a:srcRect l="40383" t="25509" r="24600" b="18473"/>
          <a:stretch/>
        </p:blipFill>
        <p:spPr>
          <a:xfrm>
            <a:off x="6503039" y="3424746"/>
            <a:ext cx="3742793" cy="381662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6"/>
          <a:srcRect l="29384" t="66855" r="30392" b="24726"/>
          <a:stretch/>
        </p:blipFill>
        <p:spPr>
          <a:xfrm>
            <a:off x="3186240" y="2433895"/>
            <a:ext cx="4299384" cy="57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46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/>
          <p:cNvSpPr>
            <a:spLocks noGrp="1"/>
          </p:cNvSpPr>
          <p:nvPr>
            <p:ph type="body" sz="quarter" idx="19"/>
          </p:nvPr>
        </p:nvSpPr>
        <p:spPr>
          <a:xfrm>
            <a:off x="457453" y="285752"/>
            <a:ext cx="7406592" cy="988723"/>
          </a:xfrm>
        </p:spPr>
        <p:txBody>
          <a:bodyPr vert="horz" lIns="99551" tIns="49775" rIns="99551" bIns="49775"/>
          <a:lstStyle/>
          <a:p>
            <a:r>
              <a:rPr lang="es-ES" sz="2700" dirty="0" smtClean="0">
                <a:solidFill>
                  <a:srgbClr val="036456"/>
                </a:solidFill>
                <a:latin typeface="Gloriola Light" panose="02000000000000000000" pitchFamily="50" charset="0"/>
              </a:rPr>
              <a:t>March Next Generation, PP</a:t>
            </a:r>
            <a:endParaRPr lang="es-ES" sz="2700" dirty="0">
              <a:solidFill>
                <a:srgbClr val="036456"/>
              </a:solidFill>
              <a:latin typeface="Gloriola Light" panose="02000000000000000000" pitchFamily="50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987" y="267068"/>
            <a:ext cx="1805917" cy="47807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063" y="847725"/>
            <a:ext cx="9962561" cy="659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54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/>
          <p:cNvSpPr>
            <a:spLocks noGrp="1"/>
          </p:cNvSpPr>
          <p:nvPr>
            <p:ph type="body" sz="quarter" idx="19"/>
          </p:nvPr>
        </p:nvSpPr>
        <p:spPr>
          <a:xfrm>
            <a:off x="457453" y="285752"/>
            <a:ext cx="7406592" cy="988723"/>
          </a:xfrm>
        </p:spPr>
        <p:txBody>
          <a:bodyPr vert="horz" lIns="99551" tIns="49775" rIns="99551" bIns="49775"/>
          <a:lstStyle/>
          <a:p>
            <a:r>
              <a:rPr lang="es-ES" sz="2700" dirty="0" smtClean="0">
                <a:solidFill>
                  <a:srgbClr val="036456"/>
                </a:solidFill>
                <a:latin typeface="Gloriola Light" panose="02000000000000000000" pitchFamily="50" charset="0"/>
              </a:rPr>
              <a:t>March Next Generation, PP</a:t>
            </a:r>
            <a:endParaRPr lang="es-ES" sz="2700" dirty="0">
              <a:solidFill>
                <a:srgbClr val="036456"/>
              </a:solidFill>
              <a:latin typeface="Gloriola Light" panose="02000000000000000000" pitchFamily="50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987" y="267068"/>
            <a:ext cx="1805917" cy="478070"/>
          </a:xfrm>
          <a:prstGeom prst="rect">
            <a:avLst/>
          </a:prstGeom>
        </p:spPr>
      </p:pic>
      <p:sp>
        <p:nvSpPr>
          <p:cNvPr id="11" name="Marcador de texto 4"/>
          <p:cNvSpPr>
            <a:spLocks noGrp="1"/>
          </p:cNvSpPr>
          <p:nvPr>
            <p:ph type="body" sz="quarter" idx="19"/>
          </p:nvPr>
        </p:nvSpPr>
        <p:spPr>
          <a:xfrm>
            <a:off x="457453" y="1082835"/>
            <a:ext cx="7406592" cy="988723"/>
          </a:xfrm>
        </p:spPr>
        <p:txBody>
          <a:bodyPr vert="horz" lIns="99551" tIns="49775" rIns="99551" bIns="49775"/>
          <a:lstStyle/>
          <a:p>
            <a:r>
              <a:rPr lang="es-ES" sz="2000" b="1" dirty="0" smtClean="0">
                <a:solidFill>
                  <a:srgbClr val="036456"/>
                </a:solidFill>
                <a:latin typeface="Gloriola Light" panose="02000000000000000000" pitchFamily="50" charset="0"/>
              </a:rPr>
              <a:t>Principales Posiciones</a:t>
            </a:r>
            <a:endParaRPr lang="es-ES" sz="2000" b="1" dirty="0">
              <a:solidFill>
                <a:srgbClr val="036456"/>
              </a:solidFill>
              <a:latin typeface="Gloriola Light" panose="02000000000000000000" pitchFamily="50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703" y="1577196"/>
            <a:ext cx="9915272" cy="5803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16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/>
          <p:cNvSpPr>
            <a:spLocks noGrp="1"/>
          </p:cNvSpPr>
          <p:nvPr>
            <p:ph type="body" sz="quarter" idx="19"/>
          </p:nvPr>
        </p:nvSpPr>
        <p:spPr>
          <a:xfrm>
            <a:off x="457453" y="285752"/>
            <a:ext cx="7406592" cy="988723"/>
          </a:xfrm>
        </p:spPr>
        <p:txBody>
          <a:bodyPr vert="horz" lIns="99551" tIns="49775" rIns="99551" bIns="49775"/>
          <a:lstStyle/>
          <a:p>
            <a:r>
              <a:rPr lang="es-ES" sz="2700" dirty="0">
                <a:solidFill>
                  <a:srgbClr val="036456"/>
                </a:solidFill>
                <a:latin typeface="Gloriola Light" panose="02000000000000000000" pitchFamily="50" charset="0"/>
              </a:rPr>
              <a:t>Planes de Pensiones de Ciclo de </a:t>
            </a:r>
            <a:r>
              <a:rPr lang="es-ES" sz="2700" dirty="0" smtClean="0">
                <a:solidFill>
                  <a:srgbClr val="036456"/>
                </a:solidFill>
                <a:latin typeface="Gloriola Light" panose="02000000000000000000" pitchFamily="50" charset="0"/>
              </a:rPr>
              <a:t>Vida: </a:t>
            </a:r>
            <a:endParaRPr lang="es-ES" sz="2700" dirty="0">
              <a:solidFill>
                <a:srgbClr val="036456"/>
              </a:solidFill>
              <a:latin typeface="Gloriola Light" panose="02000000000000000000" pitchFamily="50" charset="0"/>
            </a:endParaRPr>
          </a:p>
          <a:p>
            <a:r>
              <a:rPr lang="es-ES" sz="2700" dirty="0" smtClean="0">
                <a:solidFill>
                  <a:srgbClr val="036456"/>
                </a:solidFill>
                <a:latin typeface="Gloriola Light" panose="02000000000000000000" pitchFamily="50" charset="0"/>
              </a:rPr>
              <a:t>March </a:t>
            </a:r>
            <a:r>
              <a:rPr lang="es-ES" sz="2700" dirty="0">
                <a:solidFill>
                  <a:srgbClr val="036456"/>
                </a:solidFill>
                <a:latin typeface="Gloriola Light" panose="02000000000000000000" pitchFamily="50" charset="0"/>
              </a:rPr>
              <a:t>Generación X, </a:t>
            </a:r>
            <a:r>
              <a:rPr lang="es-ES" sz="2700" dirty="0" smtClean="0">
                <a:solidFill>
                  <a:srgbClr val="036456"/>
                </a:solidFill>
                <a:latin typeface="Gloriola Light" panose="02000000000000000000" pitchFamily="50" charset="0"/>
              </a:rPr>
              <a:t>PP</a:t>
            </a:r>
            <a:endParaRPr lang="es-ES" sz="2700" dirty="0">
              <a:solidFill>
                <a:srgbClr val="036456"/>
              </a:solidFill>
              <a:latin typeface="Gloriola Light" panose="02000000000000000000" pitchFamily="50" charset="0"/>
            </a:endParaRPr>
          </a:p>
        </p:txBody>
      </p:sp>
      <p:sp>
        <p:nvSpPr>
          <p:cNvPr id="32" name="Marcador de texto 2"/>
          <p:cNvSpPr>
            <a:spLocks noGrp="1"/>
          </p:cNvSpPr>
          <p:nvPr>
            <p:ph type="body" sz="quarter" idx="13"/>
          </p:nvPr>
        </p:nvSpPr>
        <p:spPr>
          <a:xfrm>
            <a:off x="423162" y="1461507"/>
            <a:ext cx="6728230" cy="416683"/>
          </a:xfrm>
        </p:spPr>
        <p:txBody>
          <a:bodyPr vert="horz" lIns="93918" tIns="46958" rIns="93918" bIns="46958" rtlCol="0">
            <a:normAutofit/>
          </a:bodyPr>
          <a:lstStyle/>
          <a:p>
            <a:r>
              <a:rPr lang="es-ES" sz="1800" dirty="0" smtClean="0">
                <a:latin typeface="Gloriola Light" panose="02000000000000000000" pitchFamily="50" charset="0"/>
              </a:rPr>
              <a:t>¿En </a:t>
            </a:r>
            <a:r>
              <a:rPr lang="es-ES" sz="1800" dirty="0">
                <a:latin typeface="Gloriola Light" panose="02000000000000000000" pitchFamily="50" charset="0"/>
              </a:rPr>
              <a:t>qué consiste un </a:t>
            </a:r>
            <a:r>
              <a:rPr lang="es-ES" sz="1800" b="1" dirty="0">
                <a:latin typeface="Gloriola Light" panose="02000000000000000000" pitchFamily="50" charset="0"/>
              </a:rPr>
              <a:t>Plan de Pensiones Ciclo de Vida</a:t>
            </a:r>
            <a:r>
              <a:rPr lang="es-ES" sz="1800" dirty="0">
                <a:latin typeface="Gloriola Light" panose="02000000000000000000" pitchFamily="50" charset="0"/>
              </a:rPr>
              <a:t>?</a:t>
            </a:r>
          </a:p>
        </p:txBody>
      </p:sp>
      <p:sp>
        <p:nvSpPr>
          <p:cNvPr id="33" name="CuadroTexto 32"/>
          <p:cNvSpPr txBox="1"/>
          <p:nvPr/>
        </p:nvSpPr>
        <p:spPr>
          <a:xfrm>
            <a:off x="591223" y="1916092"/>
            <a:ext cx="9379606" cy="1015663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315125" indent="-315125" algn="just">
              <a:buFont typeface="Wingdings" panose="05000000000000000000" pitchFamily="2" charset="2"/>
              <a:buChar char="Ø"/>
            </a:pPr>
            <a:r>
              <a:rPr lang="es-ES" sz="1200" dirty="0">
                <a:latin typeface="Gloriola" panose="02000000000000000000" pitchFamily="50" charset="0"/>
              </a:rPr>
              <a:t>Ajustan progresivamente su cartera y nivel riesgo a la edad del partícipe, reduciendo su riesgo y volatilidad y, por tanto, su exposición de Renta Variable, a medida que el inversor se acerca a su jubilación. </a:t>
            </a:r>
          </a:p>
          <a:p>
            <a:pPr marL="315125" indent="-315125" algn="just">
              <a:buFont typeface="Wingdings" panose="05000000000000000000" pitchFamily="2" charset="2"/>
              <a:buChar char="Ø"/>
            </a:pPr>
            <a:endParaRPr lang="es-ES" sz="1200" dirty="0">
              <a:latin typeface="Gloriola" panose="02000000000000000000" pitchFamily="50" charset="0"/>
            </a:endParaRPr>
          </a:p>
          <a:p>
            <a:pPr marL="315125" indent="-315125" algn="just">
              <a:buFont typeface="Wingdings" panose="05000000000000000000" pitchFamily="2" charset="2"/>
              <a:buChar char="Ø"/>
            </a:pPr>
            <a:r>
              <a:rPr lang="es-ES" sz="1200" dirty="0">
                <a:latin typeface="Gloriola" panose="02000000000000000000" pitchFamily="50" charset="0"/>
              </a:rPr>
              <a:t>El partícipe de esta forma no tiene que cambiar de plan para ajustar si nivel de riesgo, y puede estar en el mismo plan a lo largo de su vida laboral, delegando la gestión de su nivel de riesgo a nuestro equipo de gestión de inversiones.</a:t>
            </a:r>
          </a:p>
        </p:txBody>
      </p:sp>
      <p:sp>
        <p:nvSpPr>
          <p:cNvPr id="35" name="Marcador de texto 2"/>
          <p:cNvSpPr>
            <a:spLocks noGrp="1"/>
          </p:cNvSpPr>
          <p:nvPr>
            <p:ph type="body" sz="quarter" idx="13"/>
          </p:nvPr>
        </p:nvSpPr>
        <p:spPr>
          <a:xfrm>
            <a:off x="887470" y="3559660"/>
            <a:ext cx="3794761" cy="536632"/>
          </a:xfrm>
        </p:spPr>
        <p:txBody>
          <a:bodyPr vert="horz" lIns="93918" tIns="46958" rIns="93918" bIns="46958" rtlCol="0">
            <a:normAutofit/>
          </a:bodyPr>
          <a:lstStyle/>
          <a:p>
            <a:r>
              <a:rPr lang="es-ES" sz="1800" dirty="0">
                <a:latin typeface="Gloriola Light" panose="02000000000000000000" pitchFamily="50" charset="0"/>
              </a:rPr>
              <a:t>March Generación X, PP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887469" y="3997167"/>
            <a:ext cx="4561029" cy="2677656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315125" indent="-315125" algn="just">
              <a:buFont typeface="Wingdings" panose="05000000000000000000" pitchFamily="2" charset="2"/>
              <a:buChar char="Ø"/>
            </a:pPr>
            <a:r>
              <a:rPr lang="es-ES" sz="1200" b="1" dirty="0">
                <a:latin typeface="Gloriola" panose="02000000000000000000" pitchFamily="50" charset="0"/>
              </a:rPr>
              <a:t>Generación X, PP</a:t>
            </a:r>
            <a:r>
              <a:rPr lang="es-ES" sz="1200" dirty="0">
                <a:latin typeface="Gloriola" panose="02000000000000000000" pitchFamily="50" charset="0"/>
              </a:rPr>
              <a:t>, es el nuevo </a:t>
            </a:r>
            <a:r>
              <a:rPr lang="es-ES" sz="1200" b="1" dirty="0">
                <a:latin typeface="Gloriola" panose="02000000000000000000" pitchFamily="50" charset="0"/>
              </a:rPr>
              <a:t>Plan de Pensiones de “Ciclo de Vida” de March Pensiones</a:t>
            </a:r>
            <a:r>
              <a:rPr lang="es-ES" sz="1200" dirty="0">
                <a:latin typeface="Gloriola" panose="02000000000000000000" pitchFamily="50" charset="0"/>
              </a:rPr>
              <a:t> dirigido a inversores nacidos en los </a:t>
            </a:r>
            <a:r>
              <a:rPr lang="es-ES" sz="1200" b="1" dirty="0">
                <a:latin typeface="Gloriola" panose="02000000000000000000" pitchFamily="50" charset="0"/>
              </a:rPr>
              <a:t>años ´70</a:t>
            </a:r>
            <a:r>
              <a:rPr lang="es-ES" sz="1200" dirty="0">
                <a:latin typeface="Gloriola" panose="02000000000000000000" pitchFamily="50" charset="0"/>
              </a:rPr>
              <a:t>, considerados integrantes de la Generación X.</a:t>
            </a:r>
          </a:p>
          <a:p>
            <a:pPr marL="315125" indent="-315125" algn="just">
              <a:buFont typeface="Wingdings" panose="05000000000000000000" pitchFamily="2" charset="2"/>
              <a:buChar char="Ø"/>
            </a:pPr>
            <a:endParaRPr lang="es-ES" sz="1200" dirty="0">
              <a:latin typeface="Gloriola" panose="02000000000000000000" pitchFamily="50" charset="0"/>
            </a:endParaRPr>
          </a:p>
          <a:p>
            <a:pPr marL="315125" indent="-315125" algn="just">
              <a:buFont typeface="Wingdings" panose="05000000000000000000" pitchFamily="2" charset="2"/>
              <a:buChar char="Ø"/>
            </a:pPr>
            <a:r>
              <a:rPr lang="es-ES" sz="1200" dirty="0">
                <a:latin typeface="Gloriola" panose="02000000000000000000" pitchFamily="50" charset="0"/>
              </a:rPr>
              <a:t>Hemos fijado un horizonte temporal </a:t>
            </a:r>
            <a:r>
              <a:rPr lang="es-ES" sz="1200" dirty="0" smtClean="0">
                <a:latin typeface="Gloriola" panose="02000000000000000000" pitchFamily="50" charset="0"/>
              </a:rPr>
              <a:t>de </a:t>
            </a:r>
            <a:r>
              <a:rPr lang="es-ES" sz="1200" dirty="0">
                <a:latin typeface="Gloriola" panose="02000000000000000000" pitchFamily="50" charset="0"/>
              </a:rPr>
              <a:t>inversión a </a:t>
            </a:r>
            <a:r>
              <a:rPr lang="es-ES" sz="1200" dirty="0" smtClean="0">
                <a:latin typeface="Gloriola" panose="02000000000000000000" pitchFamily="50" charset="0"/>
              </a:rPr>
              <a:t>2045</a:t>
            </a:r>
            <a:r>
              <a:rPr lang="es-ES" sz="1200" dirty="0">
                <a:latin typeface="Gloriola" panose="02000000000000000000" pitchFamily="50" charset="0"/>
              </a:rPr>
              <a:t>, teniendo en cuenta una cada vez </a:t>
            </a:r>
            <a:r>
              <a:rPr lang="es-ES" sz="1200" b="1" dirty="0">
                <a:latin typeface="Gloriola" panose="02000000000000000000" pitchFamily="50" charset="0"/>
              </a:rPr>
              <a:t>mayor esperanza de vida, jubilación progresivamente más tardía </a:t>
            </a:r>
            <a:r>
              <a:rPr lang="es-ES" sz="1200" dirty="0">
                <a:latin typeface="Gloriola" panose="02000000000000000000" pitchFamily="50" charset="0"/>
              </a:rPr>
              <a:t>y que el </a:t>
            </a:r>
            <a:r>
              <a:rPr lang="es-ES" sz="1200" b="1" dirty="0">
                <a:latin typeface="Gloriola" panose="02000000000000000000" pitchFamily="50" charset="0"/>
              </a:rPr>
              <a:t>rescate</a:t>
            </a:r>
            <a:r>
              <a:rPr lang="es-ES" sz="1200" dirty="0">
                <a:latin typeface="Gloriola" panose="02000000000000000000" pitchFamily="50" charset="0"/>
              </a:rPr>
              <a:t> se hará a lo largo de </a:t>
            </a:r>
            <a:r>
              <a:rPr lang="es-ES" sz="1200" b="1" dirty="0">
                <a:latin typeface="Gloriola" panose="02000000000000000000" pitchFamily="50" charset="0"/>
              </a:rPr>
              <a:t>varios años</a:t>
            </a:r>
            <a:r>
              <a:rPr lang="es-ES" sz="1200" dirty="0">
                <a:latin typeface="Gloriola" panose="02000000000000000000" pitchFamily="50" charset="0"/>
              </a:rPr>
              <a:t>, en forma de renta, y no el primer año en que el inversor se jubila (Para un nacido en 1975, contaríamos con que su horizonte de inversión llegue como mínimo a los 70 años).</a:t>
            </a:r>
          </a:p>
          <a:p>
            <a:pPr marL="315125" indent="-315125">
              <a:buFont typeface="Wingdings" panose="05000000000000000000" pitchFamily="2" charset="2"/>
              <a:buChar char="Ø"/>
            </a:pPr>
            <a:endParaRPr lang="es-ES" sz="1200" dirty="0">
              <a:latin typeface="Gloriola" panose="02000000000000000000" pitchFamily="50" charset="0"/>
            </a:endParaRPr>
          </a:p>
          <a:p>
            <a:pPr marL="315125" indent="-315125">
              <a:buFont typeface="Wingdings" panose="05000000000000000000" pitchFamily="2" charset="2"/>
              <a:buChar char="Ø"/>
            </a:pPr>
            <a:endParaRPr lang="es-ES" sz="1200" dirty="0">
              <a:latin typeface="Gloriola" panose="02000000000000000000" pitchFamily="50" charset="0"/>
            </a:endParaRPr>
          </a:p>
          <a:p>
            <a:pPr marL="315125" indent="-315125">
              <a:buFont typeface="Wingdings" panose="05000000000000000000" pitchFamily="2" charset="2"/>
              <a:buChar char="Ø"/>
            </a:pPr>
            <a:endParaRPr lang="es-ES" sz="1200" dirty="0">
              <a:latin typeface="Gloriola" panose="02000000000000000000" pitchFamily="50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987" y="267068"/>
            <a:ext cx="1805917" cy="4780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l="33365" t="31080" r="29315" b="8509"/>
          <a:stretch/>
        </p:blipFill>
        <p:spPr>
          <a:xfrm>
            <a:off x="5932150" y="3403299"/>
            <a:ext cx="3412541" cy="299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2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quarter" idx="12"/>
          </p:nvPr>
        </p:nvSpPr>
        <p:spPr/>
        <p:txBody>
          <a:bodyPr vert="horz" lIns="99551" tIns="49775" rIns="99551" bIns="49775"/>
          <a:lstStyle/>
          <a:p>
            <a:r>
              <a:rPr lang="es-ES" sz="2700" dirty="0">
                <a:solidFill>
                  <a:srgbClr val="036456"/>
                </a:solidFill>
                <a:latin typeface="Gloriola Light" panose="02000000000000000000" pitchFamily="50" charset="0"/>
              </a:rPr>
              <a:t>March Generación X, F.P.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53955" t="14866" r="39523" b="74657"/>
          <a:stretch/>
        </p:blipFill>
        <p:spPr>
          <a:xfrm>
            <a:off x="9181903" y="6652411"/>
            <a:ext cx="697117" cy="60658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987" y="267068"/>
            <a:ext cx="1805917" cy="4780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608" y="943918"/>
            <a:ext cx="9731542" cy="650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8318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quarter" idx="12"/>
          </p:nvPr>
        </p:nvSpPr>
        <p:spPr/>
        <p:txBody>
          <a:bodyPr vert="horz" lIns="99551" tIns="49775" rIns="99551" bIns="49775"/>
          <a:lstStyle/>
          <a:p>
            <a:r>
              <a:rPr lang="es-ES" sz="2700" dirty="0">
                <a:solidFill>
                  <a:srgbClr val="036456"/>
                </a:solidFill>
                <a:latin typeface="Gloriola Light" panose="02000000000000000000" pitchFamily="50" charset="0"/>
              </a:rPr>
              <a:t>March Generación X, F.P.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53955" t="14866" r="39523" b="74657"/>
          <a:stretch/>
        </p:blipFill>
        <p:spPr>
          <a:xfrm>
            <a:off x="9023443" y="6536602"/>
            <a:ext cx="697117" cy="60658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987" y="267068"/>
            <a:ext cx="1805917" cy="4780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120" y="1015542"/>
            <a:ext cx="7800867" cy="647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2494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13"/>
          </p:nvPr>
        </p:nvSpPr>
        <p:spPr>
          <a:xfrm>
            <a:off x="560490" y="1352237"/>
            <a:ext cx="9332570" cy="422551"/>
          </a:xfrm>
        </p:spPr>
        <p:txBody>
          <a:bodyPr/>
          <a:lstStyle/>
          <a:p>
            <a:r>
              <a:rPr lang="es-ES" sz="1800" dirty="0" smtClean="0">
                <a:latin typeface="Gloriola Light" panose="02000000000000000000" pitchFamily="50" charset="0"/>
              </a:rPr>
              <a:t>Renta Fija</a:t>
            </a:r>
            <a:endParaRPr lang="es-ES" sz="1800" dirty="0">
              <a:latin typeface="Gloriola Light" panose="02000000000000000000" pitchFamily="50" charset="0"/>
            </a:endParaRPr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9" t="10200" r="5183" b="11341"/>
          <a:stretch/>
        </p:blipFill>
        <p:spPr>
          <a:xfrm>
            <a:off x="523875" y="1600199"/>
            <a:ext cx="9948014" cy="5438776"/>
          </a:xfrm>
          <a:prstGeom prst="rect">
            <a:avLst/>
          </a:prstGeom>
        </p:spPr>
      </p:pic>
      <p:sp>
        <p:nvSpPr>
          <p:cNvPr id="7" name="Marcador de texto 1"/>
          <p:cNvSpPr txBox="1">
            <a:spLocks/>
          </p:cNvSpPr>
          <p:nvPr/>
        </p:nvSpPr>
        <p:spPr>
          <a:xfrm>
            <a:off x="378148" y="405841"/>
            <a:ext cx="9330611" cy="422462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36456"/>
                </a:solidFill>
                <a:effectLst/>
                <a:uLnTx/>
                <a:uFillTx/>
                <a:latin typeface="Gloriola Light" panose="02000000000000000000" pitchFamily="50" charset="0"/>
                <a:ea typeface="+mn-ea"/>
                <a:cs typeface="Gloriola"/>
              </a:rPr>
              <a:t>Proceso de </a:t>
            </a:r>
            <a:r>
              <a:rPr kumimoji="0" lang="es-ES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36456"/>
                </a:solidFill>
                <a:effectLst/>
                <a:uLnTx/>
                <a:uFillTx/>
                <a:latin typeface="Gloriola Light" panose="02000000000000000000" pitchFamily="50" charset="0"/>
                <a:ea typeface="+mn-ea"/>
                <a:cs typeface="Gloriola"/>
              </a:rPr>
              <a:t>Inversión</a:t>
            </a:r>
            <a:endParaRPr kumimoji="0" lang="es-ES" sz="2700" b="0" i="0" u="none" strike="noStrike" kern="1200" cap="none" spc="0" normalizeH="0" baseline="0" noProof="0" dirty="0">
              <a:ln>
                <a:noFill/>
              </a:ln>
              <a:solidFill>
                <a:srgbClr val="036456"/>
              </a:solidFill>
              <a:effectLst/>
              <a:uLnTx/>
              <a:uFillTx/>
              <a:latin typeface="Gloriola Light" panose="02000000000000000000" pitchFamily="50" charset="0"/>
              <a:ea typeface="+mn-ea"/>
              <a:cs typeface="Gloriola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987" y="267068"/>
            <a:ext cx="1805917" cy="47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23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quarter" idx="12"/>
          </p:nvPr>
        </p:nvSpPr>
        <p:spPr/>
        <p:txBody>
          <a:bodyPr vert="horz" lIns="99551" tIns="49775" rIns="99551" bIns="49775"/>
          <a:lstStyle/>
          <a:p>
            <a:r>
              <a:rPr lang="es-ES" sz="2700" dirty="0">
                <a:solidFill>
                  <a:srgbClr val="036456"/>
                </a:solidFill>
                <a:latin typeface="Gloriola Light" panose="02000000000000000000" pitchFamily="50" charset="0"/>
              </a:rPr>
              <a:t>March Generación X, F.P.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53955" t="14866" r="39523" b="74657"/>
          <a:stretch/>
        </p:blipFill>
        <p:spPr>
          <a:xfrm>
            <a:off x="9023443" y="6536602"/>
            <a:ext cx="697117" cy="60658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987" y="267068"/>
            <a:ext cx="1805917" cy="4780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609" y="1059464"/>
            <a:ext cx="7785378" cy="645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4701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quarter" idx="12"/>
          </p:nvPr>
        </p:nvSpPr>
        <p:spPr/>
        <p:txBody>
          <a:bodyPr vert="horz" lIns="99551" tIns="49775" rIns="99551" bIns="49775"/>
          <a:lstStyle/>
          <a:p>
            <a:r>
              <a:rPr lang="es-ES" sz="2700" dirty="0">
                <a:solidFill>
                  <a:srgbClr val="036456"/>
                </a:solidFill>
                <a:latin typeface="Gloriola Light" panose="02000000000000000000" pitchFamily="50" charset="0"/>
              </a:rPr>
              <a:t>March Generación X, F.P.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53955" t="14866" r="39523" b="74657"/>
          <a:stretch/>
        </p:blipFill>
        <p:spPr>
          <a:xfrm>
            <a:off x="9272287" y="6547919"/>
            <a:ext cx="697117" cy="60658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987" y="267068"/>
            <a:ext cx="1805917" cy="47807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221" y="1062038"/>
            <a:ext cx="9669929" cy="637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3408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/>
          <p:cNvSpPr>
            <a:spLocks noGrp="1"/>
          </p:cNvSpPr>
          <p:nvPr>
            <p:ph type="body" sz="quarter" idx="19"/>
          </p:nvPr>
        </p:nvSpPr>
        <p:spPr>
          <a:xfrm>
            <a:off x="457453" y="316037"/>
            <a:ext cx="7406592" cy="911059"/>
          </a:xfrm>
        </p:spPr>
        <p:txBody>
          <a:bodyPr vert="horz" lIns="99551" tIns="49775" rIns="99551" bIns="49775"/>
          <a:lstStyle/>
          <a:p>
            <a:r>
              <a:rPr lang="es-ES" sz="2700" dirty="0">
                <a:solidFill>
                  <a:srgbClr val="036456"/>
                </a:solidFill>
                <a:latin typeface="Gloriola Light" panose="02000000000000000000" pitchFamily="50" charset="0"/>
              </a:rPr>
              <a:t>Planes de Pensiones de Ciclo de </a:t>
            </a:r>
            <a:r>
              <a:rPr lang="es-ES" sz="2700" dirty="0" smtClean="0">
                <a:solidFill>
                  <a:srgbClr val="036456"/>
                </a:solidFill>
                <a:latin typeface="Gloriola Light" panose="02000000000000000000" pitchFamily="50" charset="0"/>
              </a:rPr>
              <a:t>Vida: </a:t>
            </a:r>
            <a:endParaRPr lang="es-ES" sz="2700" dirty="0">
              <a:solidFill>
                <a:srgbClr val="036456"/>
              </a:solidFill>
              <a:latin typeface="Gloriola Light" panose="02000000000000000000" pitchFamily="50" charset="0"/>
            </a:endParaRPr>
          </a:p>
          <a:p>
            <a:r>
              <a:rPr lang="es-ES" sz="2700" dirty="0" smtClean="0">
                <a:solidFill>
                  <a:srgbClr val="036456"/>
                </a:solidFill>
                <a:latin typeface="Gloriola Light" panose="02000000000000000000" pitchFamily="50" charset="0"/>
              </a:rPr>
              <a:t>March </a:t>
            </a:r>
            <a:r>
              <a:rPr lang="es-ES" sz="2700" dirty="0" err="1">
                <a:solidFill>
                  <a:srgbClr val="036456"/>
                </a:solidFill>
                <a:latin typeface="Gloriola Light" panose="02000000000000000000" pitchFamily="50" charset="0"/>
              </a:rPr>
              <a:t>Babyboomer</a:t>
            </a:r>
            <a:r>
              <a:rPr lang="es-ES" sz="2700" dirty="0">
                <a:solidFill>
                  <a:srgbClr val="036456"/>
                </a:solidFill>
                <a:latin typeface="Gloriola Light" panose="02000000000000000000" pitchFamily="50" charset="0"/>
              </a:rPr>
              <a:t>, </a:t>
            </a:r>
            <a:r>
              <a:rPr lang="es-ES" sz="2700" dirty="0" smtClean="0">
                <a:solidFill>
                  <a:srgbClr val="036456"/>
                </a:solidFill>
                <a:latin typeface="Gloriola Light" panose="02000000000000000000" pitchFamily="50" charset="0"/>
              </a:rPr>
              <a:t>PP</a:t>
            </a:r>
            <a:endParaRPr lang="es-ES" sz="2700" dirty="0">
              <a:solidFill>
                <a:srgbClr val="036456"/>
              </a:solidFill>
              <a:latin typeface="Gloriola Light" panose="02000000000000000000" pitchFamily="50" charset="0"/>
            </a:endParaRPr>
          </a:p>
        </p:txBody>
      </p:sp>
      <p:sp>
        <p:nvSpPr>
          <p:cNvPr id="32" name="Marcador de texto 2"/>
          <p:cNvSpPr>
            <a:spLocks noGrp="1"/>
          </p:cNvSpPr>
          <p:nvPr>
            <p:ph type="body" sz="quarter" idx="13"/>
          </p:nvPr>
        </p:nvSpPr>
        <p:spPr>
          <a:xfrm>
            <a:off x="423162" y="1750509"/>
            <a:ext cx="6672814" cy="416683"/>
          </a:xfrm>
        </p:spPr>
        <p:txBody>
          <a:bodyPr vert="horz" lIns="99551" tIns="49775" rIns="99551" bIns="49775"/>
          <a:lstStyle/>
          <a:p>
            <a:r>
              <a:rPr lang="es-ES" sz="1800" dirty="0">
                <a:solidFill>
                  <a:srgbClr val="036456"/>
                </a:solidFill>
                <a:latin typeface="Gloriola Light" panose="02000000000000000000" pitchFamily="50" charset="0"/>
              </a:rPr>
              <a:t>¿En qué consiste un Plan de Pensiones Ciclo de Vida?</a:t>
            </a:r>
          </a:p>
        </p:txBody>
      </p:sp>
      <p:sp>
        <p:nvSpPr>
          <p:cNvPr id="33" name="CuadroTexto 32"/>
          <p:cNvSpPr txBox="1"/>
          <p:nvPr/>
        </p:nvSpPr>
        <p:spPr>
          <a:xfrm>
            <a:off x="591223" y="2167192"/>
            <a:ext cx="9533508" cy="116955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315125" indent="-315125" algn="just">
              <a:buFont typeface="Wingdings" panose="05000000000000000000" pitchFamily="2" charset="2"/>
              <a:buChar char="Ø"/>
            </a:pPr>
            <a:r>
              <a:rPr lang="es-ES" sz="1400" dirty="0">
                <a:latin typeface="Gloriola" panose="02000000000000000000" pitchFamily="50" charset="0"/>
              </a:rPr>
              <a:t>Ajustan progresivamente su cartera y nivel riesgo a la edad del partícipe, reduciendo su riesgo y volatilidad y, por tanto, su exposición de Renta Variable, a medida que el inversor se acerca a su jubilación. </a:t>
            </a:r>
          </a:p>
          <a:p>
            <a:pPr marL="315125" indent="-315125" algn="just">
              <a:buFont typeface="Wingdings" panose="05000000000000000000" pitchFamily="2" charset="2"/>
              <a:buChar char="Ø"/>
            </a:pPr>
            <a:endParaRPr lang="es-ES" sz="1400" dirty="0">
              <a:latin typeface="Gloriola" panose="02000000000000000000" pitchFamily="50" charset="0"/>
            </a:endParaRPr>
          </a:p>
          <a:p>
            <a:pPr marL="315125" indent="-315125" algn="just">
              <a:buFont typeface="Wingdings" panose="05000000000000000000" pitchFamily="2" charset="2"/>
              <a:buChar char="Ø"/>
            </a:pPr>
            <a:r>
              <a:rPr lang="es-ES" sz="1400" dirty="0">
                <a:latin typeface="Gloriola" panose="02000000000000000000" pitchFamily="50" charset="0"/>
              </a:rPr>
              <a:t>El partícipe de esta forma no tiene que cambiar de plan para ajustar si nivel de riesgo, y puede estar en el mismo plan a lo largo de su vida laboral, delegando la gestión de su nivel de riesgo a nuestro equipo de gestión de inversiones.</a:t>
            </a:r>
          </a:p>
        </p:txBody>
      </p:sp>
      <p:sp>
        <p:nvSpPr>
          <p:cNvPr id="35" name="Marcador de texto 2"/>
          <p:cNvSpPr>
            <a:spLocks noGrp="1"/>
          </p:cNvSpPr>
          <p:nvPr>
            <p:ph type="body" sz="quarter" idx="13"/>
          </p:nvPr>
        </p:nvSpPr>
        <p:spPr>
          <a:xfrm>
            <a:off x="868521" y="3550185"/>
            <a:ext cx="3794761" cy="536632"/>
          </a:xfrm>
        </p:spPr>
        <p:txBody>
          <a:bodyPr vert="horz" lIns="99551" tIns="49775" rIns="99551" bIns="49775"/>
          <a:lstStyle/>
          <a:p>
            <a:r>
              <a:rPr lang="es-ES" sz="1800" dirty="0">
                <a:solidFill>
                  <a:srgbClr val="036456"/>
                </a:solidFill>
                <a:latin typeface="Gloriola Light" panose="02000000000000000000" pitchFamily="50" charset="0"/>
              </a:rPr>
              <a:t>March </a:t>
            </a:r>
            <a:r>
              <a:rPr lang="es-ES" sz="1800" dirty="0" err="1">
                <a:solidFill>
                  <a:srgbClr val="036456"/>
                </a:solidFill>
                <a:latin typeface="Gloriola Light" panose="02000000000000000000" pitchFamily="50" charset="0"/>
              </a:rPr>
              <a:t>Babyboomer</a:t>
            </a:r>
            <a:r>
              <a:rPr lang="es-ES" sz="1800" dirty="0">
                <a:solidFill>
                  <a:srgbClr val="036456"/>
                </a:solidFill>
                <a:latin typeface="Gloriola Light" panose="02000000000000000000" pitchFamily="50" charset="0"/>
              </a:rPr>
              <a:t>, PP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868520" y="3992432"/>
            <a:ext cx="4418891" cy="2677656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315125" indent="-315125" algn="just">
              <a:buFont typeface="Wingdings" panose="05000000000000000000" pitchFamily="2" charset="2"/>
              <a:buChar char="Ø"/>
            </a:pPr>
            <a:r>
              <a:rPr lang="es-ES" sz="1400" b="1" dirty="0" smtClean="0">
                <a:latin typeface="Gloriola" panose="02000000000000000000" pitchFamily="50" charset="0"/>
              </a:rPr>
              <a:t>March </a:t>
            </a:r>
            <a:r>
              <a:rPr lang="es-ES" sz="1400" b="1" dirty="0" err="1" smtClean="0">
                <a:latin typeface="Gloriola" panose="02000000000000000000" pitchFamily="50" charset="0"/>
              </a:rPr>
              <a:t>Babyboomer</a:t>
            </a:r>
            <a:r>
              <a:rPr lang="es-ES" sz="1400" b="1" dirty="0" smtClean="0">
                <a:latin typeface="Gloriola" panose="02000000000000000000" pitchFamily="50" charset="0"/>
              </a:rPr>
              <a:t>, </a:t>
            </a:r>
            <a:r>
              <a:rPr lang="es-ES" sz="1400" b="1" dirty="0">
                <a:latin typeface="Gloriola" panose="02000000000000000000" pitchFamily="50" charset="0"/>
              </a:rPr>
              <a:t>PP</a:t>
            </a:r>
            <a:r>
              <a:rPr lang="es-ES" sz="1400" dirty="0">
                <a:latin typeface="Gloriola" panose="02000000000000000000" pitchFamily="50" charset="0"/>
              </a:rPr>
              <a:t>, es el nuevo </a:t>
            </a:r>
            <a:r>
              <a:rPr lang="es-ES" sz="1400" b="1" dirty="0">
                <a:latin typeface="Gloriola" panose="02000000000000000000" pitchFamily="50" charset="0"/>
              </a:rPr>
              <a:t>Plan de Pensiones de “Ciclo de Vida” de March Pensiones</a:t>
            </a:r>
            <a:r>
              <a:rPr lang="es-ES" sz="1400" dirty="0">
                <a:latin typeface="Gloriola" panose="02000000000000000000" pitchFamily="50" charset="0"/>
              </a:rPr>
              <a:t> dirigido a inversores nacidos en los </a:t>
            </a:r>
            <a:r>
              <a:rPr lang="es-ES" sz="1400" b="1" dirty="0">
                <a:latin typeface="Gloriola" panose="02000000000000000000" pitchFamily="50" charset="0"/>
              </a:rPr>
              <a:t>años </a:t>
            </a:r>
            <a:r>
              <a:rPr lang="es-ES" sz="1400" b="1" dirty="0" smtClean="0">
                <a:latin typeface="Gloriola" panose="02000000000000000000" pitchFamily="50" charset="0"/>
              </a:rPr>
              <a:t>´60</a:t>
            </a:r>
            <a:r>
              <a:rPr lang="es-ES" sz="1400" dirty="0" smtClean="0">
                <a:latin typeface="Gloriola" panose="02000000000000000000" pitchFamily="50" charset="0"/>
              </a:rPr>
              <a:t>, </a:t>
            </a:r>
            <a:r>
              <a:rPr lang="es-ES" sz="1400" dirty="0">
                <a:latin typeface="Gloriola" panose="02000000000000000000" pitchFamily="50" charset="0"/>
              </a:rPr>
              <a:t>considerados integrantes de la Generación </a:t>
            </a:r>
            <a:r>
              <a:rPr lang="es-ES" sz="1400" dirty="0" err="1" smtClean="0">
                <a:latin typeface="Gloriola" panose="02000000000000000000" pitchFamily="50" charset="0"/>
              </a:rPr>
              <a:t>Babyboomer</a:t>
            </a:r>
            <a:r>
              <a:rPr lang="es-ES" sz="1400" dirty="0" smtClean="0">
                <a:latin typeface="Gloriola" panose="02000000000000000000" pitchFamily="50" charset="0"/>
              </a:rPr>
              <a:t>.</a:t>
            </a:r>
            <a:endParaRPr lang="es-ES" sz="1400" dirty="0">
              <a:latin typeface="Gloriola" panose="02000000000000000000" pitchFamily="50" charset="0"/>
            </a:endParaRPr>
          </a:p>
          <a:p>
            <a:pPr marL="315125" indent="-315125" algn="just">
              <a:buFont typeface="Wingdings" panose="05000000000000000000" pitchFamily="2" charset="2"/>
              <a:buChar char="Ø"/>
            </a:pPr>
            <a:endParaRPr lang="es-ES" sz="1400" dirty="0">
              <a:latin typeface="Gloriola" panose="02000000000000000000" pitchFamily="50" charset="0"/>
            </a:endParaRPr>
          </a:p>
          <a:p>
            <a:pPr marL="315125" indent="-315125" algn="just">
              <a:buFont typeface="Wingdings" panose="05000000000000000000" pitchFamily="2" charset="2"/>
              <a:buChar char="Ø"/>
            </a:pPr>
            <a:r>
              <a:rPr lang="es-ES" sz="1400" dirty="0">
                <a:latin typeface="Gloriola" panose="02000000000000000000" pitchFamily="50" charset="0"/>
              </a:rPr>
              <a:t>Hemos fijado un horizonte temporal </a:t>
            </a:r>
            <a:r>
              <a:rPr lang="es-ES" sz="1400" dirty="0" smtClean="0">
                <a:latin typeface="Gloriola" panose="02000000000000000000" pitchFamily="50" charset="0"/>
              </a:rPr>
              <a:t>de </a:t>
            </a:r>
            <a:r>
              <a:rPr lang="es-ES" sz="1400" dirty="0">
                <a:latin typeface="Gloriola" panose="02000000000000000000" pitchFamily="50" charset="0"/>
              </a:rPr>
              <a:t>inversión a </a:t>
            </a:r>
            <a:r>
              <a:rPr lang="es-ES" sz="1400" dirty="0" smtClean="0">
                <a:latin typeface="Gloriola" panose="02000000000000000000" pitchFamily="50" charset="0"/>
              </a:rPr>
              <a:t>2030, </a:t>
            </a:r>
            <a:r>
              <a:rPr lang="es-ES" sz="1400" dirty="0">
                <a:latin typeface="Gloriola" panose="02000000000000000000" pitchFamily="50" charset="0"/>
              </a:rPr>
              <a:t>teniendo en cuenta una cada vez </a:t>
            </a:r>
            <a:r>
              <a:rPr lang="es-ES" sz="1400" b="1" dirty="0">
                <a:latin typeface="Gloriola" panose="02000000000000000000" pitchFamily="50" charset="0"/>
              </a:rPr>
              <a:t>mayor esperanza de vida, jubilación progresivamente más tardía </a:t>
            </a:r>
            <a:r>
              <a:rPr lang="es-ES" sz="1400" dirty="0">
                <a:latin typeface="Gloriola" panose="02000000000000000000" pitchFamily="50" charset="0"/>
              </a:rPr>
              <a:t>y que el </a:t>
            </a:r>
            <a:r>
              <a:rPr lang="es-ES" sz="1400" b="1" dirty="0">
                <a:latin typeface="Gloriola" panose="02000000000000000000" pitchFamily="50" charset="0"/>
              </a:rPr>
              <a:t>rescate</a:t>
            </a:r>
            <a:r>
              <a:rPr lang="es-ES" sz="1400" dirty="0">
                <a:latin typeface="Gloriola" panose="02000000000000000000" pitchFamily="50" charset="0"/>
              </a:rPr>
              <a:t> se hará a lo largo de </a:t>
            </a:r>
            <a:r>
              <a:rPr lang="es-ES" sz="1400" b="1" dirty="0">
                <a:latin typeface="Gloriola" panose="02000000000000000000" pitchFamily="50" charset="0"/>
              </a:rPr>
              <a:t>varios años</a:t>
            </a:r>
            <a:r>
              <a:rPr lang="es-ES" sz="1400" dirty="0">
                <a:latin typeface="Gloriola" panose="02000000000000000000" pitchFamily="50" charset="0"/>
              </a:rPr>
              <a:t>, en forma de renta, y no el primer año en que el inversor se </a:t>
            </a:r>
            <a:r>
              <a:rPr lang="es-ES" sz="1400" dirty="0" smtClean="0">
                <a:latin typeface="Gloriola" panose="02000000000000000000" pitchFamily="50" charset="0"/>
              </a:rPr>
              <a:t>jubila.</a:t>
            </a:r>
            <a:endParaRPr lang="es-ES" sz="1400" dirty="0">
              <a:latin typeface="Gloriola" panose="02000000000000000000" pitchFamily="50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987" y="267068"/>
            <a:ext cx="1805917" cy="47807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l="43621" t="44265" r="32747" b="28995"/>
          <a:stretch/>
        </p:blipFill>
        <p:spPr>
          <a:xfrm>
            <a:off x="5447413" y="4086817"/>
            <a:ext cx="4278602" cy="262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42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/>
          <p:cNvSpPr>
            <a:spLocks noGrp="1"/>
          </p:cNvSpPr>
          <p:nvPr>
            <p:ph type="body" sz="quarter" idx="19"/>
          </p:nvPr>
        </p:nvSpPr>
        <p:spPr>
          <a:xfrm>
            <a:off x="457453" y="309902"/>
            <a:ext cx="7406592" cy="636653"/>
          </a:xfrm>
        </p:spPr>
        <p:txBody>
          <a:bodyPr vert="horz" lIns="99551" tIns="49775" rIns="99551" bIns="49775"/>
          <a:lstStyle/>
          <a:p>
            <a:r>
              <a:rPr lang="es-ES" sz="2700" dirty="0" smtClean="0">
                <a:solidFill>
                  <a:srgbClr val="036456"/>
                </a:solidFill>
                <a:latin typeface="Gloriola Light" panose="02000000000000000000" pitchFamily="50" charset="0"/>
              </a:rPr>
              <a:t>March </a:t>
            </a:r>
            <a:r>
              <a:rPr lang="es-ES" sz="2700" dirty="0" err="1">
                <a:solidFill>
                  <a:srgbClr val="036456"/>
                </a:solidFill>
                <a:latin typeface="Gloriola Light" panose="02000000000000000000" pitchFamily="50" charset="0"/>
              </a:rPr>
              <a:t>Babyboomer</a:t>
            </a:r>
            <a:r>
              <a:rPr lang="es-ES" sz="2700" dirty="0">
                <a:solidFill>
                  <a:srgbClr val="036456"/>
                </a:solidFill>
                <a:latin typeface="Gloriola Light" panose="02000000000000000000" pitchFamily="50" charset="0"/>
              </a:rPr>
              <a:t>, PP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987" y="267068"/>
            <a:ext cx="1805917" cy="47807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4"/>
          <a:srcRect l="53955" t="14866" r="39523" b="74657"/>
          <a:stretch/>
        </p:blipFill>
        <p:spPr>
          <a:xfrm>
            <a:off x="9010180" y="6414182"/>
            <a:ext cx="697117" cy="60658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279" y="883737"/>
            <a:ext cx="9622625" cy="649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9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987" y="267068"/>
            <a:ext cx="1805917" cy="47807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4"/>
          <a:srcRect l="53955" t="14866" r="39523" b="74657"/>
          <a:stretch/>
        </p:blipFill>
        <p:spPr>
          <a:xfrm>
            <a:off x="8884580" y="6233311"/>
            <a:ext cx="697117" cy="606582"/>
          </a:xfrm>
          <a:prstGeom prst="rect">
            <a:avLst/>
          </a:prstGeom>
        </p:spPr>
      </p:pic>
      <p:sp>
        <p:nvSpPr>
          <p:cNvPr id="8" name="Marcador de texto 4"/>
          <p:cNvSpPr>
            <a:spLocks noGrp="1"/>
          </p:cNvSpPr>
          <p:nvPr>
            <p:ph type="body" sz="quarter" idx="19"/>
          </p:nvPr>
        </p:nvSpPr>
        <p:spPr>
          <a:xfrm>
            <a:off x="457453" y="309902"/>
            <a:ext cx="7406592" cy="636653"/>
          </a:xfrm>
        </p:spPr>
        <p:txBody>
          <a:bodyPr vert="horz" lIns="99551" tIns="49775" rIns="99551" bIns="49775"/>
          <a:lstStyle/>
          <a:p>
            <a:r>
              <a:rPr lang="es-ES" sz="2700" dirty="0" smtClean="0">
                <a:solidFill>
                  <a:srgbClr val="036456"/>
                </a:solidFill>
                <a:latin typeface="Gloriola Light" panose="02000000000000000000" pitchFamily="50" charset="0"/>
              </a:rPr>
              <a:t>March </a:t>
            </a:r>
            <a:r>
              <a:rPr lang="es-ES" sz="2700" dirty="0" err="1">
                <a:solidFill>
                  <a:srgbClr val="036456"/>
                </a:solidFill>
                <a:latin typeface="Gloriola Light" panose="02000000000000000000" pitchFamily="50" charset="0"/>
              </a:rPr>
              <a:t>Babyboomer</a:t>
            </a:r>
            <a:r>
              <a:rPr lang="es-ES" sz="2700" dirty="0">
                <a:solidFill>
                  <a:srgbClr val="036456"/>
                </a:solidFill>
                <a:latin typeface="Gloriola Light" panose="02000000000000000000" pitchFamily="50" charset="0"/>
              </a:rPr>
              <a:t>, PP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985" y="946555"/>
            <a:ext cx="7911001" cy="6411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60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/>
          <p:cNvSpPr txBox="1"/>
          <p:nvPr/>
        </p:nvSpPr>
        <p:spPr>
          <a:xfrm>
            <a:off x="9688111" y="7066720"/>
            <a:ext cx="217889" cy="270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58" dirty="0"/>
              <a:t>5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987" y="267068"/>
            <a:ext cx="1805917" cy="47807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4"/>
          <a:srcRect l="53955" t="14866" r="39523" b="74657"/>
          <a:stretch/>
        </p:blipFill>
        <p:spPr>
          <a:xfrm>
            <a:off x="9448496" y="6763429"/>
            <a:ext cx="697117" cy="606582"/>
          </a:xfrm>
          <a:prstGeom prst="rect">
            <a:avLst/>
          </a:prstGeom>
        </p:spPr>
      </p:pic>
      <p:sp>
        <p:nvSpPr>
          <p:cNvPr id="8" name="Marcador de texto 4"/>
          <p:cNvSpPr>
            <a:spLocks noGrp="1"/>
          </p:cNvSpPr>
          <p:nvPr>
            <p:ph type="body" sz="quarter" idx="19"/>
          </p:nvPr>
        </p:nvSpPr>
        <p:spPr>
          <a:xfrm>
            <a:off x="457453" y="309902"/>
            <a:ext cx="7406592" cy="636653"/>
          </a:xfrm>
        </p:spPr>
        <p:txBody>
          <a:bodyPr vert="horz" lIns="99551" tIns="49775" rIns="99551" bIns="49775"/>
          <a:lstStyle/>
          <a:p>
            <a:r>
              <a:rPr lang="es-ES" sz="2700" dirty="0" smtClean="0">
                <a:solidFill>
                  <a:srgbClr val="036456"/>
                </a:solidFill>
                <a:latin typeface="Gloriola Light" panose="02000000000000000000" pitchFamily="50" charset="0"/>
              </a:rPr>
              <a:t>March </a:t>
            </a:r>
            <a:r>
              <a:rPr lang="es-ES" sz="2700" dirty="0" err="1">
                <a:solidFill>
                  <a:srgbClr val="036456"/>
                </a:solidFill>
                <a:latin typeface="Gloriola Light" panose="02000000000000000000" pitchFamily="50" charset="0"/>
              </a:rPr>
              <a:t>Babyboomer</a:t>
            </a:r>
            <a:r>
              <a:rPr lang="es-ES" sz="2700" dirty="0">
                <a:solidFill>
                  <a:srgbClr val="036456"/>
                </a:solidFill>
                <a:latin typeface="Gloriola Light" panose="02000000000000000000" pitchFamily="50" charset="0"/>
              </a:rPr>
              <a:t>, PP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682" y="857705"/>
            <a:ext cx="7939305" cy="651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87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987" y="267068"/>
            <a:ext cx="1805917" cy="478070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9688111" y="7066720"/>
            <a:ext cx="387838" cy="270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58" dirty="0"/>
              <a:t>5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4"/>
          <a:srcRect l="53955" t="14866" r="39523" b="74657"/>
          <a:stretch/>
        </p:blipFill>
        <p:spPr>
          <a:xfrm>
            <a:off x="9090572" y="6373986"/>
            <a:ext cx="697117" cy="60658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/>
          <a:srcRect l="53955" t="14866" r="39523" b="74657"/>
          <a:stretch/>
        </p:blipFill>
        <p:spPr>
          <a:xfrm>
            <a:off x="8187463" y="6082420"/>
            <a:ext cx="697117" cy="606582"/>
          </a:xfrm>
          <a:prstGeom prst="rect">
            <a:avLst/>
          </a:prstGeom>
        </p:spPr>
      </p:pic>
      <p:sp>
        <p:nvSpPr>
          <p:cNvPr id="9" name="Marcador de texto 4"/>
          <p:cNvSpPr>
            <a:spLocks noGrp="1"/>
          </p:cNvSpPr>
          <p:nvPr>
            <p:ph type="body" sz="quarter" idx="19"/>
          </p:nvPr>
        </p:nvSpPr>
        <p:spPr>
          <a:xfrm>
            <a:off x="457453" y="309902"/>
            <a:ext cx="7406592" cy="636653"/>
          </a:xfrm>
        </p:spPr>
        <p:txBody>
          <a:bodyPr vert="horz" lIns="99551" tIns="49775" rIns="99551" bIns="49775"/>
          <a:lstStyle/>
          <a:p>
            <a:r>
              <a:rPr lang="es-ES" sz="2700" dirty="0" smtClean="0">
                <a:solidFill>
                  <a:srgbClr val="036456"/>
                </a:solidFill>
                <a:latin typeface="Gloriola Light" panose="02000000000000000000" pitchFamily="50" charset="0"/>
              </a:rPr>
              <a:t>March </a:t>
            </a:r>
            <a:r>
              <a:rPr lang="es-ES" sz="2700" dirty="0" err="1">
                <a:solidFill>
                  <a:srgbClr val="036456"/>
                </a:solidFill>
                <a:latin typeface="Gloriola Light" panose="02000000000000000000" pitchFamily="50" charset="0"/>
              </a:rPr>
              <a:t>Babyboomer</a:t>
            </a:r>
            <a:r>
              <a:rPr lang="es-ES" sz="2700" dirty="0">
                <a:solidFill>
                  <a:srgbClr val="036456"/>
                </a:solidFill>
                <a:latin typeface="Gloriola Light" panose="02000000000000000000" pitchFamily="50" charset="0"/>
              </a:rPr>
              <a:t>, PP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980" y="946555"/>
            <a:ext cx="9850270" cy="650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19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ES" b="1" dirty="0" smtClean="0">
                <a:latin typeface="Gloriola Light" panose="02000000000000000000" pitchFamily="50" charset="0"/>
              </a:rPr>
              <a:t>Buenas Rentabilidades </a:t>
            </a:r>
            <a:endParaRPr lang="es-ES" b="1" dirty="0">
              <a:latin typeface="Gloriola Light" panose="02000000000000000000" pitchFamily="50" charset="0"/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2"/>
          </p:nvPr>
        </p:nvSpPr>
        <p:spPr/>
        <p:txBody>
          <a:bodyPr vert="horz" lIns="99551" tIns="49775" rIns="99551" bIns="49775"/>
          <a:lstStyle/>
          <a:p>
            <a:r>
              <a:rPr lang="es-ES" sz="2700" dirty="0">
                <a:solidFill>
                  <a:srgbClr val="036456"/>
                </a:solidFill>
                <a:latin typeface="Gloriola Light" panose="02000000000000000000" pitchFamily="50" charset="0"/>
              </a:rPr>
              <a:t>¿Por qué March A.M.?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23486" t="21174" r="24866" b="46566"/>
          <a:stretch/>
        </p:blipFill>
        <p:spPr>
          <a:xfrm>
            <a:off x="584209" y="1715210"/>
            <a:ext cx="9771386" cy="389046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987" y="267068"/>
            <a:ext cx="1805917" cy="47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6470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13"/>
          </p:nvPr>
        </p:nvSpPr>
        <p:spPr>
          <a:xfrm>
            <a:off x="622084" y="1238527"/>
            <a:ext cx="9332570" cy="422551"/>
          </a:xfrm>
        </p:spPr>
        <p:txBody>
          <a:bodyPr vert="horz" lIns="99551" tIns="49775" rIns="99551" bIns="49775"/>
          <a:lstStyle/>
          <a:p>
            <a:r>
              <a:rPr lang="es-ES" sz="1800" dirty="0">
                <a:solidFill>
                  <a:srgbClr val="036456"/>
                </a:solidFill>
                <a:latin typeface="Gloriola Light" panose="02000000000000000000" pitchFamily="50" charset="0"/>
              </a:rPr>
              <a:t>Características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2"/>
          </p:nvPr>
        </p:nvSpPr>
        <p:spPr/>
        <p:txBody>
          <a:bodyPr vert="horz" lIns="99551" tIns="49775" rIns="99551" bIns="49775"/>
          <a:lstStyle/>
          <a:p>
            <a:r>
              <a:rPr lang="es-ES" sz="2700" dirty="0">
                <a:solidFill>
                  <a:srgbClr val="036456"/>
                </a:solidFill>
                <a:latin typeface="Gloriola Light" panose="02000000000000000000" pitchFamily="50" charset="0"/>
              </a:rPr>
              <a:t>Datos</a:t>
            </a: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0854833"/>
              </p:ext>
            </p:extLst>
          </p:nvPr>
        </p:nvGraphicFramePr>
        <p:xfrm>
          <a:off x="736600" y="1745235"/>
          <a:ext cx="9692992" cy="291084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1284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65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12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08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27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687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0411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403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s-ES" sz="1300" b="0" dirty="0">
                        <a:solidFill>
                          <a:srgbClr val="0E5C48"/>
                        </a:solidFill>
                        <a:latin typeface="Gloriola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300" dirty="0" smtClean="0">
                          <a:solidFill>
                            <a:srgbClr val="0E5C48"/>
                          </a:solidFill>
                          <a:latin typeface="Gloriola" panose="02000000000000000000" pitchFamily="2" charset="0"/>
                        </a:rPr>
                        <a:t>Plan</a:t>
                      </a:r>
                      <a:r>
                        <a:rPr lang="es-ES" sz="1300" baseline="0" dirty="0" smtClean="0">
                          <a:solidFill>
                            <a:srgbClr val="0E5C48"/>
                          </a:solidFill>
                          <a:latin typeface="Gloriola" panose="02000000000000000000" pitchFamily="2" charset="0"/>
                        </a:rPr>
                        <a:t> Pensión Creciente, F.P.</a:t>
                      </a:r>
                      <a:endParaRPr lang="es-ES" sz="1300" b="0" dirty="0">
                        <a:solidFill>
                          <a:srgbClr val="0E5C48"/>
                        </a:solidFill>
                        <a:latin typeface="Gloriola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300" dirty="0" smtClean="0">
                          <a:solidFill>
                            <a:srgbClr val="0E5C48"/>
                          </a:solidFill>
                          <a:latin typeface="Gloriola" panose="02000000000000000000" pitchFamily="2" charset="0"/>
                        </a:rPr>
                        <a:t>March Bonos, F.P.</a:t>
                      </a:r>
                      <a:endParaRPr lang="es-ES" sz="1300" b="0" dirty="0">
                        <a:solidFill>
                          <a:srgbClr val="0E5C48"/>
                        </a:solidFill>
                        <a:latin typeface="Gloriola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300" dirty="0" smtClean="0">
                          <a:solidFill>
                            <a:srgbClr val="0E5C48"/>
                          </a:solidFill>
                          <a:latin typeface="Gloriola" panose="02000000000000000000" pitchFamily="2" charset="0"/>
                        </a:rPr>
                        <a:t>March Pensiones 80/20, F.P.</a:t>
                      </a:r>
                      <a:endParaRPr lang="es-ES" sz="1300" b="0" dirty="0">
                        <a:solidFill>
                          <a:srgbClr val="0E5C48"/>
                        </a:solidFill>
                        <a:latin typeface="Gloriola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300" dirty="0" smtClean="0">
                          <a:solidFill>
                            <a:srgbClr val="0E5C48"/>
                          </a:solidFill>
                          <a:latin typeface="Gloriola" panose="02000000000000000000" pitchFamily="2" charset="0"/>
                        </a:rPr>
                        <a:t>March Pensiones 50/50, F.P.</a:t>
                      </a:r>
                      <a:endParaRPr lang="es-ES" sz="1300" b="0" dirty="0">
                        <a:solidFill>
                          <a:srgbClr val="0E5C48"/>
                        </a:solidFill>
                        <a:latin typeface="Gloriola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300" dirty="0" smtClean="0">
                          <a:solidFill>
                            <a:srgbClr val="0E5C48"/>
                          </a:solidFill>
                          <a:latin typeface="Gloriola" panose="02000000000000000000" pitchFamily="2" charset="0"/>
                        </a:rPr>
                        <a:t>March Acciones, F.P.</a:t>
                      </a:r>
                      <a:endParaRPr lang="es-ES" sz="1300" b="0" dirty="0">
                        <a:solidFill>
                          <a:srgbClr val="0E5C48"/>
                        </a:solidFill>
                        <a:latin typeface="Gloriola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300" b="1" kern="1200" dirty="0" smtClean="0">
                          <a:solidFill>
                            <a:srgbClr val="0E5C48"/>
                          </a:solidFill>
                          <a:latin typeface="Gloriola" panose="02000000000000000000" pitchFamily="2" charset="0"/>
                          <a:ea typeface="+mn-ea"/>
                          <a:cs typeface="+mn-cs"/>
                        </a:rPr>
                        <a:t>March </a:t>
                      </a:r>
                    </a:p>
                    <a:p>
                      <a:pPr algn="ctr"/>
                      <a:r>
                        <a:rPr lang="es-ES" sz="1300" b="1" kern="1200" dirty="0" smtClean="0">
                          <a:solidFill>
                            <a:srgbClr val="0E5C48"/>
                          </a:solidFill>
                          <a:latin typeface="Gloriola" panose="02000000000000000000" pitchFamily="2" charset="0"/>
                          <a:ea typeface="+mn-ea"/>
                          <a:cs typeface="+mn-cs"/>
                        </a:rPr>
                        <a:t>Generación X, F.P.</a:t>
                      </a:r>
                      <a:endParaRPr lang="es-ES" sz="1300" b="1" kern="1200" dirty="0">
                        <a:solidFill>
                          <a:srgbClr val="0E5C48"/>
                        </a:solidFill>
                        <a:latin typeface="Gloriola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300" b="1" kern="1200" dirty="0" smtClean="0">
                          <a:solidFill>
                            <a:srgbClr val="0E5C48"/>
                          </a:solidFill>
                          <a:latin typeface="Gloriola" panose="02000000000000000000" pitchFamily="2" charset="0"/>
                          <a:ea typeface="+mn-ea"/>
                          <a:cs typeface="+mn-cs"/>
                        </a:rPr>
                        <a:t>March </a:t>
                      </a:r>
                      <a:r>
                        <a:rPr lang="es-ES" sz="1300" b="1" kern="1200" dirty="0" err="1" smtClean="0">
                          <a:solidFill>
                            <a:srgbClr val="0E5C48"/>
                          </a:solidFill>
                          <a:latin typeface="Gloriola" panose="02000000000000000000" pitchFamily="2" charset="0"/>
                          <a:ea typeface="+mn-ea"/>
                          <a:cs typeface="+mn-cs"/>
                        </a:rPr>
                        <a:t>Babyboomer</a:t>
                      </a:r>
                      <a:r>
                        <a:rPr lang="es-ES" sz="1300" b="1" kern="1200" dirty="0" smtClean="0">
                          <a:solidFill>
                            <a:srgbClr val="0E5C48"/>
                          </a:solidFill>
                          <a:latin typeface="Gloriola" panose="02000000000000000000" pitchFamily="2" charset="0"/>
                          <a:ea typeface="+mn-ea"/>
                          <a:cs typeface="+mn-cs"/>
                        </a:rPr>
                        <a:t>, F.P.</a:t>
                      </a:r>
                      <a:endParaRPr lang="es-ES" sz="1300" b="1" kern="1200" dirty="0">
                        <a:solidFill>
                          <a:srgbClr val="0E5C48"/>
                        </a:solidFill>
                        <a:latin typeface="Gloriola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300" dirty="0" smtClean="0">
                          <a:solidFill>
                            <a:srgbClr val="0E5C48"/>
                          </a:solidFill>
                          <a:latin typeface="Gloriola" panose="02000000000000000000" pitchFamily="2" charset="0"/>
                        </a:rPr>
                        <a:t>Estrategia</a:t>
                      </a:r>
                      <a:endParaRPr lang="es-ES" sz="1300" dirty="0">
                        <a:solidFill>
                          <a:srgbClr val="0E5C48"/>
                        </a:solidFill>
                        <a:latin typeface="Gloriola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>
                          <a:solidFill>
                            <a:srgbClr val="0E5C48"/>
                          </a:solidFill>
                          <a:latin typeface="Gloriola" panose="02000000000000000000" pitchFamily="2" charset="0"/>
                        </a:rPr>
                        <a:t>100% RF</a:t>
                      </a:r>
                      <a:r>
                        <a:rPr lang="es-ES" sz="1100" baseline="0" dirty="0" smtClean="0">
                          <a:solidFill>
                            <a:srgbClr val="0E5C48"/>
                          </a:solidFill>
                          <a:latin typeface="Gloriola" panose="02000000000000000000" pitchFamily="2" charset="0"/>
                        </a:rPr>
                        <a:t> en EUR con duración máxima 2,5 años</a:t>
                      </a:r>
                      <a:endParaRPr lang="es-ES" sz="1100" dirty="0">
                        <a:solidFill>
                          <a:srgbClr val="0E5C48"/>
                        </a:solidFill>
                        <a:latin typeface="Gloriola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>
                          <a:solidFill>
                            <a:srgbClr val="0E5C48"/>
                          </a:solidFill>
                          <a:latin typeface="Gloriola" panose="02000000000000000000" pitchFamily="2" charset="0"/>
                        </a:rPr>
                        <a:t>100% RF en EUR con duración máxima 5</a:t>
                      </a:r>
                      <a:r>
                        <a:rPr lang="es-ES" sz="1100" baseline="0" dirty="0" smtClean="0">
                          <a:solidFill>
                            <a:srgbClr val="0E5C48"/>
                          </a:solidFill>
                          <a:latin typeface="Gloriola" panose="02000000000000000000" pitchFamily="2" charset="0"/>
                        </a:rPr>
                        <a:t> años</a:t>
                      </a:r>
                      <a:endParaRPr lang="es-ES" sz="1100" dirty="0">
                        <a:solidFill>
                          <a:srgbClr val="0E5C48"/>
                        </a:solidFill>
                        <a:latin typeface="Gloriola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>
                          <a:solidFill>
                            <a:srgbClr val="0E5C48"/>
                          </a:solidFill>
                          <a:latin typeface="Gloriola" panose="02000000000000000000" pitchFamily="2" charset="0"/>
                        </a:rPr>
                        <a:t>80%</a:t>
                      </a:r>
                      <a:r>
                        <a:rPr lang="es-ES" sz="1100" baseline="0" dirty="0" smtClean="0">
                          <a:solidFill>
                            <a:srgbClr val="0E5C48"/>
                          </a:solidFill>
                          <a:latin typeface="Gloriola" panose="02000000000000000000" pitchFamily="2" charset="0"/>
                        </a:rPr>
                        <a:t> RF en EUR con duración máximo 5 años / 20% en RV Global</a:t>
                      </a:r>
                      <a:endParaRPr lang="es-ES" sz="1100" dirty="0">
                        <a:solidFill>
                          <a:srgbClr val="0E5C48"/>
                        </a:solidFill>
                        <a:latin typeface="Gloriola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977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dirty="0" smtClean="0">
                          <a:solidFill>
                            <a:srgbClr val="0E5C48"/>
                          </a:solidFill>
                          <a:latin typeface="Gloriola" panose="02000000000000000000" pitchFamily="2" charset="0"/>
                        </a:rPr>
                        <a:t>50%</a:t>
                      </a:r>
                      <a:r>
                        <a:rPr lang="es-ES" sz="1100" baseline="0" dirty="0" smtClean="0">
                          <a:solidFill>
                            <a:srgbClr val="0E5C48"/>
                          </a:solidFill>
                          <a:latin typeface="Gloriola" panose="02000000000000000000" pitchFamily="2" charset="0"/>
                        </a:rPr>
                        <a:t> RF en EUR con duración máximo 5 años / 50% en RV Global</a:t>
                      </a:r>
                      <a:endParaRPr lang="es-ES" sz="1100" dirty="0" smtClean="0">
                        <a:solidFill>
                          <a:srgbClr val="0E5C48"/>
                        </a:solidFill>
                        <a:latin typeface="Gloriola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>
                          <a:solidFill>
                            <a:srgbClr val="0E5C48"/>
                          </a:solidFill>
                          <a:latin typeface="Gloriola" panose="02000000000000000000" pitchFamily="2" charset="0"/>
                        </a:rPr>
                        <a:t>100% en RV Global</a:t>
                      </a:r>
                      <a:endParaRPr lang="es-ES" sz="1100" dirty="0">
                        <a:solidFill>
                          <a:srgbClr val="0E5C48"/>
                        </a:solidFill>
                        <a:latin typeface="Gloriola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>
                          <a:solidFill>
                            <a:srgbClr val="0E5C48"/>
                          </a:solidFill>
                          <a:latin typeface="Gloriola" panose="02000000000000000000" pitchFamily="2" charset="0"/>
                        </a:rPr>
                        <a:t>Plan de Pensiones de </a:t>
                      </a:r>
                    </a:p>
                    <a:p>
                      <a:pPr algn="ctr"/>
                      <a:r>
                        <a:rPr lang="es-ES" sz="1100" dirty="0" smtClean="0">
                          <a:solidFill>
                            <a:srgbClr val="0E5C48"/>
                          </a:solidFill>
                          <a:latin typeface="Gloriola" panose="02000000000000000000" pitchFamily="2" charset="0"/>
                        </a:rPr>
                        <a:t>Ciclo de Vida</a:t>
                      </a:r>
                      <a:endParaRPr lang="es-ES" sz="1100" dirty="0">
                        <a:solidFill>
                          <a:srgbClr val="0E5C48"/>
                        </a:solidFill>
                        <a:latin typeface="Gloriola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>
                          <a:solidFill>
                            <a:srgbClr val="0E5C48"/>
                          </a:solidFill>
                          <a:latin typeface="Gloriola" panose="02000000000000000000" pitchFamily="2" charset="0"/>
                        </a:rPr>
                        <a:t>Plan de Pensiones de </a:t>
                      </a:r>
                    </a:p>
                    <a:p>
                      <a:pPr algn="ctr"/>
                      <a:r>
                        <a:rPr lang="es-ES" sz="1100" dirty="0" smtClean="0">
                          <a:solidFill>
                            <a:srgbClr val="0E5C48"/>
                          </a:solidFill>
                          <a:latin typeface="Gloriola" panose="02000000000000000000" pitchFamily="2" charset="0"/>
                        </a:rPr>
                        <a:t>Ciclo de Vida</a:t>
                      </a:r>
                      <a:endParaRPr lang="es-ES" sz="1100" dirty="0">
                        <a:solidFill>
                          <a:srgbClr val="0E5C48"/>
                        </a:solidFill>
                        <a:latin typeface="Gloriola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300" dirty="0" smtClean="0">
                          <a:solidFill>
                            <a:srgbClr val="0E5C48"/>
                          </a:solidFill>
                          <a:latin typeface="Gloriola" panose="02000000000000000000" pitchFamily="2" charset="0"/>
                        </a:rPr>
                        <a:t>Nivel</a:t>
                      </a:r>
                      <a:r>
                        <a:rPr lang="es-ES" sz="1300" baseline="0" dirty="0" smtClean="0">
                          <a:solidFill>
                            <a:srgbClr val="0E5C48"/>
                          </a:solidFill>
                          <a:latin typeface="Gloriola" panose="02000000000000000000" pitchFamily="2" charset="0"/>
                        </a:rPr>
                        <a:t> de Riesgo</a:t>
                      </a:r>
                      <a:endParaRPr lang="es-ES" sz="1300" dirty="0">
                        <a:solidFill>
                          <a:srgbClr val="0E5C48"/>
                        </a:solidFill>
                        <a:latin typeface="Gloriola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>
                          <a:solidFill>
                            <a:srgbClr val="0E5C48"/>
                          </a:solidFill>
                          <a:latin typeface="Gloriola" panose="02000000000000000000" pitchFamily="2" charset="0"/>
                        </a:rPr>
                        <a:t> 2 / 7</a:t>
                      </a:r>
                      <a:endParaRPr lang="es-ES" sz="1100" dirty="0">
                        <a:solidFill>
                          <a:srgbClr val="0E5C48"/>
                        </a:solidFill>
                        <a:latin typeface="Gloriola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>
                          <a:solidFill>
                            <a:srgbClr val="0E5C48"/>
                          </a:solidFill>
                          <a:latin typeface="Gloriola" panose="02000000000000000000" pitchFamily="2" charset="0"/>
                        </a:rPr>
                        <a:t>3 /</a:t>
                      </a:r>
                      <a:r>
                        <a:rPr lang="es-ES" sz="1100" baseline="0" dirty="0" smtClean="0">
                          <a:solidFill>
                            <a:srgbClr val="0E5C48"/>
                          </a:solidFill>
                          <a:latin typeface="Gloriola" panose="02000000000000000000" pitchFamily="2" charset="0"/>
                        </a:rPr>
                        <a:t> 7</a:t>
                      </a:r>
                      <a:r>
                        <a:rPr lang="es-ES" sz="1100" dirty="0" smtClean="0">
                          <a:solidFill>
                            <a:srgbClr val="0E5C48"/>
                          </a:solidFill>
                          <a:latin typeface="Gloriola" panose="02000000000000000000" pitchFamily="2" charset="0"/>
                        </a:rPr>
                        <a:t> </a:t>
                      </a:r>
                      <a:endParaRPr lang="es-ES" sz="1100" dirty="0">
                        <a:solidFill>
                          <a:srgbClr val="0E5C48"/>
                        </a:solidFill>
                        <a:latin typeface="Gloriola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>
                          <a:solidFill>
                            <a:srgbClr val="0E5C48"/>
                          </a:solidFill>
                          <a:latin typeface="Gloriola" panose="02000000000000000000" pitchFamily="2" charset="0"/>
                        </a:rPr>
                        <a:t>3 / 7</a:t>
                      </a:r>
                      <a:endParaRPr lang="es-ES" sz="1100" dirty="0">
                        <a:solidFill>
                          <a:srgbClr val="0E5C48"/>
                        </a:solidFill>
                        <a:latin typeface="Gloriola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>
                          <a:solidFill>
                            <a:srgbClr val="0E5C48"/>
                          </a:solidFill>
                          <a:latin typeface="Gloriola" panose="02000000000000000000" pitchFamily="2" charset="0"/>
                        </a:rPr>
                        <a:t>4 / 7</a:t>
                      </a:r>
                      <a:endParaRPr lang="es-ES" sz="1100" dirty="0">
                        <a:solidFill>
                          <a:srgbClr val="0E5C48"/>
                        </a:solidFill>
                        <a:latin typeface="Gloriola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>
                          <a:solidFill>
                            <a:srgbClr val="0E5C48"/>
                          </a:solidFill>
                          <a:latin typeface="Gloriola" panose="02000000000000000000" pitchFamily="2" charset="0"/>
                        </a:rPr>
                        <a:t>5 / 7 </a:t>
                      </a:r>
                      <a:endParaRPr lang="es-ES" sz="1100" dirty="0">
                        <a:solidFill>
                          <a:srgbClr val="0E5C48"/>
                        </a:solidFill>
                        <a:latin typeface="Gloriola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dirty="0" smtClean="0">
                          <a:solidFill>
                            <a:srgbClr val="0E5C48"/>
                          </a:solidFill>
                          <a:latin typeface="Gloriola" panose="02000000000000000000" pitchFamily="2" charset="0"/>
                        </a:rPr>
                        <a:t>5 / 7 </a:t>
                      </a:r>
                    </a:p>
                    <a:p>
                      <a:pPr algn="ctr"/>
                      <a:endParaRPr lang="es-ES" sz="1100" dirty="0">
                        <a:solidFill>
                          <a:srgbClr val="0E5C48"/>
                        </a:solidFill>
                        <a:latin typeface="Gloriola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dirty="0" smtClean="0">
                          <a:solidFill>
                            <a:srgbClr val="0E5C48"/>
                          </a:solidFill>
                          <a:latin typeface="Gloriola" panose="02000000000000000000" pitchFamily="2" charset="0"/>
                        </a:rPr>
                        <a:t>5 / 7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300" dirty="0" smtClean="0">
                          <a:solidFill>
                            <a:srgbClr val="0E5C48"/>
                          </a:solidFill>
                          <a:latin typeface="Gloriola" panose="02000000000000000000" pitchFamily="2" charset="0"/>
                        </a:rPr>
                        <a:t>Comisión de Gestión</a:t>
                      </a:r>
                      <a:endParaRPr lang="es-ES" sz="1300" dirty="0">
                        <a:solidFill>
                          <a:srgbClr val="0E5C48"/>
                        </a:solidFill>
                        <a:latin typeface="Gloriola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>
                          <a:solidFill>
                            <a:srgbClr val="0E5C48"/>
                          </a:solidFill>
                          <a:latin typeface="Gloriola" panose="02000000000000000000" pitchFamily="2" charset="0"/>
                        </a:rPr>
                        <a:t>0,85%</a:t>
                      </a:r>
                      <a:endParaRPr lang="es-ES" sz="1100" dirty="0">
                        <a:solidFill>
                          <a:srgbClr val="0E5C48"/>
                        </a:solidFill>
                        <a:latin typeface="Gloriola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>
                          <a:solidFill>
                            <a:srgbClr val="0E5C48"/>
                          </a:solidFill>
                          <a:latin typeface="Gloriola" panose="02000000000000000000" pitchFamily="2" charset="0"/>
                        </a:rPr>
                        <a:t>0,85%</a:t>
                      </a:r>
                      <a:endParaRPr lang="es-ES" sz="1100" dirty="0">
                        <a:solidFill>
                          <a:srgbClr val="0E5C48"/>
                        </a:solidFill>
                        <a:latin typeface="Gloriola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>
                          <a:solidFill>
                            <a:srgbClr val="0E5C48"/>
                          </a:solidFill>
                          <a:latin typeface="Gloriola" panose="02000000000000000000" pitchFamily="2" charset="0"/>
                        </a:rPr>
                        <a:t>1,3%</a:t>
                      </a:r>
                      <a:endParaRPr lang="es-ES" sz="1100" dirty="0">
                        <a:solidFill>
                          <a:srgbClr val="0E5C48"/>
                        </a:solidFill>
                        <a:latin typeface="Gloriola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>
                          <a:solidFill>
                            <a:srgbClr val="0E5C48"/>
                          </a:solidFill>
                          <a:latin typeface="Gloriola" panose="02000000000000000000" pitchFamily="2" charset="0"/>
                        </a:rPr>
                        <a:t>1,5%</a:t>
                      </a:r>
                      <a:endParaRPr lang="es-ES" sz="1100" dirty="0">
                        <a:solidFill>
                          <a:srgbClr val="0E5C48"/>
                        </a:solidFill>
                        <a:latin typeface="Gloriola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>
                          <a:solidFill>
                            <a:srgbClr val="0E5C48"/>
                          </a:solidFill>
                          <a:latin typeface="Gloriola" panose="02000000000000000000" pitchFamily="2" charset="0"/>
                        </a:rPr>
                        <a:t>1,5%</a:t>
                      </a:r>
                      <a:endParaRPr lang="es-ES" sz="1100" dirty="0">
                        <a:solidFill>
                          <a:srgbClr val="0E5C48"/>
                        </a:solidFill>
                        <a:latin typeface="Gloriola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dirty="0" smtClean="0">
                          <a:solidFill>
                            <a:srgbClr val="0E5C48"/>
                          </a:solidFill>
                          <a:latin typeface="Gloriola" panose="02000000000000000000" pitchFamily="2" charset="0"/>
                        </a:rPr>
                        <a:t>1,4%</a:t>
                      </a:r>
                    </a:p>
                    <a:p>
                      <a:pPr algn="ctr"/>
                      <a:endParaRPr lang="es-ES" sz="1100" dirty="0">
                        <a:solidFill>
                          <a:srgbClr val="0E5C48"/>
                        </a:solidFill>
                        <a:latin typeface="Gloriola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>
                          <a:solidFill>
                            <a:srgbClr val="0E5C48"/>
                          </a:solidFill>
                          <a:latin typeface="Gloriola" panose="02000000000000000000" pitchFamily="2" charset="0"/>
                        </a:rPr>
                        <a:t>1,2%</a:t>
                      </a:r>
                      <a:endParaRPr lang="es-ES" sz="1100" dirty="0">
                        <a:solidFill>
                          <a:srgbClr val="0E5C48"/>
                        </a:solidFill>
                        <a:latin typeface="Gloriola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300" dirty="0" smtClean="0">
                          <a:solidFill>
                            <a:srgbClr val="0E5C48"/>
                          </a:solidFill>
                          <a:latin typeface="Gloriola" panose="02000000000000000000" pitchFamily="2" charset="0"/>
                        </a:rPr>
                        <a:t>Comisión de Depositaría</a:t>
                      </a:r>
                      <a:endParaRPr lang="es-ES" sz="1300" dirty="0">
                        <a:solidFill>
                          <a:srgbClr val="0E5C48"/>
                        </a:solidFill>
                        <a:latin typeface="Gloriola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>
                          <a:solidFill>
                            <a:srgbClr val="0E5C48"/>
                          </a:solidFill>
                          <a:latin typeface="Gloriola" panose="02000000000000000000" pitchFamily="2" charset="0"/>
                        </a:rPr>
                        <a:t>0,1%</a:t>
                      </a:r>
                      <a:endParaRPr lang="es-ES" sz="1100" dirty="0">
                        <a:solidFill>
                          <a:srgbClr val="0E5C48"/>
                        </a:solidFill>
                        <a:latin typeface="Gloriola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>
                          <a:solidFill>
                            <a:srgbClr val="0E5C48"/>
                          </a:solidFill>
                          <a:latin typeface="Gloriola" panose="02000000000000000000" pitchFamily="2" charset="0"/>
                        </a:rPr>
                        <a:t>0,1%</a:t>
                      </a:r>
                      <a:endParaRPr lang="es-ES" sz="1100" dirty="0">
                        <a:solidFill>
                          <a:srgbClr val="0E5C48"/>
                        </a:solidFill>
                        <a:latin typeface="Gloriola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>
                          <a:solidFill>
                            <a:srgbClr val="0E5C48"/>
                          </a:solidFill>
                          <a:latin typeface="Gloriola" panose="02000000000000000000" pitchFamily="2" charset="0"/>
                        </a:rPr>
                        <a:t>0,20%</a:t>
                      </a:r>
                      <a:endParaRPr lang="es-ES" sz="1100" dirty="0">
                        <a:solidFill>
                          <a:srgbClr val="0E5C48"/>
                        </a:solidFill>
                        <a:latin typeface="Gloriola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>
                          <a:solidFill>
                            <a:srgbClr val="0E5C48"/>
                          </a:solidFill>
                          <a:latin typeface="Gloriola" panose="02000000000000000000" pitchFamily="2" charset="0"/>
                        </a:rPr>
                        <a:t>0,20%</a:t>
                      </a:r>
                      <a:endParaRPr lang="es-ES" sz="1100" dirty="0">
                        <a:solidFill>
                          <a:srgbClr val="0E5C48"/>
                        </a:solidFill>
                        <a:latin typeface="Gloriola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>
                          <a:solidFill>
                            <a:srgbClr val="0E5C48"/>
                          </a:solidFill>
                          <a:latin typeface="Gloriola" panose="02000000000000000000" pitchFamily="2" charset="0"/>
                        </a:rPr>
                        <a:t>0,20%</a:t>
                      </a:r>
                      <a:endParaRPr lang="es-ES" sz="1100" dirty="0">
                        <a:solidFill>
                          <a:srgbClr val="0E5C48"/>
                        </a:solidFill>
                        <a:latin typeface="Gloriola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dirty="0" smtClean="0">
                          <a:solidFill>
                            <a:srgbClr val="0E5C48"/>
                          </a:solidFill>
                          <a:latin typeface="Gloriola" panose="02000000000000000000" pitchFamily="2" charset="0"/>
                        </a:rPr>
                        <a:t>0,1%</a:t>
                      </a:r>
                    </a:p>
                    <a:p>
                      <a:pPr algn="ctr"/>
                      <a:endParaRPr lang="es-ES" sz="1100" dirty="0">
                        <a:solidFill>
                          <a:srgbClr val="0E5C48"/>
                        </a:solidFill>
                        <a:latin typeface="Gloriola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>
                          <a:solidFill>
                            <a:srgbClr val="0E5C48"/>
                          </a:solidFill>
                          <a:latin typeface="Gloriola" panose="02000000000000000000" pitchFamily="2" charset="0"/>
                        </a:rPr>
                        <a:t>0,1%</a:t>
                      </a:r>
                      <a:endParaRPr lang="es-ES" sz="1100" dirty="0">
                        <a:solidFill>
                          <a:srgbClr val="0E5C48"/>
                        </a:solidFill>
                        <a:latin typeface="Gloriola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53955" t="14866" r="39523" b="74657"/>
          <a:stretch/>
        </p:blipFill>
        <p:spPr>
          <a:xfrm>
            <a:off x="8884580" y="6233311"/>
            <a:ext cx="697117" cy="60658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987" y="267068"/>
            <a:ext cx="1805917" cy="47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980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1"/>
          <p:cNvSpPr txBox="1">
            <a:spLocks/>
          </p:cNvSpPr>
          <p:nvPr/>
        </p:nvSpPr>
        <p:spPr>
          <a:xfrm>
            <a:off x="602775" y="396255"/>
            <a:ext cx="8211843" cy="93610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444E47"/>
                </a:solidFill>
                <a:latin typeface="Gloriola" panose="02000000000000000000" pitchFamily="2" charset="77"/>
                <a:ea typeface="+mn-ea"/>
                <a:cs typeface="+mn-cs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444E47"/>
                </a:solidFill>
                <a:latin typeface="Gloriola" panose="02000000000000000000" pitchFamily="2" charset="77"/>
                <a:ea typeface="+mn-ea"/>
                <a:cs typeface="+mn-cs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444E47"/>
                </a:solidFill>
                <a:latin typeface="Gloriola" panose="02000000000000000000" pitchFamily="2" charset="77"/>
                <a:ea typeface="+mn-ea"/>
                <a:cs typeface="+mn-cs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444E47"/>
                </a:solidFill>
                <a:latin typeface="Gloriola" panose="02000000000000000000" pitchFamily="2" charset="77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444E47"/>
                </a:solidFill>
                <a:latin typeface="Gloriola" panose="02000000000000000000" pitchFamily="2" charset="77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6456"/>
              </a:buClr>
              <a:buSzPts val="2700"/>
              <a:buFont typeface="Arial" panose="020B0604020202020204" pitchFamily="34" charset="0"/>
              <a:buNone/>
              <a:tabLst/>
              <a:defRPr/>
            </a:pPr>
            <a:r>
              <a:rPr kumimoji="0" lang="es-ES" sz="2700" b="0" i="0" u="none" strike="noStrike" kern="0" cap="none" spc="0" normalizeH="0" baseline="0" noProof="0" dirty="0" smtClean="0">
                <a:ln>
                  <a:noFill/>
                </a:ln>
                <a:solidFill>
                  <a:srgbClr val="036456"/>
                </a:solidFill>
                <a:effectLst/>
                <a:uLnTx/>
                <a:uFillTx/>
                <a:latin typeface="Gloriola Light" panose="02000000000000000000" pitchFamily="50" charset="0"/>
                <a:ea typeface="Gloriola Std Medium" charset="0"/>
                <a:cs typeface="Gloriola Std Medium" charset="0"/>
              </a:rPr>
              <a:t>Quienes somos: Grupo Banca March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9599" y="7146444"/>
            <a:ext cx="466790" cy="381053"/>
          </a:xfrm>
          <a:prstGeom prst="rect">
            <a:avLst/>
          </a:prstGeom>
        </p:spPr>
      </p:pic>
      <p:sp>
        <p:nvSpPr>
          <p:cNvPr id="46" name="Rectángulo 45"/>
          <p:cNvSpPr/>
          <p:nvPr/>
        </p:nvSpPr>
        <p:spPr>
          <a:xfrm>
            <a:off x="7966737" y="4462557"/>
            <a:ext cx="2249652" cy="306494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171450" marR="0" lvl="0" indent="-171450" algn="just" defTabSz="913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sz="1000" b="1" i="0" u="none" strike="noStrike" kern="0" cap="none" spc="0" normalizeH="0" baseline="0" noProof="0" dirty="0">
                <a:ln>
                  <a:noFill/>
                </a:ln>
                <a:solidFill>
                  <a:srgbClr val="414C4C"/>
                </a:solidFill>
                <a:effectLst/>
                <a:uLnTx/>
                <a:uFillTx/>
                <a:latin typeface="Gloriola" panose="02000000000000000000" pitchFamily="2" charset="0"/>
                <a:ea typeface="ＭＳ Ｐゴシック" charset="0"/>
                <a:cs typeface="+mn-cs"/>
              </a:rPr>
              <a:t>Institución</a:t>
            </a:r>
            <a:r>
              <a:rPr kumimoji="0" lang="es-ES" sz="1000" b="0" i="0" u="none" strike="noStrike" kern="0" cap="none" spc="0" normalizeH="0" baseline="0" noProof="0" dirty="0">
                <a:ln>
                  <a:noFill/>
                </a:ln>
                <a:solidFill>
                  <a:srgbClr val="414C4C"/>
                </a:solidFill>
                <a:effectLst/>
                <a:uLnTx/>
                <a:uFillTx/>
                <a:latin typeface="Gloriola" panose="02000000000000000000" pitchFamily="2" charset="0"/>
                <a:ea typeface="ＭＳ Ｐゴシック" charset="0"/>
                <a:cs typeface="+mn-cs"/>
              </a:rPr>
              <a:t> </a:t>
            </a:r>
            <a:r>
              <a:rPr kumimoji="0" lang="es-ES" sz="1000" b="1" i="0" u="none" strike="noStrike" kern="0" cap="none" spc="0" normalizeH="0" baseline="0" noProof="0" dirty="0">
                <a:ln>
                  <a:noFill/>
                </a:ln>
                <a:solidFill>
                  <a:srgbClr val="414C4C"/>
                </a:solidFill>
                <a:effectLst/>
                <a:uLnTx/>
                <a:uFillTx/>
                <a:latin typeface="Gloriola" panose="02000000000000000000" pitchFamily="2" charset="0"/>
                <a:ea typeface="ＭＳ Ｐゴシック" charset="0"/>
                <a:cs typeface="+mn-cs"/>
              </a:rPr>
              <a:t>familiar</a:t>
            </a:r>
            <a:r>
              <a:rPr kumimoji="0" lang="es-ES" sz="1000" b="0" i="0" u="none" strike="noStrike" kern="0" cap="none" spc="0" normalizeH="0" baseline="0" noProof="0" dirty="0">
                <a:ln>
                  <a:noFill/>
                </a:ln>
                <a:solidFill>
                  <a:srgbClr val="414C4C"/>
                </a:solidFill>
                <a:effectLst/>
                <a:uLnTx/>
                <a:uFillTx/>
                <a:latin typeface="Gloriola" panose="02000000000000000000" pitchFamily="2" charset="0"/>
                <a:ea typeface="ＭＳ Ｐゴシック" charset="0"/>
                <a:cs typeface="+mn-cs"/>
              </a:rPr>
              <a:t> creada en </a:t>
            </a:r>
            <a:r>
              <a:rPr kumimoji="0" lang="es-E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414C4C"/>
                </a:solidFill>
                <a:effectLst/>
                <a:uLnTx/>
                <a:uFillTx/>
                <a:latin typeface="Gloriola" panose="02000000000000000000" pitchFamily="2" charset="0"/>
                <a:ea typeface="ＭＳ Ｐゴシック" charset="0"/>
                <a:cs typeface="+mn-cs"/>
              </a:rPr>
              <a:t>1955</a:t>
            </a:r>
          </a:p>
          <a:p>
            <a:pPr marL="171450" marR="0" lvl="0" indent="-171450" algn="just" defTabSz="913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s-ES" sz="800" b="1" i="0" u="none" strike="noStrike" kern="0" cap="none" spc="0" normalizeH="0" baseline="0" noProof="0" dirty="0" smtClean="0">
              <a:ln>
                <a:noFill/>
              </a:ln>
              <a:solidFill>
                <a:srgbClr val="414C4C"/>
              </a:solidFill>
              <a:effectLst/>
              <a:uLnTx/>
              <a:uFillTx/>
              <a:latin typeface="Gloriola" panose="02000000000000000000" pitchFamily="2" charset="0"/>
              <a:ea typeface="ＭＳ Ｐゴシック" charset="0"/>
              <a:cs typeface="+mn-cs"/>
            </a:endParaRPr>
          </a:p>
          <a:p>
            <a:pPr marL="171450" marR="0" lvl="0" indent="-171450" algn="just" defTabSz="913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sz="1000" b="1" i="0" u="none" strike="noStrike" kern="0" cap="none" spc="0" normalizeH="0" baseline="0" noProof="0" dirty="0">
                <a:ln>
                  <a:noFill/>
                </a:ln>
                <a:solidFill>
                  <a:srgbClr val="414C4C"/>
                </a:solidFill>
                <a:effectLst/>
                <a:uLnTx/>
                <a:uFillTx/>
                <a:latin typeface="Gloriola" panose="02000000000000000000" pitchFamily="2" charset="0"/>
                <a:ea typeface="ＭＳ Ｐゴシック" charset="0"/>
              </a:rPr>
              <a:t>Propósito:</a:t>
            </a:r>
            <a:r>
              <a:rPr kumimoji="0" lang="es-ES" sz="1000" b="0" i="0" u="none" strike="noStrike" kern="0" cap="none" spc="0" normalizeH="0" baseline="0" noProof="0" dirty="0">
                <a:ln>
                  <a:noFill/>
                </a:ln>
                <a:solidFill>
                  <a:srgbClr val="414C4C"/>
                </a:solidFill>
                <a:effectLst/>
                <a:uLnTx/>
                <a:uFillTx/>
                <a:latin typeface="Gloriola" panose="02000000000000000000" pitchFamily="2" charset="0"/>
                <a:ea typeface="ＭＳ Ｐゴシック" charset="0"/>
              </a:rPr>
              <a:t> Promover la cultura humanística y científica en </a:t>
            </a:r>
            <a:r>
              <a:rPr kumimoji="0" lang="es-E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414C4C"/>
                </a:solidFill>
                <a:effectLst/>
                <a:uLnTx/>
                <a:uFillTx/>
                <a:latin typeface="Gloriola" panose="02000000000000000000" pitchFamily="2" charset="0"/>
                <a:ea typeface="ＭＳ Ｐゴシック" charset="0"/>
              </a:rPr>
              <a:t>España</a:t>
            </a:r>
          </a:p>
          <a:p>
            <a:pPr marL="171450" marR="0" lvl="0" indent="-171450" algn="just" defTabSz="913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s-ES" sz="800" b="0" i="0" u="none" strike="noStrike" kern="0" cap="none" spc="0" normalizeH="0" baseline="0" noProof="0" dirty="0" smtClean="0">
              <a:ln>
                <a:noFill/>
              </a:ln>
              <a:solidFill>
                <a:srgbClr val="414C4C"/>
              </a:solidFill>
              <a:effectLst/>
              <a:uLnTx/>
              <a:uFillTx/>
              <a:latin typeface="Gloriola" panose="02000000000000000000" pitchFamily="2" charset="0"/>
              <a:ea typeface="ＭＳ Ｐゴシック" charset="0"/>
            </a:endParaRPr>
          </a:p>
          <a:p>
            <a:pPr marL="171450" marR="0" lvl="0" indent="-171450" algn="just" defTabSz="913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sz="1000" b="0" i="0" u="none" strike="noStrike" kern="0" cap="none" spc="0" normalizeH="0" baseline="0" noProof="0" dirty="0">
                <a:ln>
                  <a:noFill/>
                </a:ln>
                <a:solidFill>
                  <a:srgbClr val="414C4C"/>
                </a:solidFill>
                <a:effectLst/>
                <a:uLnTx/>
                <a:uFillTx/>
                <a:latin typeface="Gloriola" panose="02000000000000000000" pitchFamily="2" charset="0"/>
                <a:ea typeface="ＭＳ Ｐゴシック" charset="0"/>
              </a:rPr>
              <a:t>Despliega su misión desde sus tres sedes: </a:t>
            </a:r>
            <a:r>
              <a:rPr kumimoji="0" lang="es-ES" sz="1000" b="1" i="0" u="none" strike="noStrike" kern="0" cap="none" spc="0" normalizeH="0" baseline="0" noProof="0" dirty="0">
                <a:ln>
                  <a:noFill/>
                </a:ln>
                <a:solidFill>
                  <a:srgbClr val="414C4C"/>
                </a:solidFill>
                <a:effectLst/>
                <a:uLnTx/>
                <a:uFillTx/>
                <a:latin typeface="Gloriola" panose="02000000000000000000" pitchFamily="2" charset="0"/>
                <a:ea typeface="ＭＳ Ｐゴシック" charset="0"/>
              </a:rPr>
              <a:t>Madrid, Palma y </a:t>
            </a:r>
            <a:r>
              <a:rPr kumimoji="0" lang="es-E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414C4C"/>
                </a:solidFill>
                <a:effectLst/>
                <a:uLnTx/>
                <a:uFillTx/>
                <a:latin typeface="Gloriola" panose="02000000000000000000" pitchFamily="2" charset="0"/>
                <a:ea typeface="ＭＳ Ｐゴシック" charset="0"/>
              </a:rPr>
              <a:t>Cuenca</a:t>
            </a:r>
          </a:p>
          <a:p>
            <a:pPr marL="171450" marR="0" lvl="0" indent="-171450" algn="just" defTabSz="913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s-ES" sz="800" b="1" i="0" u="none" strike="noStrike" kern="0" cap="none" spc="0" normalizeH="0" baseline="0" noProof="0" dirty="0" smtClean="0">
              <a:ln>
                <a:noFill/>
              </a:ln>
              <a:solidFill>
                <a:srgbClr val="414C4C"/>
              </a:solidFill>
              <a:effectLst/>
              <a:uLnTx/>
              <a:uFillTx/>
              <a:latin typeface="Gloriola" panose="02000000000000000000" pitchFamily="2" charset="0"/>
              <a:ea typeface="ＭＳ Ｐゴシック" charset="0"/>
            </a:endParaRPr>
          </a:p>
          <a:p>
            <a:pPr marL="171450" marR="0" lvl="0" indent="-171450" algn="just" defTabSz="913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sz="1000" b="1" i="0" u="none" strike="noStrike" kern="0" cap="none" spc="0" normalizeH="0" baseline="0" noProof="0" dirty="0">
                <a:ln>
                  <a:noFill/>
                </a:ln>
                <a:solidFill>
                  <a:srgbClr val="414C4C"/>
                </a:solidFill>
                <a:effectLst/>
                <a:uLnTx/>
                <a:uFillTx/>
                <a:latin typeface="Gloriola" panose="02000000000000000000" pitchFamily="2" charset="0"/>
                <a:ea typeface="ＭＳ Ｐゴシック" charset="0"/>
              </a:rPr>
              <a:t>Acceso siempre gratuito: </a:t>
            </a:r>
            <a:r>
              <a:rPr kumimoji="0" lang="es-ES" sz="1000" b="0" i="0" u="none" strike="noStrike" kern="0" cap="none" spc="0" normalizeH="0" baseline="0" noProof="0" dirty="0">
                <a:ln>
                  <a:noFill/>
                </a:ln>
                <a:solidFill>
                  <a:srgbClr val="414C4C"/>
                </a:solidFill>
                <a:effectLst/>
                <a:uLnTx/>
                <a:uFillTx/>
                <a:latin typeface="Gloriola" panose="02000000000000000000" pitchFamily="2" charset="0"/>
                <a:ea typeface="ＭＳ Ｐゴシック" charset="0"/>
              </a:rPr>
              <a:t>comprometida con la calidad de la oferta cultural y el beneficio de la comunidad a la que </a:t>
            </a:r>
            <a:r>
              <a:rPr kumimoji="0" lang="es-E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414C4C"/>
                </a:solidFill>
                <a:effectLst/>
                <a:uLnTx/>
                <a:uFillTx/>
                <a:latin typeface="Gloriola" panose="02000000000000000000" pitchFamily="2" charset="0"/>
                <a:ea typeface="ＭＳ Ｐゴシック" charset="0"/>
              </a:rPr>
              <a:t>sirve</a:t>
            </a:r>
          </a:p>
          <a:p>
            <a:pPr marL="171450" marR="0" lvl="0" indent="-171450" algn="just" defTabSz="913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s-ES" sz="800" b="0" i="0" u="none" strike="noStrike" kern="0" cap="none" spc="0" normalizeH="0" baseline="0" noProof="0" dirty="0" smtClean="0">
              <a:ln>
                <a:noFill/>
              </a:ln>
              <a:solidFill>
                <a:srgbClr val="414C4C"/>
              </a:solidFill>
              <a:effectLst/>
              <a:uLnTx/>
              <a:uFillTx/>
              <a:latin typeface="Gloriola" panose="02000000000000000000" pitchFamily="2" charset="0"/>
              <a:ea typeface="ＭＳ Ｐゴシック" charset="0"/>
            </a:endParaRPr>
          </a:p>
          <a:p>
            <a:pPr marL="171450" marR="0" lvl="0" indent="-171450" algn="just" defTabSz="913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sz="1000" b="0" i="0" u="none" strike="noStrike" kern="0" cap="none" spc="0" normalizeH="0" baseline="0" noProof="0" dirty="0">
                <a:ln>
                  <a:noFill/>
                </a:ln>
                <a:solidFill>
                  <a:srgbClr val="414C4C"/>
                </a:solidFill>
                <a:effectLst/>
                <a:uLnTx/>
                <a:uFillTx/>
                <a:latin typeface="Gloriola" panose="02000000000000000000" pitchFamily="2" charset="0"/>
                <a:ea typeface="ＭＳ Ｐゴシック" charset="0"/>
              </a:rPr>
              <a:t>Concreta su misión en un </a:t>
            </a:r>
            <a:r>
              <a:rPr kumimoji="0" lang="es-ES" sz="1000" b="1" i="0" u="none" strike="noStrike" kern="0" cap="none" spc="0" normalizeH="0" baseline="0" noProof="0" dirty="0">
                <a:ln>
                  <a:noFill/>
                </a:ln>
                <a:solidFill>
                  <a:srgbClr val="414C4C"/>
                </a:solidFill>
                <a:effectLst/>
                <a:uLnTx/>
                <a:uFillTx/>
                <a:latin typeface="Gloriola" panose="02000000000000000000" pitchFamily="2" charset="0"/>
                <a:ea typeface="ＭＳ Ｐゴシック" charset="0"/>
              </a:rPr>
              <a:t>plan definido de actividades</a:t>
            </a:r>
            <a:r>
              <a:rPr kumimoji="0" lang="es-ES" sz="1000" b="0" i="0" u="none" strike="noStrike" kern="0" cap="none" spc="0" normalizeH="0" baseline="0" noProof="0" dirty="0">
                <a:ln>
                  <a:noFill/>
                </a:ln>
                <a:solidFill>
                  <a:srgbClr val="414C4C"/>
                </a:solidFill>
                <a:effectLst/>
                <a:uLnTx/>
                <a:uFillTx/>
                <a:latin typeface="Gloriola" panose="02000000000000000000" pitchFamily="2" charset="0"/>
                <a:ea typeface="ＭＳ Ｐゴシック" charset="0"/>
              </a:rPr>
              <a:t>, que atienden en cada momento a las cambiantes necesidades </a:t>
            </a:r>
            <a:r>
              <a:rPr kumimoji="0" lang="es-E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414C4C"/>
                </a:solidFill>
                <a:effectLst/>
                <a:uLnTx/>
                <a:uFillTx/>
                <a:latin typeface="Gloriola" panose="02000000000000000000" pitchFamily="2" charset="0"/>
                <a:ea typeface="ＭＳ Ｐゴシック" charset="0"/>
              </a:rPr>
              <a:t>sociales</a:t>
            </a:r>
          </a:p>
          <a:p>
            <a:pPr marL="171450" marR="0" lvl="0" indent="-171450" algn="just" defTabSz="913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s-ES" sz="800" b="0" i="0" u="none" strike="noStrike" kern="0" cap="none" spc="0" normalizeH="0" baseline="0" noProof="0" dirty="0" smtClean="0">
              <a:ln>
                <a:noFill/>
              </a:ln>
              <a:solidFill>
                <a:srgbClr val="414C4C"/>
              </a:solidFill>
              <a:effectLst/>
              <a:uLnTx/>
              <a:uFillTx/>
              <a:latin typeface="Gloriola" panose="02000000000000000000" pitchFamily="2" charset="0"/>
              <a:ea typeface="ＭＳ Ｐゴシック" charset="0"/>
            </a:endParaRPr>
          </a:p>
          <a:p>
            <a:pPr marL="171450" marR="0" lvl="0" indent="-171450" algn="just" defTabSz="913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sz="1000" b="0" i="0" u="none" strike="noStrike" kern="0" cap="none" spc="0" normalizeH="0" baseline="0" noProof="0" dirty="0">
                <a:ln>
                  <a:noFill/>
                </a:ln>
                <a:solidFill>
                  <a:srgbClr val="414C4C"/>
                </a:solidFill>
                <a:effectLst/>
                <a:uLnTx/>
                <a:uFillTx/>
                <a:latin typeface="Gloriola" panose="02000000000000000000" pitchFamily="2" charset="0"/>
                <a:ea typeface="ＭＳ Ｐゴシック" charset="0"/>
              </a:rPr>
              <a:t>Las actividades se organizan mediante </a:t>
            </a:r>
            <a:r>
              <a:rPr kumimoji="0" lang="es-ES" sz="1000" b="1" i="0" u="none" strike="noStrike" kern="0" cap="none" spc="0" normalizeH="0" baseline="0" noProof="0" dirty="0">
                <a:ln>
                  <a:noFill/>
                </a:ln>
                <a:solidFill>
                  <a:srgbClr val="414C4C"/>
                </a:solidFill>
                <a:effectLst/>
                <a:uLnTx/>
                <a:uFillTx/>
                <a:latin typeface="Gloriola" panose="02000000000000000000" pitchFamily="2" charset="0"/>
                <a:ea typeface="ＭＳ Ｐゴシック" charset="0"/>
              </a:rPr>
              <a:t>programas propios</a:t>
            </a:r>
            <a:endParaRPr kumimoji="0" lang="es-ES" sz="1000" b="0" i="0" u="none" strike="noStrike" kern="0" cap="none" spc="0" normalizeH="0" baseline="0" noProof="0" dirty="0">
              <a:ln>
                <a:noFill/>
              </a:ln>
              <a:solidFill>
                <a:srgbClr val="414C4C"/>
              </a:solidFill>
              <a:effectLst/>
              <a:uLnTx/>
              <a:uFillTx/>
              <a:latin typeface="Gloriola" panose="02000000000000000000" pitchFamily="2" charset="0"/>
              <a:ea typeface="ＭＳ Ｐゴシック" charset="0"/>
            </a:endParaRPr>
          </a:p>
          <a:p>
            <a:pPr marL="171450" marR="0" lvl="0" indent="-171450" algn="just" defTabSz="913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s-ES" sz="1000" b="1" i="0" u="none" strike="noStrike" kern="0" cap="none" spc="0" normalizeH="0" baseline="0" noProof="0" dirty="0">
              <a:ln>
                <a:noFill/>
              </a:ln>
              <a:solidFill>
                <a:srgbClr val="414C4C"/>
              </a:solidFill>
              <a:effectLst/>
              <a:uLnTx/>
              <a:uFillTx/>
              <a:latin typeface="Gloriola" panose="02000000000000000000" pitchFamily="2" charset="0"/>
              <a:ea typeface="ＭＳ Ｐゴシック" charset="0"/>
            </a:endParaRPr>
          </a:p>
          <a:p>
            <a:pPr marL="171450" marR="0" lvl="0" indent="-171450" algn="just" defTabSz="913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s-ES" sz="1000" b="1" i="0" u="none" strike="noStrike" kern="0" cap="none" spc="0" normalizeH="0" baseline="0" noProof="0" dirty="0">
              <a:ln>
                <a:noFill/>
              </a:ln>
              <a:solidFill>
                <a:srgbClr val="414C4C"/>
              </a:solidFill>
              <a:effectLst/>
              <a:uLnTx/>
              <a:uFillTx/>
              <a:latin typeface="Gloriola" panose="02000000000000000000" pitchFamily="2" charset="0"/>
              <a:ea typeface="ＭＳ Ｐゴシック" charset="0"/>
            </a:endParaRPr>
          </a:p>
          <a:p>
            <a:pPr marL="171450" marR="0" lvl="0" indent="-171450" algn="just" defTabSz="913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s-ES" sz="1000" b="0" i="0" u="none" strike="noStrike" kern="0" cap="none" spc="0" normalizeH="0" baseline="0" noProof="0" dirty="0">
              <a:ln>
                <a:noFill/>
              </a:ln>
              <a:solidFill>
                <a:srgbClr val="414C4C"/>
              </a:solidFill>
              <a:effectLst/>
              <a:uLnTx/>
              <a:uFillTx/>
              <a:latin typeface="Gloriola" panose="02000000000000000000" pitchFamily="2" charset="0"/>
              <a:ea typeface="ＭＳ Ｐゴシック" charset="0"/>
            </a:endParaRPr>
          </a:p>
          <a:p>
            <a:pPr marL="171450" marR="0" lvl="0" indent="-171450" algn="just" defTabSz="913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s-ES" sz="1000" b="1" i="0" u="none" strike="noStrike" kern="0" cap="none" spc="0" normalizeH="0" baseline="0" noProof="0" dirty="0">
              <a:ln>
                <a:noFill/>
              </a:ln>
              <a:solidFill>
                <a:srgbClr val="414C4C"/>
              </a:solidFill>
              <a:effectLst/>
              <a:uLnTx/>
              <a:uFillTx/>
              <a:latin typeface="Gloriola" panose="02000000000000000000" pitchFamily="2" charset="0"/>
              <a:ea typeface="ＭＳ Ｐゴシック" charset="0"/>
            </a:endParaRPr>
          </a:p>
          <a:p>
            <a:pPr marL="171450" marR="0" lvl="0" indent="-171450" algn="just" defTabSz="913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s-ES" sz="1000" b="1" i="0" u="none" strike="noStrike" kern="0" cap="none" spc="0" normalizeH="0" baseline="0" noProof="0" dirty="0">
              <a:ln>
                <a:noFill/>
              </a:ln>
              <a:solidFill>
                <a:srgbClr val="414C4C"/>
              </a:solidFill>
              <a:effectLst/>
              <a:uLnTx/>
              <a:uFillTx/>
              <a:latin typeface="Gloriola" panose="02000000000000000000" pitchFamily="2" charset="0"/>
              <a:ea typeface="ＭＳ Ｐゴシック" charset="0"/>
              <a:cs typeface="+mn-cs"/>
            </a:endParaRPr>
          </a:p>
        </p:txBody>
      </p:sp>
      <p:sp>
        <p:nvSpPr>
          <p:cNvPr id="67" name="Rectángulo 66"/>
          <p:cNvSpPr/>
          <p:nvPr/>
        </p:nvSpPr>
        <p:spPr>
          <a:xfrm>
            <a:off x="8074362" y="3456598"/>
            <a:ext cx="2132088" cy="439148"/>
          </a:xfrm>
          <a:prstGeom prst="rect">
            <a:avLst/>
          </a:prstGeom>
          <a:solidFill>
            <a:srgbClr val="83B1AB">
              <a:lumMod val="60000"/>
              <a:lumOff val="40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3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1" i="0" u="none" strike="noStrike" kern="0" cap="none" spc="0" normalizeH="0" baseline="0" noProof="0" dirty="0">
                <a:ln>
                  <a:noFill/>
                </a:ln>
                <a:solidFill>
                  <a:srgbClr val="036456"/>
                </a:solidFill>
                <a:effectLst/>
                <a:uLnTx/>
                <a:uFillTx/>
                <a:latin typeface="Gloriola" panose="02000000000000000000" pitchFamily="2" charset="0"/>
                <a:ea typeface="ＭＳ Ｐゴシック" charset="0"/>
                <a:cs typeface="+mn-cs"/>
              </a:rPr>
              <a:t>FUNDACIÓN JUAN MARCH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056" y="1109716"/>
            <a:ext cx="9535856" cy="2067213"/>
          </a:xfrm>
          <a:prstGeom prst="rect">
            <a:avLst/>
          </a:prstGeom>
        </p:spPr>
      </p:pic>
      <p:sp>
        <p:nvSpPr>
          <p:cNvPr id="73" name="Rectángulo 72"/>
          <p:cNvSpPr/>
          <p:nvPr/>
        </p:nvSpPr>
        <p:spPr>
          <a:xfrm>
            <a:off x="602775" y="3455786"/>
            <a:ext cx="7209382" cy="439148"/>
          </a:xfrm>
          <a:prstGeom prst="rect">
            <a:avLst/>
          </a:prstGeom>
          <a:solidFill>
            <a:srgbClr val="83B1AB">
              <a:lumMod val="60000"/>
              <a:lumOff val="40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3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1" i="0" u="none" strike="noStrike" kern="0" cap="none" spc="0" normalizeH="0" baseline="0" noProof="0" dirty="0">
                <a:ln>
                  <a:noFill/>
                </a:ln>
                <a:solidFill>
                  <a:srgbClr val="036456"/>
                </a:solidFill>
                <a:effectLst/>
                <a:uLnTx/>
                <a:uFillTx/>
                <a:latin typeface="Gloriola" panose="02000000000000000000" pitchFamily="2" charset="0"/>
                <a:ea typeface="ＭＳ Ｐゴシック" charset="0"/>
              </a:rPr>
              <a:t>ACTIVIDAD INVERSORA: CORPORACIÓN FINANCIERA ALBA</a:t>
            </a:r>
          </a:p>
        </p:txBody>
      </p:sp>
      <p:pic>
        <p:nvPicPr>
          <p:cNvPr id="74" name="Imagen 7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713" y="3916190"/>
            <a:ext cx="7404652" cy="259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647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ES" sz="1800" dirty="0" smtClean="0">
                <a:latin typeface="Gloriola Light" panose="02000000000000000000" pitchFamily="50" charset="0"/>
              </a:rPr>
              <a:t>Renta Variable</a:t>
            </a:r>
            <a:endParaRPr lang="es-ES" sz="1800" dirty="0">
              <a:latin typeface="Gloriola Light" panose="02000000000000000000" pitchFamily="50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" t="10565" r="3936" b="10188"/>
          <a:stretch/>
        </p:blipFill>
        <p:spPr>
          <a:xfrm>
            <a:off x="565185" y="1438275"/>
            <a:ext cx="9502740" cy="5877308"/>
          </a:xfrm>
          <a:prstGeom prst="rect">
            <a:avLst/>
          </a:prstGeom>
        </p:spPr>
      </p:pic>
      <p:sp>
        <p:nvSpPr>
          <p:cNvPr id="6" name="Marcador de texto 1"/>
          <p:cNvSpPr txBox="1">
            <a:spLocks/>
          </p:cNvSpPr>
          <p:nvPr/>
        </p:nvSpPr>
        <p:spPr>
          <a:xfrm>
            <a:off x="378148" y="405841"/>
            <a:ext cx="9330611" cy="422462"/>
          </a:xfrm>
          <a:prstGeom prst="rect">
            <a:avLst/>
          </a:prstGeom>
        </p:spPr>
        <p:txBody>
          <a:bodyPr vert="horz" lIns="99551" tIns="49775" rIns="99551" bIns="49775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36456"/>
                </a:solidFill>
                <a:effectLst/>
                <a:uLnTx/>
                <a:uFillTx/>
                <a:latin typeface="Gloriola Light" panose="02000000000000000000" pitchFamily="50" charset="0"/>
                <a:ea typeface="+mn-ea"/>
                <a:cs typeface="Gloriola"/>
              </a:rPr>
              <a:t>Proceso de </a:t>
            </a:r>
            <a:r>
              <a:rPr kumimoji="0" lang="es-ES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36456"/>
                </a:solidFill>
                <a:effectLst/>
                <a:uLnTx/>
                <a:uFillTx/>
                <a:latin typeface="Gloriola Light" panose="02000000000000000000" pitchFamily="50" charset="0"/>
                <a:ea typeface="+mn-ea"/>
                <a:cs typeface="Gloriola"/>
              </a:rPr>
              <a:t>Inversión</a:t>
            </a:r>
            <a:endParaRPr kumimoji="0" lang="es-ES" sz="2700" b="0" i="0" u="none" strike="noStrike" kern="1200" cap="none" spc="0" normalizeH="0" baseline="0" noProof="0" dirty="0">
              <a:ln>
                <a:noFill/>
              </a:ln>
              <a:solidFill>
                <a:srgbClr val="036456"/>
              </a:solidFill>
              <a:effectLst/>
              <a:uLnTx/>
              <a:uFillTx/>
              <a:latin typeface="Gloriola Light" panose="02000000000000000000" pitchFamily="50" charset="0"/>
              <a:ea typeface="+mn-ea"/>
              <a:cs typeface="Gloriola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987" y="267068"/>
            <a:ext cx="1805917" cy="47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19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1"/>
          <p:cNvSpPr txBox="1">
            <a:spLocks/>
          </p:cNvSpPr>
          <p:nvPr/>
        </p:nvSpPr>
        <p:spPr>
          <a:xfrm>
            <a:off x="602775" y="396255"/>
            <a:ext cx="8211843" cy="93610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444E47"/>
                </a:solidFill>
                <a:latin typeface="Gloriola" panose="02000000000000000000" pitchFamily="2" charset="77"/>
                <a:ea typeface="+mn-ea"/>
                <a:cs typeface="+mn-cs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444E47"/>
                </a:solidFill>
                <a:latin typeface="Gloriola" panose="02000000000000000000" pitchFamily="2" charset="77"/>
                <a:ea typeface="+mn-ea"/>
                <a:cs typeface="+mn-cs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444E47"/>
                </a:solidFill>
                <a:latin typeface="Gloriola" panose="02000000000000000000" pitchFamily="2" charset="77"/>
                <a:ea typeface="+mn-ea"/>
                <a:cs typeface="+mn-cs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444E47"/>
                </a:solidFill>
                <a:latin typeface="Gloriola" panose="02000000000000000000" pitchFamily="2" charset="77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444E47"/>
                </a:solidFill>
                <a:latin typeface="Gloriola" panose="02000000000000000000" pitchFamily="2" charset="77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6456"/>
              </a:buClr>
              <a:buSzPts val="2700"/>
              <a:buFont typeface="Arial" panose="020B0604020202020204" pitchFamily="34" charset="0"/>
              <a:buNone/>
              <a:tabLst/>
              <a:defRPr/>
            </a:pPr>
            <a:r>
              <a:rPr kumimoji="0" lang="es-ES" sz="2700" b="0" i="0" u="none" strike="noStrike" kern="0" cap="none" spc="0" normalizeH="0" baseline="0" noProof="0" dirty="0" smtClean="0">
                <a:ln>
                  <a:noFill/>
                </a:ln>
                <a:solidFill>
                  <a:srgbClr val="036456"/>
                </a:solidFill>
                <a:effectLst/>
                <a:uLnTx/>
                <a:uFillTx/>
                <a:latin typeface="Gloriola Light" panose="02000000000000000000" pitchFamily="50" charset="0"/>
                <a:ea typeface="Gloriola Std Medium" charset="0"/>
                <a:cs typeface="Gloriola Std Medium" charset="0"/>
              </a:rPr>
              <a:t>Quienes somos: March Asset Management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9599" y="7146444"/>
            <a:ext cx="466790" cy="381053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A33D4F69-9611-6657-8EE9-0B04A7C943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541"/>
          <a:stretch/>
        </p:blipFill>
        <p:spPr>
          <a:xfrm>
            <a:off x="5939589" y="2963984"/>
            <a:ext cx="4633161" cy="3434771"/>
          </a:xfrm>
          <a:prstGeom prst="rect">
            <a:avLst/>
          </a:prstGeom>
        </p:spPr>
      </p:pic>
      <p:sp>
        <p:nvSpPr>
          <p:cNvPr id="31" name="Rectángulo redondeado 5"/>
          <p:cNvSpPr/>
          <p:nvPr/>
        </p:nvSpPr>
        <p:spPr>
          <a:xfrm>
            <a:off x="670325" y="3834553"/>
            <a:ext cx="5065327" cy="693099"/>
          </a:xfrm>
          <a:prstGeom prst="roundRect">
            <a:avLst/>
          </a:prstGeom>
          <a:solidFill>
            <a:srgbClr val="B5D0CD">
              <a:alpha val="49804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3726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0" cap="none" spc="0" normalizeH="0" baseline="0" noProof="0" dirty="0">
                <a:ln>
                  <a:noFill/>
                </a:ln>
                <a:solidFill>
                  <a:srgbClr val="006455"/>
                </a:solidFill>
                <a:effectLst/>
                <a:uLnTx/>
                <a:uFillTx/>
                <a:latin typeface="Gloriola" panose="02000000000000000000" pitchFamily="2" charset="0"/>
                <a:ea typeface="ＭＳ Ｐゴシック" charset="0"/>
              </a:rPr>
              <a:t>Creación de valor a largo plazo </a:t>
            </a:r>
          </a:p>
          <a:p>
            <a:pPr marL="0" marR="0" lvl="0" indent="0" algn="ctr" defTabSz="3726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0" cap="none" spc="0" normalizeH="0" baseline="0" noProof="0" dirty="0">
                <a:ln>
                  <a:noFill/>
                </a:ln>
                <a:solidFill>
                  <a:srgbClr val="006455"/>
                </a:solidFill>
                <a:effectLst/>
                <a:uLnTx/>
                <a:uFillTx/>
                <a:latin typeface="Gloriola" panose="02000000000000000000" pitchFamily="2" charset="0"/>
                <a:ea typeface="ＭＳ Ｐゴシック" charset="0"/>
              </a:rPr>
              <a:t>&amp;</a:t>
            </a:r>
          </a:p>
          <a:p>
            <a:pPr marL="0" marR="0" lvl="0" indent="0" algn="ctr" defTabSz="3726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455"/>
                </a:solidFill>
                <a:effectLst/>
                <a:uLnTx/>
                <a:uFillTx/>
                <a:latin typeface="Gloriola" panose="02000000000000000000" pitchFamily="2" charset="0"/>
                <a:ea typeface="ＭＳ Ｐゴシック" charset="0"/>
              </a:rPr>
              <a:t>Protección del </a:t>
            </a:r>
            <a:r>
              <a:rPr kumimoji="0" lang="es-ES" sz="1400" b="0" i="0" u="none" strike="noStrike" kern="0" cap="none" spc="0" normalizeH="0" baseline="0" noProof="0" dirty="0">
                <a:ln>
                  <a:noFill/>
                </a:ln>
                <a:solidFill>
                  <a:srgbClr val="006455"/>
                </a:solidFill>
                <a:effectLst/>
                <a:uLnTx/>
                <a:uFillTx/>
                <a:latin typeface="Gloriola" panose="02000000000000000000" pitchFamily="2" charset="0"/>
                <a:ea typeface="ＭＳ Ｐゴシック" charset="0"/>
              </a:rPr>
              <a:t>capital</a:t>
            </a:r>
          </a:p>
        </p:txBody>
      </p:sp>
      <p:sp>
        <p:nvSpPr>
          <p:cNvPr id="32" name="Rectángulo redondeado 7"/>
          <p:cNvSpPr/>
          <p:nvPr/>
        </p:nvSpPr>
        <p:spPr>
          <a:xfrm>
            <a:off x="644132" y="2209127"/>
            <a:ext cx="5066857" cy="691687"/>
          </a:xfrm>
          <a:prstGeom prst="roundRect">
            <a:avLst/>
          </a:prstGeom>
          <a:solidFill>
            <a:srgbClr val="B5D0CD">
              <a:alpha val="49804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3726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0" cap="none" spc="0" normalizeH="0" baseline="0" noProof="0" dirty="0">
                <a:ln>
                  <a:noFill/>
                </a:ln>
                <a:solidFill>
                  <a:srgbClr val="006455"/>
                </a:solidFill>
                <a:effectLst/>
                <a:uLnTx/>
                <a:uFillTx/>
                <a:latin typeface="Gloriola" panose="02000000000000000000" pitchFamily="2" charset="0"/>
                <a:ea typeface="ＭＳ Ｐゴシック" charset="0"/>
              </a:rPr>
              <a:t>Gestora de activos de Banca March,</a:t>
            </a:r>
          </a:p>
          <a:p>
            <a:pPr marL="0" marR="0" lvl="0" indent="0" algn="ctr" defTabSz="3726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0" cap="none" spc="0" normalizeH="0" baseline="0" noProof="0" dirty="0">
                <a:ln>
                  <a:noFill/>
                </a:ln>
                <a:solidFill>
                  <a:srgbClr val="006455"/>
                </a:solidFill>
                <a:effectLst/>
                <a:uLnTx/>
                <a:uFillTx/>
                <a:latin typeface="Gloriola" panose="02000000000000000000" pitchFamily="2" charset="0"/>
                <a:ea typeface="ＭＳ Ｐゴシック" charset="0"/>
              </a:rPr>
              <a:t>fundada en el año 2000</a:t>
            </a:r>
          </a:p>
        </p:txBody>
      </p:sp>
      <p:sp>
        <p:nvSpPr>
          <p:cNvPr id="33" name="Rectángulo redondeado 8"/>
          <p:cNvSpPr/>
          <p:nvPr/>
        </p:nvSpPr>
        <p:spPr>
          <a:xfrm>
            <a:off x="670325" y="4647972"/>
            <a:ext cx="5065327" cy="693099"/>
          </a:xfrm>
          <a:prstGeom prst="roundRect">
            <a:avLst/>
          </a:prstGeom>
          <a:solidFill>
            <a:srgbClr val="DAD8D6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3726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0" cap="none" spc="0" normalizeH="0" baseline="0" noProof="0" dirty="0">
                <a:ln>
                  <a:noFill/>
                </a:ln>
                <a:solidFill>
                  <a:srgbClr val="006455"/>
                </a:solidFill>
                <a:effectLst/>
                <a:uLnTx/>
                <a:uFillTx/>
                <a:latin typeface="Gloriola" panose="02000000000000000000" pitchFamily="2" charset="0"/>
                <a:ea typeface="ＭＳ Ｐゴシック" charset="0"/>
              </a:rPr>
              <a:t>Análisis cualitativo, cuantitativo y de riesgos ASG </a:t>
            </a:r>
          </a:p>
        </p:txBody>
      </p:sp>
      <p:sp>
        <p:nvSpPr>
          <p:cNvPr id="34" name="Rectángulo redondeado 9"/>
          <p:cNvSpPr/>
          <p:nvPr/>
        </p:nvSpPr>
        <p:spPr>
          <a:xfrm>
            <a:off x="670325" y="5461391"/>
            <a:ext cx="5065327" cy="691687"/>
          </a:xfrm>
          <a:prstGeom prst="roundRect">
            <a:avLst/>
          </a:prstGeom>
          <a:solidFill>
            <a:srgbClr val="B5D0CD">
              <a:alpha val="49804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3726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0" cap="none" spc="0" normalizeH="0" baseline="0" noProof="0" dirty="0">
                <a:ln>
                  <a:noFill/>
                </a:ln>
                <a:solidFill>
                  <a:srgbClr val="006455"/>
                </a:solidFill>
                <a:effectLst/>
                <a:uLnTx/>
                <a:uFillTx/>
                <a:latin typeface="Gloriola" panose="02000000000000000000" pitchFamily="2" charset="0"/>
                <a:ea typeface="ＭＳ Ｐゴシック" charset="0"/>
              </a:rPr>
              <a:t>Equipo de gestión experimentado (+20 años experiencia) </a:t>
            </a:r>
          </a:p>
        </p:txBody>
      </p:sp>
      <p:sp>
        <p:nvSpPr>
          <p:cNvPr id="35" name="CuadroTexto 2"/>
          <p:cNvSpPr txBox="1">
            <a:spLocks noChangeArrowheads="1"/>
          </p:cNvSpPr>
          <p:nvPr/>
        </p:nvSpPr>
        <p:spPr bwMode="auto">
          <a:xfrm>
            <a:off x="7810431" y="4381374"/>
            <a:ext cx="11562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96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16557"/>
                </a:solidFill>
                <a:effectLst/>
                <a:uLnTx/>
                <a:uFillTx/>
                <a:latin typeface="Gloriola SemiBold" panose="02000000000000000000" pitchFamily="2" charset="0"/>
                <a:ea typeface="ＭＳ Ｐゴシック" panose="020B0600070205080204" pitchFamily="34" charset="-128"/>
              </a:rPr>
              <a:t>€ 4918 M</a:t>
            </a:r>
          </a:p>
          <a:p>
            <a:pPr marL="0" marR="0" lvl="0" indent="0" algn="ctr" defTabSz="496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16557"/>
                </a:solidFill>
                <a:effectLst/>
                <a:uLnTx/>
                <a:uFillTx/>
                <a:latin typeface="Gloriola SemiBold" panose="02000000000000000000" pitchFamily="2" charset="0"/>
                <a:ea typeface="ＭＳ Ｐゴシック" panose="020B0600070205080204" pitchFamily="34" charset="-128"/>
              </a:rPr>
              <a:t>AUMs</a:t>
            </a:r>
            <a:endParaRPr kumimoji="0" lang="es-ES" altLang="es-ES" sz="1800" b="0" i="0" u="none" strike="noStrike" kern="1200" cap="none" spc="0" normalizeH="0" baseline="0" noProof="0" dirty="0">
              <a:ln>
                <a:noFill/>
              </a:ln>
              <a:solidFill>
                <a:srgbClr val="414C4C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36" name="Rectángulo redondeado 8"/>
          <p:cNvSpPr/>
          <p:nvPr/>
        </p:nvSpPr>
        <p:spPr>
          <a:xfrm>
            <a:off x="669134" y="3021134"/>
            <a:ext cx="5065328" cy="693099"/>
          </a:xfrm>
          <a:prstGeom prst="roundRect">
            <a:avLst/>
          </a:prstGeom>
          <a:solidFill>
            <a:srgbClr val="DAD8D6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3726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0" cap="none" spc="0" normalizeH="0" baseline="0" noProof="0" dirty="0">
                <a:ln>
                  <a:noFill/>
                </a:ln>
                <a:solidFill>
                  <a:srgbClr val="006455"/>
                </a:solidFill>
                <a:effectLst/>
                <a:uLnTx/>
                <a:uFillTx/>
                <a:latin typeface="Gloriola" panose="02000000000000000000" pitchFamily="2" charset="0"/>
                <a:ea typeface="ＭＳ Ｐゴシック" charset="0"/>
              </a:rPr>
              <a:t>Binomio rentabilidad / riesgo </a:t>
            </a:r>
          </a:p>
        </p:txBody>
      </p:sp>
      <p:sp>
        <p:nvSpPr>
          <p:cNvPr id="37" name="CuadroTexto 3">
            <a:extLst>
              <a:ext uri="{FF2B5EF4-FFF2-40B4-BE49-F238E27FC236}">
                <a16:creationId xmlns:a16="http://schemas.microsoft.com/office/drawing/2014/main" id="{25ABA207-2BC3-36D5-548F-3C0E38F641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5029" y="2217998"/>
            <a:ext cx="216709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96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36355"/>
                </a:solidFill>
                <a:effectLst/>
                <a:uLnTx/>
                <a:uFillTx/>
                <a:latin typeface="Gloriola Medium" panose="02000000000000000000" pitchFamily="50" charset="0"/>
                <a:ea typeface="ＭＳ Ｐゴシック" charset="0"/>
                <a:cs typeface="Microsoft Sans Serif" panose="020B0604020202020204" pitchFamily="34" charset="0"/>
              </a:rPr>
              <a:t>Datos a cierre 2022</a:t>
            </a:r>
          </a:p>
        </p:txBody>
      </p:sp>
    </p:spTree>
    <p:extLst>
      <p:ext uri="{BB962C8B-B14F-4D97-AF65-F5344CB8AC3E}">
        <p14:creationId xmlns:p14="http://schemas.microsoft.com/office/powerpoint/2010/main" val="25258593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1"/>
          <p:cNvSpPr txBox="1">
            <a:spLocks/>
          </p:cNvSpPr>
          <p:nvPr/>
        </p:nvSpPr>
        <p:spPr>
          <a:xfrm>
            <a:off x="602775" y="396255"/>
            <a:ext cx="8211843" cy="93610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444E47"/>
                </a:solidFill>
                <a:latin typeface="Gloriola" panose="02000000000000000000" pitchFamily="2" charset="77"/>
                <a:ea typeface="+mn-ea"/>
                <a:cs typeface="+mn-cs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444E47"/>
                </a:solidFill>
                <a:latin typeface="Gloriola" panose="02000000000000000000" pitchFamily="2" charset="77"/>
                <a:ea typeface="+mn-ea"/>
                <a:cs typeface="+mn-cs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444E47"/>
                </a:solidFill>
                <a:latin typeface="Gloriola" panose="02000000000000000000" pitchFamily="2" charset="77"/>
                <a:ea typeface="+mn-ea"/>
                <a:cs typeface="+mn-cs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444E47"/>
                </a:solidFill>
                <a:latin typeface="Gloriola" panose="02000000000000000000" pitchFamily="2" charset="77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444E47"/>
                </a:solidFill>
                <a:latin typeface="Gloriola" panose="02000000000000000000" pitchFamily="2" charset="77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6456"/>
              </a:buClr>
              <a:buSzPts val="2700"/>
              <a:buFont typeface="Arial" panose="020B0604020202020204" pitchFamily="34" charset="0"/>
              <a:buNone/>
              <a:tabLst/>
              <a:defRPr/>
            </a:pPr>
            <a:r>
              <a:rPr kumimoji="0" lang="es-ES" sz="2700" b="0" i="0" u="none" strike="noStrike" kern="0" cap="none" spc="0" normalizeH="0" baseline="0" noProof="0" dirty="0" smtClean="0">
                <a:ln>
                  <a:noFill/>
                </a:ln>
                <a:solidFill>
                  <a:srgbClr val="036456"/>
                </a:solidFill>
                <a:effectLst/>
                <a:uLnTx/>
                <a:uFillTx/>
                <a:latin typeface="Gloriola Light" panose="02000000000000000000" pitchFamily="50" charset="0"/>
                <a:ea typeface="Gloriola Std Medium" charset="0"/>
                <a:cs typeface="Gloriola Std Medium" charset="0"/>
              </a:rPr>
              <a:t>Reconocimiento de la industria a nuestra gestión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9599" y="7146444"/>
            <a:ext cx="466790" cy="381053"/>
          </a:xfrm>
          <a:prstGeom prst="rect">
            <a:avLst/>
          </a:prstGeom>
        </p:spPr>
      </p:pic>
      <p:sp>
        <p:nvSpPr>
          <p:cNvPr id="15" name="Rectángulo redondeado 19"/>
          <p:cNvSpPr/>
          <p:nvPr/>
        </p:nvSpPr>
        <p:spPr>
          <a:xfrm>
            <a:off x="639604" y="1437752"/>
            <a:ext cx="7075646" cy="666319"/>
          </a:xfrm>
          <a:prstGeom prst="roundRect">
            <a:avLst/>
          </a:prstGeom>
          <a:solidFill>
            <a:srgbClr val="DAD8D6"/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l" defTabSz="3726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0" cap="none" spc="0" normalizeH="0" baseline="0" noProof="0" dirty="0">
                <a:ln>
                  <a:noFill/>
                </a:ln>
                <a:solidFill>
                  <a:srgbClr val="016557"/>
                </a:solidFill>
                <a:effectLst/>
                <a:uLnTx/>
                <a:uFillTx/>
                <a:latin typeface="Gloriola SemiBold" panose="02000000000000000000" pitchFamily="2" charset="77"/>
                <a:ea typeface="ＭＳ Ｐゴシック" charset="0"/>
                <a:cs typeface="Gloriola" charset="0"/>
              </a:rPr>
              <a:t>Más de </a:t>
            </a:r>
            <a:r>
              <a:rPr kumimoji="0" lang="es-ES" sz="1400" b="1" i="0" u="none" strike="noStrike" kern="0" cap="none" spc="0" normalizeH="0" baseline="0" noProof="0" dirty="0">
                <a:ln>
                  <a:noFill/>
                </a:ln>
                <a:solidFill>
                  <a:srgbClr val="016557"/>
                </a:solidFill>
                <a:effectLst/>
                <a:uLnTx/>
                <a:uFillTx/>
                <a:latin typeface="Gloriola SemiBold" panose="02000000000000000000" pitchFamily="2" charset="77"/>
                <a:ea typeface="ＭＳ Ｐゴシック" charset="0"/>
                <a:cs typeface="Gloriola" charset="0"/>
              </a:rPr>
              <a:t>10 años </a:t>
            </a:r>
            <a:r>
              <a:rPr kumimoji="0" lang="es-ES" sz="1400" b="0" i="0" u="none" strike="noStrike" kern="0" cap="none" spc="0" normalizeH="0" baseline="0" noProof="0" dirty="0">
                <a:ln>
                  <a:noFill/>
                </a:ln>
                <a:solidFill>
                  <a:srgbClr val="006455"/>
                </a:solidFill>
                <a:effectLst/>
                <a:uLnTx/>
                <a:uFillTx/>
                <a:latin typeface="Gloriola" panose="02000000000000000000" pitchFamily="2" charset="0"/>
                <a:ea typeface="ＭＳ Ｐゴシック" charset="0"/>
              </a:rPr>
              <a:t>gestionando fondos </a:t>
            </a:r>
            <a:r>
              <a:rPr kumimoji="0" lang="es-ES" sz="1400" b="1" i="0" u="none" strike="noStrike" kern="0" cap="none" spc="0" normalizeH="0" baseline="0" noProof="0" dirty="0">
                <a:ln>
                  <a:noFill/>
                </a:ln>
                <a:solidFill>
                  <a:srgbClr val="016557"/>
                </a:solidFill>
                <a:effectLst/>
                <a:uLnTx/>
                <a:uFillTx/>
                <a:latin typeface="Gloriola SemiBold" panose="02000000000000000000" pitchFamily="2" charset="77"/>
                <a:ea typeface="ＭＳ Ｐゴシック" charset="0"/>
                <a:cs typeface="Gloriola" charset="0"/>
              </a:rPr>
              <a:t>temáticos </a:t>
            </a:r>
            <a:r>
              <a:rPr kumimoji="0" lang="es-ES" sz="1400" b="0" i="0" u="none" strike="noStrike" kern="0" cap="none" spc="0" normalizeH="0" baseline="0" noProof="0" dirty="0">
                <a:ln>
                  <a:noFill/>
                </a:ln>
                <a:solidFill>
                  <a:srgbClr val="006455"/>
                </a:solidFill>
                <a:effectLst/>
                <a:uLnTx/>
                <a:uFillTx/>
                <a:latin typeface="Gloriola" panose="02000000000000000000" pitchFamily="2" charset="0"/>
                <a:ea typeface="ＭＳ Ｐゴシック" charset="0"/>
              </a:rPr>
              <a:t>innovadores</a:t>
            </a:r>
          </a:p>
          <a:p>
            <a:pPr marL="0" marR="0" lvl="0" indent="0" algn="l" defTabSz="3726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0" cap="none" spc="0" normalizeH="0" baseline="0" noProof="0" dirty="0">
                <a:ln>
                  <a:noFill/>
                </a:ln>
                <a:solidFill>
                  <a:srgbClr val="006455"/>
                </a:solidFill>
                <a:effectLst/>
                <a:uLnTx/>
                <a:uFillTx/>
                <a:latin typeface="Gloriola" panose="02000000000000000000" pitchFamily="2" charset="0"/>
                <a:ea typeface="ＭＳ Ｐゴシック" charset="0"/>
              </a:rPr>
              <a:t>Premio al </a:t>
            </a:r>
            <a:r>
              <a:rPr kumimoji="0" lang="es-ES" sz="1400" b="1" i="0" u="none" strike="noStrike" kern="0" cap="none" spc="0" normalizeH="0" baseline="0" noProof="0" dirty="0">
                <a:ln>
                  <a:noFill/>
                </a:ln>
                <a:solidFill>
                  <a:srgbClr val="016557"/>
                </a:solidFill>
                <a:effectLst/>
                <a:uLnTx/>
                <a:uFillTx/>
                <a:latin typeface="Gloriola SemiBold" panose="02000000000000000000" pitchFamily="2" charset="77"/>
                <a:ea typeface="ＭＳ Ｐゴシック" charset="0"/>
              </a:rPr>
              <a:t>Mejor Equipo Temático de Gestión de Fondos </a:t>
            </a:r>
            <a:r>
              <a:rPr kumimoji="0" lang="es-ES" sz="1400" b="0" i="0" u="none" strike="noStrike" kern="0" cap="none" spc="0" normalizeH="0" baseline="0" noProof="0" dirty="0">
                <a:ln>
                  <a:noFill/>
                </a:ln>
                <a:solidFill>
                  <a:srgbClr val="006455"/>
                </a:solidFill>
                <a:effectLst/>
                <a:uLnTx/>
                <a:uFillTx/>
                <a:latin typeface="Gloriola" panose="02000000000000000000" pitchFamily="2" charset="0"/>
                <a:ea typeface="ＭＳ Ｐゴシック" charset="0"/>
              </a:rPr>
              <a:t>en España </a:t>
            </a:r>
            <a:r>
              <a:rPr kumimoji="0" lang="es-ES" sz="1400" b="1" i="0" u="none" strike="noStrike" kern="0" cap="none" spc="0" normalizeH="0" baseline="0" noProof="0" dirty="0">
                <a:ln>
                  <a:noFill/>
                </a:ln>
                <a:solidFill>
                  <a:srgbClr val="016557"/>
                </a:solidFill>
                <a:effectLst/>
                <a:uLnTx/>
                <a:uFillTx/>
                <a:latin typeface="Gloriola SemiBold" panose="02000000000000000000" pitchFamily="2" charset="77"/>
                <a:ea typeface="ＭＳ Ｐゴシック" charset="0"/>
              </a:rPr>
              <a:t>2021</a:t>
            </a:r>
          </a:p>
        </p:txBody>
      </p:sp>
      <p:sp>
        <p:nvSpPr>
          <p:cNvPr id="16" name="Rectángulo redondeado 13"/>
          <p:cNvSpPr/>
          <p:nvPr/>
        </p:nvSpPr>
        <p:spPr>
          <a:xfrm>
            <a:off x="639604" y="4504043"/>
            <a:ext cx="7075646" cy="668031"/>
          </a:xfrm>
          <a:prstGeom prst="roundRect">
            <a:avLst/>
          </a:prstGeom>
          <a:solidFill>
            <a:srgbClr val="DAD8D6"/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l" defTabSz="3726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0" cap="none" spc="0" normalizeH="0" baseline="0" noProof="0" dirty="0">
                <a:ln>
                  <a:noFill/>
                </a:ln>
                <a:solidFill>
                  <a:srgbClr val="016557"/>
                </a:solidFill>
                <a:effectLst/>
                <a:uLnTx/>
                <a:uFillTx/>
                <a:latin typeface="Gloriola SemiBold" panose="02000000000000000000" pitchFamily="2" charset="77"/>
                <a:ea typeface="ＭＳ Ｐゴシック" charset="0"/>
                <a:cs typeface="Gloriola" charset="0"/>
              </a:rPr>
              <a:t>The Family Businesses Fund</a:t>
            </a:r>
            <a:r>
              <a:rPr kumimoji="0" lang="es-ES" sz="1400" b="0" i="0" u="none" strike="noStrike" kern="0" cap="none" spc="0" normalizeH="0" baseline="0" noProof="0" dirty="0">
                <a:ln>
                  <a:noFill/>
                </a:ln>
                <a:solidFill>
                  <a:srgbClr val="016557"/>
                </a:solidFill>
                <a:effectLst/>
                <a:uLnTx/>
                <a:uFillTx/>
                <a:latin typeface="Gloriola SemiBold" panose="02000000000000000000" pitchFamily="2" charset="77"/>
                <a:ea typeface="ＭＳ Ｐゴシック" charset="0"/>
                <a:cs typeface="Gloriola" charset="0"/>
              </a:rPr>
              <a:t>, </a:t>
            </a:r>
            <a:r>
              <a:rPr kumimoji="0" lang="es-ES" sz="1400" b="0" i="0" u="none" strike="noStrike" kern="0" cap="none" spc="0" normalizeH="0" baseline="0" noProof="0" dirty="0">
                <a:ln>
                  <a:noFill/>
                </a:ln>
                <a:solidFill>
                  <a:srgbClr val="006455"/>
                </a:solidFill>
                <a:effectLst/>
                <a:uLnTx/>
                <a:uFillTx/>
                <a:latin typeface="Gloriola" panose="02000000000000000000" pitchFamily="2" charset="0"/>
                <a:ea typeface="ＭＳ Ｐゴシック" charset="0"/>
              </a:rPr>
              <a:t>inversión en empresas familiares, respaldado por tres estudios elaborados en colaboración con </a:t>
            </a:r>
            <a:r>
              <a:rPr kumimoji="0" lang="es-ES" sz="1400" b="1" i="0" u="none" strike="noStrike" kern="0" cap="none" spc="0" normalizeH="0" baseline="0" noProof="0" dirty="0">
                <a:ln>
                  <a:noFill/>
                </a:ln>
                <a:solidFill>
                  <a:srgbClr val="016557"/>
                </a:solidFill>
                <a:effectLst/>
                <a:uLnTx/>
                <a:uFillTx/>
                <a:latin typeface="Gloriola SemiBold" panose="02000000000000000000" pitchFamily="2" charset="77"/>
                <a:ea typeface="ＭＳ Ｐゴシック" charset="0"/>
                <a:cs typeface="Gloriola" charset="0"/>
              </a:rPr>
              <a:t>IE Business School</a:t>
            </a:r>
          </a:p>
        </p:txBody>
      </p:sp>
      <p:sp>
        <p:nvSpPr>
          <p:cNvPr id="17" name="Rectángulo redondeado 15"/>
          <p:cNvSpPr/>
          <p:nvPr/>
        </p:nvSpPr>
        <p:spPr>
          <a:xfrm>
            <a:off x="628439" y="3741332"/>
            <a:ext cx="7075646" cy="668031"/>
          </a:xfrm>
          <a:prstGeom prst="roundRect">
            <a:avLst/>
          </a:prstGeom>
          <a:solidFill>
            <a:srgbClr val="B5D0CD">
              <a:alpha val="49804"/>
            </a:srgbClr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l" defTabSz="3726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0" cap="none" spc="0" normalizeH="0" baseline="0" noProof="0" dirty="0">
                <a:ln>
                  <a:noFill/>
                </a:ln>
                <a:solidFill>
                  <a:srgbClr val="016557"/>
                </a:solidFill>
                <a:effectLst/>
                <a:uLnTx/>
                <a:uFillTx/>
                <a:latin typeface="Gloriola SemiBold" panose="02000000000000000000" pitchFamily="2" charset="77"/>
                <a:ea typeface="ＭＳ Ｐゴシック" charset="0"/>
                <a:cs typeface="Gloriola" charset="0"/>
              </a:rPr>
              <a:t>March Vini Catena</a:t>
            </a:r>
            <a:r>
              <a:rPr kumimoji="0" lang="es-ES" sz="1400" b="0" i="0" u="none" strike="noStrike" kern="0" cap="none" spc="0" normalizeH="0" baseline="0" noProof="0" dirty="0">
                <a:ln>
                  <a:noFill/>
                </a:ln>
                <a:solidFill>
                  <a:srgbClr val="006455"/>
                </a:solidFill>
                <a:effectLst/>
                <a:uLnTx/>
                <a:uFillTx/>
                <a:latin typeface="Gloriola" panose="02000000000000000000" pitchFamily="2" charset="0"/>
                <a:ea typeface="ＭＳ Ｐゴシック" charset="0"/>
              </a:rPr>
              <a:t>, una de las </a:t>
            </a:r>
            <a:r>
              <a:rPr kumimoji="0" lang="es-ES" sz="1400" b="1" i="0" u="none" strike="noStrike" kern="0" cap="none" spc="0" normalizeH="0" baseline="0" noProof="0" dirty="0">
                <a:ln>
                  <a:noFill/>
                </a:ln>
                <a:solidFill>
                  <a:srgbClr val="016557"/>
                </a:solidFill>
                <a:effectLst/>
                <a:uLnTx/>
                <a:uFillTx/>
                <a:latin typeface="Gloriola SemiBold" panose="02000000000000000000" pitchFamily="2" charset="77"/>
                <a:ea typeface="ＭＳ Ｐゴシック" charset="0"/>
                <a:cs typeface="Gloriola" charset="0"/>
              </a:rPr>
              <a:t>mejores ideas de inversión </a:t>
            </a:r>
            <a:r>
              <a:rPr kumimoji="0" lang="es-ES" sz="1400" b="0" i="0" u="none" strike="noStrike" kern="0" cap="none" spc="0" normalizeH="0" baseline="0" noProof="0" dirty="0">
                <a:ln>
                  <a:noFill/>
                </a:ln>
                <a:solidFill>
                  <a:srgbClr val="006455"/>
                </a:solidFill>
                <a:effectLst/>
                <a:uLnTx/>
                <a:uFillTx/>
                <a:latin typeface="Gloriola" panose="02000000000000000000" pitchFamily="2" charset="0"/>
                <a:ea typeface="ＭＳ Ｐゴシック" charset="0"/>
              </a:rPr>
              <a:t>según Actualidad Económica en el primero año de funcionamiento del fondo (2010) </a:t>
            </a:r>
          </a:p>
        </p:txBody>
      </p:sp>
      <p:sp>
        <p:nvSpPr>
          <p:cNvPr id="18" name="Rectángulo redondeado 23"/>
          <p:cNvSpPr/>
          <p:nvPr/>
        </p:nvSpPr>
        <p:spPr>
          <a:xfrm>
            <a:off x="639604" y="6032938"/>
            <a:ext cx="7075646" cy="668031"/>
          </a:xfrm>
          <a:prstGeom prst="roundRect">
            <a:avLst/>
          </a:prstGeom>
          <a:solidFill>
            <a:srgbClr val="DAD8D6"/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l" defTabSz="3726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0" cap="none" spc="0" normalizeH="0" baseline="0" noProof="0" dirty="0">
                <a:ln>
                  <a:noFill/>
                </a:ln>
                <a:solidFill>
                  <a:srgbClr val="016557"/>
                </a:solidFill>
                <a:effectLst/>
                <a:uLnTx/>
                <a:uFillTx/>
                <a:latin typeface="Gloriola SemiBold" panose="02000000000000000000" pitchFamily="2" charset="77"/>
                <a:ea typeface="ＭＳ Ｐゴシック" charset="0"/>
                <a:cs typeface="Gloriola" charset="0"/>
              </a:rPr>
              <a:t>Fonmarch, F.I.</a:t>
            </a:r>
            <a:r>
              <a:rPr kumimoji="0" lang="es-ES" sz="1400" b="0" i="0" u="none" strike="noStrike" kern="0" cap="none" spc="0" normalizeH="0" baseline="0" noProof="0" dirty="0">
                <a:ln>
                  <a:noFill/>
                </a:ln>
                <a:solidFill>
                  <a:srgbClr val="006455"/>
                </a:solidFill>
                <a:effectLst/>
                <a:uLnTx/>
                <a:uFillTx/>
                <a:latin typeface="Gloriola" panose="02000000000000000000" pitchFamily="2" charset="0"/>
                <a:ea typeface="ＭＳ Ｐゴシック" charset="0"/>
              </a:rPr>
              <a:t>, lanzado en 1986, es el fondo más antiguo de España</a:t>
            </a:r>
          </a:p>
        </p:txBody>
      </p:sp>
      <p:sp>
        <p:nvSpPr>
          <p:cNvPr id="19" name="Rectángulo redondeado 24"/>
          <p:cNvSpPr/>
          <p:nvPr/>
        </p:nvSpPr>
        <p:spPr>
          <a:xfrm>
            <a:off x="639604" y="5264369"/>
            <a:ext cx="7075646" cy="668031"/>
          </a:xfrm>
          <a:prstGeom prst="roundRect">
            <a:avLst/>
          </a:prstGeom>
          <a:solidFill>
            <a:srgbClr val="B5D0CD">
              <a:alpha val="49804"/>
            </a:srgbClr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l" defTabSz="3726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kumimoji="0" lang="es-ES" sz="1400" b="1" i="0" u="none" strike="noStrike" kern="0" cap="none" spc="0" normalizeH="0" baseline="0" noProof="0" dirty="0">
              <a:ln>
                <a:noFill/>
              </a:ln>
              <a:solidFill>
                <a:srgbClr val="016557"/>
              </a:solidFill>
              <a:effectLst/>
              <a:uLnTx/>
              <a:uFillTx/>
              <a:latin typeface="Gloriola SemiBold" panose="02000000000000000000" pitchFamily="2" charset="77"/>
              <a:ea typeface="ＭＳ Ｐゴシック" charset="0"/>
              <a:cs typeface="Gloriola" charset="0"/>
            </a:endParaRPr>
          </a:p>
          <a:p>
            <a:pPr marL="0" marR="0" lvl="0" indent="0" algn="l" defTabSz="3726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0" cap="none" spc="0" normalizeH="0" baseline="0" noProof="0" dirty="0">
                <a:ln>
                  <a:noFill/>
                </a:ln>
                <a:solidFill>
                  <a:srgbClr val="016557"/>
                </a:solidFill>
                <a:effectLst/>
                <a:uLnTx/>
                <a:uFillTx/>
                <a:latin typeface="Gloriola SemiBold" panose="02000000000000000000" pitchFamily="2" charset="77"/>
                <a:ea typeface="ＭＳ Ｐゴシック" charset="0"/>
                <a:cs typeface="Gloriola" charset="0"/>
              </a:rPr>
              <a:t>Torrenova de Inversiones</a:t>
            </a:r>
            <a:r>
              <a:rPr kumimoji="0" lang="es-ES" sz="1400" b="0" i="0" u="none" strike="noStrike" kern="0" cap="none" spc="0" normalizeH="0" baseline="0" noProof="0" dirty="0">
                <a:ln>
                  <a:noFill/>
                </a:ln>
                <a:solidFill>
                  <a:srgbClr val="006455"/>
                </a:solidFill>
                <a:effectLst/>
                <a:uLnTx/>
                <a:uFillTx/>
                <a:latin typeface="Gloriola" panose="02000000000000000000" pitchFamily="2" charset="0"/>
                <a:ea typeface="ＭＳ Ｐゴシック" charset="0"/>
              </a:rPr>
              <a:t>, n</a:t>
            </a:r>
            <a:r>
              <a:rPr kumimoji="0" lang="es-ES" altLang="es-ES" sz="1400" b="0" i="0" u="none" strike="noStrike" kern="0" cap="none" spc="0" normalizeH="0" baseline="0" noProof="0" dirty="0">
                <a:ln>
                  <a:noFill/>
                </a:ln>
                <a:solidFill>
                  <a:srgbClr val="006455"/>
                </a:solidFill>
                <a:effectLst/>
                <a:uLnTx/>
                <a:uFillTx/>
                <a:latin typeface="Gloriola" panose="02000000000000000000" pitchFamily="2" charset="0"/>
                <a:ea typeface="ＭＳ Ｐゴシック" charset="0"/>
              </a:rPr>
              <a:t>uestra SICAV más conservadora y todo un emblema de Banca March que acumula más de 25 años de éxito</a:t>
            </a:r>
            <a:r>
              <a:rPr kumimoji="0" lang="es-ES" altLang="es-ES" sz="1400" b="0" i="0" u="none" strike="noStrike" kern="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Gloriola" panose="02000000000000000000" pitchFamily="50" charset="0"/>
                <a:ea typeface="ＭＳ Ｐゴシック" charset="0"/>
                <a:cs typeface="Microsoft Sans Serif" panose="020B0604020202020204" pitchFamily="34" charset="0"/>
              </a:rPr>
              <a:t>.</a:t>
            </a:r>
            <a:endParaRPr kumimoji="0" lang="es-ES" altLang="es-ES" sz="1400" b="1" i="0" u="none" strike="noStrike" kern="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Gloriola Light" panose="02000000000000000000" pitchFamily="50" charset="0"/>
              <a:ea typeface="ＭＳ Ｐゴシック" charset="0"/>
              <a:cs typeface="Microsoft Sans Serif" panose="020B0604020202020204" pitchFamily="34" charset="0"/>
            </a:endParaRPr>
          </a:p>
          <a:p>
            <a:pPr marL="0" marR="0" lvl="0" indent="0" algn="l" defTabSz="3726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0" cap="none" spc="0" normalizeH="0" baseline="0" noProof="0" dirty="0">
              <a:ln>
                <a:noFill/>
              </a:ln>
              <a:solidFill>
                <a:srgbClr val="006455"/>
              </a:solidFill>
              <a:effectLst/>
              <a:uLnTx/>
              <a:uFillTx/>
              <a:latin typeface="Gloriola" panose="02000000000000000000" pitchFamily="2" charset="0"/>
              <a:ea typeface="ＭＳ Ｐゴシック" charset="0"/>
            </a:endParaRPr>
          </a:p>
        </p:txBody>
      </p:sp>
      <p:pic>
        <p:nvPicPr>
          <p:cNvPr id="20" name="Imagen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7104" y="2969432"/>
            <a:ext cx="961456" cy="679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n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7104" y="3739086"/>
            <a:ext cx="2679012" cy="691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972456" y="4565991"/>
            <a:ext cx="919330" cy="12968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8815774" y="4548105"/>
            <a:ext cx="925721" cy="13124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9566544" y="4558901"/>
            <a:ext cx="926559" cy="13136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Imagen 1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939" y="1453607"/>
            <a:ext cx="1386005" cy="605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ángulo redondeado 24"/>
          <p:cNvSpPr/>
          <p:nvPr/>
        </p:nvSpPr>
        <p:spPr>
          <a:xfrm>
            <a:off x="628439" y="2208970"/>
            <a:ext cx="7075646" cy="668031"/>
          </a:xfrm>
          <a:prstGeom prst="roundRect">
            <a:avLst/>
          </a:prstGeom>
          <a:solidFill>
            <a:srgbClr val="B5D0CD">
              <a:alpha val="49804"/>
            </a:srgbClr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l" defTabSz="3726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0" cap="none" spc="0" normalizeH="0" baseline="0" noProof="0" dirty="0">
                <a:ln>
                  <a:noFill/>
                </a:ln>
                <a:solidFill>
                  <a:srgbClr val="016557"/>
                </a:solidFill>
                <a:effectLst/>
                <a:uLnTx/>
                <a:uFillTx/>
                <a:latin typeface="Gloriola SemiBold" panose="02000000000000000000" pitchFamily="2" charset="77"/>
                <a:ea typeface="ＭＳ Ｐゴシック" charset="0"/>
              </a:rPr>
              <a:t>Política de Inversión Sostenible y Responsable desde 2021: </a:t>
            </a:r>
            <a:r>
              <a:rPr kumimoji="0" lang="es-ES" sz="1400" b="0" i="0" u="none" strike="noStrike" kern="0" cap="none" spc="0" normalizeH="0" baseline="0" noProof="0" dirty="0">
                <a:ln>
                  <a:noFill/>
                </a:ln>
                <a:solidFill>
                  <a:srgbClr val="006455"/>
                </a:solidFill>
                <a:effectLst/>
                <a:uLnTx/>
                <a:uFillTx/>
                <a:latin typeface="Gloriola" panose="02000000000000000000" pitchFamily="2" charset="0"/>
                <a:ea typeface="ＭＳ Ｐゴシック" charset="0"/>
              </a:rPr>
              <a:t>inclusión en el análisis de aspectos medioambientales, sociales y de gobiernos corporativo (ASG), además de los criterios financieros cuantitativos y cualitativos que tradicionalmente se aplican</a:t>
            </a:r>
          </a:p>
        </p:txBody>
      </p:sp>
      <p:sp>
        <p:nvSpPr>
          <p:cNvPr id="27" name="Rectángulo redondeado 14"/>
          <p:cNvSpPr/>
          <p:nvPr/>
        </p:nvSpPr>
        <p:spPr>
          <a:xfrm>
            <a:off x="639604" y="2982719"/>
            <a:ext cx="7075646" cy="666318"/>
          </a:xfrm>
          <a:prstGeom prst="roundRect">
            <a:avLst/>
          </a:prstGeom>
          <a:solidFill>
            <a:srgbClr val="DAD8D6"/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l" defTabSz="3726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58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0" cap="none" spc="0" normalizeH="0" baseline="0" noProof="0" dirty="0">
                <a:ln>
                  <a:noFill/>
                </a:ln>
                <a:solidFill>
                  <a:srgbClr val="006455"/>
                </a:solidFill>
                <a:effectLst/>
                <a:uLnTx/>
                <a:uFillTx/>
                <a:latin typeface="Gloriola" panose="02000000000000000000" pitchFamily="2" charset="0"/>
                <a:ea typeface="ＭＳ Ｐゴシック" charset="0"/>
              </a:rPr>
              <a:t>Premio Expansión </a:t>
            </a:r>
            <a:r>
              <a:rPr kumimoji="0" lang="es-E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455"/>
                </a:solidFill>
                <a:effectLst/>
                <a:uLnTx/>
                <a:uFillTx/>
                <a:latin typeface="Gloriola" panose="02000000000000000000" pitchFamily="2" charset="0"/>
                <a:ea typeface="ＭＳ Ｐゴシック" charset="0"/>
              </a:rPr>
              <a:t>All</a:t>
            </a:r>
            <a:r>
              <a:rPr kumimoji="0" lang="es-ES" sz="1400" b="0" i="0" u="none" strike="noStrike" kern="0" cap="none" spc="0" normalizeH="0" baseline="0" noProof="0" dirty="0">
                <a:ln>
                  <a:noFill/>
                </a:ln>
                <a:solidFill>
                  <a:srgbClr val="006455"/>
                </a:solidFill>
                <a:effectLst/>
                <a:uLnTx/>
                <a:uFillTx/>
                <a:latin typeface="Gloriola" panose="02000000000000000000" pitchFamily="2" charset="0"/>
                <a:ea typeface="ＭＳ Ｐゴシック" charset="0"/>
              </a:rPr>
              <a:t>f</a:t>
            </a:r>
            <a:r>
              <a:rPr kumimoji="0" lang="es-E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455"/>
                </a:solidFill>
                <a:effectLst/>
                <a:uLnTx/>
                <a:uFillTx/>
                <a:latin typeface="Gloriola" panose="02000000000000000000" pitchFamily="2" charset="0"/>
                <a:ea typeface="ＭＳ Ｐゴシック" charset="0"/>
              </a:rPr>
              <a:t>unds </a:t>
            </a:r>
            <a:r>
              <a:rPr kumimoji="0" lang="es-ES" sz="1400" b="1" i="0" u="none" strike="noStrike" kern="0" cap="none" spc="0" normalizeH="0" baseline="0" noProof="0" dirty="0">
                <a:ln>
                  <a:noFill/>
                </a:ln>
                <a:solidFill>
                  <a:srgbClr val="016557"/>
                </a:solidFill>
                <a:effectLst/>
                <a:uLnTx/>
                <a:uFillTx/>
                <a:latin typeface="Gloriola SemiBold" panose="02000000000000000000" pitchFamily="2" charset="77"/>
                <a:ea typeface="ＭＳ Ｐゴシック" charset="0"/>
              </a:rPr>
              <a:t>Mejor Gestora de Renta Variable de España </a:t>
            </a:r>
            <a:r>
              <a:rPr kumimoji="0" lang="es-ES" sz="1400" b="0" i="0" u="none" strike="noStrike" kern="0" cap="none" spc="0" normalizeH="0" baseline="0" noProof="0" dirty="0">
                <a:ln>
                  <a:noFill/>
                </a:ln>
                <a:solidFill>
                  <a:srgbClr val="006455"/>
                </a:solidFill>
                <a:effectLst/>
                <a:uLnTx/>
                <a:uFillTx/>
                <a:latin typeface="Gloriola" panose="02000000000000000000" pitchFamily="2" charset="0"/>
                <a:ea typeface="ＭＳ Ｐゴシック" charset="0"/>
              </a:rPr>
              <a:t>2018 y </a:t>
            </a:r>
            <a:r>
              <a:rPr kumimoji="0" lang="es-ES" sz="1400" b="1" i="0" u="none" strike="noStrike" kern="0" cap="none" spc="0" normalizeH="0" baseline="0" noProof="0" dirty="0">
                <a:ln>
                  <a:noFill/>
                </a:ln>
                <a:solidFill>
                  <a:srgbClr val="016557"/>
                </a:solidFill>
                <a:effectLst/>
                <a:uLnTx/>
                <a:uFillTx/>
                <a:latin typeface="Gloriola SemiBold" panose="02000000000000000000" pitchFamily="2" charset="77"/>
                <a:ea typeface="ＭＳ Ｐゴシック" charset="0"/>
              </a:rPr>
              <a:t>Mejor Fondo de Renta Variable de España </a:t>
            </a:r>
            <a:r>
              <a:rPr kumimoji="0" lang="es-ES" sz="1400" b="0" i="0" u="none" strike="noStrike" kern="0" cap="none" spc="0" normalizeH="0" baseline="0" noProof="0" dirty="0">
                <a:ln>
                  <a:noFill/>
                </a:ln>
                <a:solidFill>
                  <a:srgbClr val="006455"/>
                </a:solidFill>
                <a:effectLst/>
                <a:uLnTx/>
                <a:uFillTx/>
                <a:latin typeface="Gloriola" panose="02000000000000000000" pitchFamily="2" charset="0"/>
                <a:ea typeface="ＭＳ Ｐゴシック" charset="0"/>
              </a:rPr>
              <a:t>2021 para March International Iberia</a:t>
            </a:r>
          </a:p>
        </p:txBody>
      </p:sp>
      <p:pic>
        <p:nvPicPr>
          <p:cNvPr id="28" name="Imagen 2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417" y="2960548"/>
            <a:ext cx="994415" cy="691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CuadroTexto 28"/>
          <p:cNvSpPr txBox="1"/>
          <p:nvPr/>
        </p:nvSpPr>
        <p:spPr>
          <a:xfrm>
            <a:off x="8246163" y="2245793"/>
            <a:ext cx="1707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96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0" cap="none" spc="0" normalizeH="0" baseline="0" noProof="0" dirty="0">
                <a:ln>
                  <a:noFill/>
                </a:ln>
                <a:solidFill>
                  <a:srgbClr val="016557"/>
                </a:solidFill>
                <a:effectLst/>
                <a:uLnTx/>
                <a:uFillTx/>
                <a:latin typeface="Gloriola SemiBold" panose="02000000000000000000" pitchFamily="2" charset="77"/>
                <a:ea typeface="ＭＳ Ｐゴシック" charset="0"/>
              </a:rPr>
              <a:t>Firmantes UNPRI y Global Compact</a:t>
            </a:r>
          </a:p>
        </p:txBody>
      </p:sp>
    </p:spTree>
    <p:extLst>
      <p:ext uri="{BB962C8B-B14F-4D97-AF65-F5344CB8AC3E}">
        <p14:creationId xmlns:p14="http://schemas.microsoft.com/office/powerpoint/2010/main" val="37424715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n 37">
            <a:extLst>
              <a:ext uri="{FF2B5EF4-FFF2-40B4-BE49-F238E27FC236}">
                <a16:creationId xmlns:a16="http://schemas.microsoft.com/office/drawing/2014/main" id="{22AAF5DF-BFFD-E1CA-8B2A-2176DCC11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21" y="1487813"/>
            <a:ext cx="9298312" cy="5292156"/>
          </a:xfrm>
          <a:prstGeom prst="rect">
            <a:avLst/>
          </a:prstGeom>
        </p:spPr>
      </p:pic>
      <p:sp>
        <p:nvSpPr>
          <p:cNvPr id="33" name="Marcador de texto 1"/>
          <p:cNvSpPr txBox="1">
            <a:spLocks/>
          </p:cNvSpPr>
          <p:nvPr/>
        </p:nvSpPr>
        <p:spPr>
          <a:xfrm>
            <a:off x="844557" y="1133468"/>
            <a:ext cx="7199263" cy="82067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80152" tIns="80152" rIns="80152" bIns="80152" rtlCol="0" anchor="t" anchorCtr="0">
            <a:noAutofit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444E47"/>
                </a:solidFill>
                <a:latin typeface="Gloriola" panose="02000000000000000000" pitchFamily="2" charset="77"/>
                <a:ea typeface="+mn-ea"/>
                <a:cs typeface="+mn-cs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444E47"/>
                </a:solidFill>
                <a:latin typeface="Gloriola" panose="02000000000000000000" pitchFamily="2" charset="77"/>
                <a:ea typeface="+mn-ea"/>
                <a:cs typeface="+mn-cs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444E47"/>
                </a:solidFill>
                <a:latin typeface="Gloriola" panose="02000000000000000000" pitchFamily="2" charset="77"/>
                <a:ea typeface="+mn-ea"/>
                <a:cs typeface="+mn-cs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444E47"/>
                </a:solidFill>
                <a:latin typeface="Gloriola" panose="02000000000000000000" pitchFamily="2" charset="77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444E47"/>
                </a:solidFill>
                <a:latin typeface="Gloriola" panose="02000000000000000000" pitchFamily="2" charset="77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1226" fontAlgn="auto">
              <a:spcBef>
                <a:spcPts val="0"/>
              </a:spcBef>
              <a:spcAft>
                <a:spcPts val="0"/>
              </a:spcAft>
              <a:buClr>
                <a:srgbClr val="036456"/>
              </a:buClr>
              <a:buSzPts val="2700"/>
              <a:buNone/>
            </a:pPr>
            <a:r>
              <a:rPr lang="es-ES" sz="2455" kern="0" dirty="0">
                <a:solidFill>
                  <a:srgbClr val="036456"/>
                </a:solidFill>
                <a:latin typeface="Gloriola Medium" panose="02000000000000000000" pitchFamily="50" charset="0"/>
                <a:ea typeface="Gloriola Std Medium" charset="0"/>
                <a:cs typeface="Gloriola Std Medium" charset="0"/>
              </a:rPr>
              <a:t>Equipo de gestión</a:t>
            </a:r>
          </a:p>
        </p:txBody>
      </p:sp>
    </p:spTree>
    <p:extLst>
      <p:ext uri="{BB962C8B-B14F-4D97-AF65-F5344CB8AC3E}">
        <p14:creationId xmlns:p14="http://schemas.microsoft.com/office/powerpoint/2010/main" val="363654423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1"/>
          <p:cNvSpPr txBox="1">
            <a:spLocks/>
          </p:cNvSpPr>
          <p:nvPr/>
        </p:nvSpPr>
        <p:spPr>
          <a:xfrm>
            <a:off x="602775" y="396255"/>
            <a:ext cx="8211843" cy="93610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444E47"/>
                </a:solidFill>
                <a:latin typeface="Gloriola" panose="02000000000000000000" pitchFamily="2" charset="77"/>
                <a:ea typeface="+mn-ea"/>
                <a:cs typeface="+mn-cs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444E47"/>
                </a:solidFill>
                <a:latin typeface="Gloriola" panose="02000000000000000000" pitchFamily="2" charset="77"/>
                <a:ea typeface="+mn-ea"/>
                <a:cs typeface="+mn-cs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444E47"/>
                </a:solidFill>
                <a:latin typeface="Gloriola" panose="02000000000000000000" pitchFamily="2" charset="77"/>
                <a:ea typeface="+mn-ea"/>
                <a:cs typeface="+mn-cs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444E47"/>
                </a:solidFill>
                <a:latin typeface="Gloriola" panose="02000000000000000000" pitchFamily="2" charset="77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444E47"/>
                </a:solidFill>
                <a:latin typeface="Gloriola" panose="02000000000000000000" pitchFamily="2" charset="77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6456"/>
              </a:buClr>
              <a:buSzPts val="2700"/>
              <a:buFont typeface="Arial" panose="020B0604020202020204" pitchFamily="34" charset="0"/>
              <a:buNone/>
              <a:tabLst/>
              <a:defRPr/>
            </a:pPr>
            <a:r>
              <a:rPr kumimoji="0" lang="es-ES" sz="2700" b="0" i="0" u="none" strike="noStrike" kern="0" cap="none" spc="0" normalizeH="0" baseline="0" noProof="0" dirty="0">
                <a:ln>
                  <a:noFill/>
                </a:ln>
                <a:solidFill>
                  <a:srgbClr val="036456"/>
                </a:solidFill>
                <a:effectLst/>
                <a:uLnTx/>
                <a:uFillTx/>
                <a:latin typeface="Gloriola Light" panose="02000000000000000000" pitchFamily="50" charset="0"/>
                <a:ea typeface="Gloriola Std Medium" charset="0"/>
                <a:cs typeface="Gloriola Std Medium" charset="0"/>
              </a:rPr>
              <a:t>March Asset Management</a:t>
            </a:r>
          </a:p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6456"/>
              </a:buClr>
              <a:buSzPts val="2700"/>
              <a:buFont typeface="Arial" panose="020B0604020202020204" pitchFamily="34" charset="0"/>
              <a:buNone/>
              <a:tabLst/>
              <a:defRPr/>
            </a:pP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srgbClr val="036456"/>
                </a:solidFill>
                <a:effectLst/>
                <a:uLnTx/>
                <a:uFillTx/>
                <a:latin typeface="Gloriola Light" panose="02000000000000000000" pitchFamily="2" charset="77"/>
                <a:ea typeface="Gloriola Std Medium" charset="0"/>
                <a:cs typeface="Gloriola Std Medium" charset="0"/>
              </a:rPr>
              <a:t>Gama de fondos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602775" y="7229249"/>
            <a:ext cx="47759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96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srgbClr val="414C4C"/>
                </a:solidFill>
                <a:effectLst/>
                <a:uLnTx/>
                <a:uFillTx/>
                <a:latin typeface="Gloriola" panose="02000000000000000000" pitchFamily="50" charset="0"/>
                <a:ea typeface="ＭＳ Ｐゴシック" charset="0"/>
              </a:rPr>
              <a:t>* March International Lux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9599" y="7146444"/>
            <a:ext cx="466790" cy="38105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003" y="1200149"/>
            <a:ext cx="9485329" cy="594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86372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1"/>
          <p:cNvSpPr txBox="1">
            <a:spLocks/>
          </p:cNvSpPr>
          <p:nvPr/>
        </p:nvSpPr>
        <p:spPr>
          <a:xfrm>
            <a:off x="602775" y="396255"/>
            <a:ext cx="8211843" cy="93610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444E47"/>
                </a:solidFill>
                <a:latin typeface="Gloriola" panose="02000000000000000000" pitchFamily="2" charset="77"/>
                <a:ea typeface="+mn-ea"/>
                <a:cs typeface="+mn-cs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444E47"/>
                </a:solidFill>
                <a:latin typeface="Gloriola" panose="02000000000000000000" pitchFamily="2" charset="77"/>
                <a:ea typeface="+mn-ea"/>
                <a:cs typeface="+mn-cs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444E47"/>
                </a:solidFill>
                <a:latin typeface="Gloriola" panose="02000000000000000000" pitchFamily="2" charset="77"/>
                <a:ea typeface="+mn-ea"/>
                <a:cs typeface="+mn-cs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444E47"/>
                </a:solidFill>
                <a:latin typeface="Gloriola" panose="02000000000000000000" pitchFamily="2" charset="77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444E47"/>
                </a:solidFill>
                <a:latin typeface="Gloriola" panose="02000000000000000000" pitchFamily="2" charset="77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6456"/>
              </a:buClr>
              <a:buSzPts val="2700"/>
              <a:buFont typeface="Arial" panose="020B0604020202020204" pitchFamily="34" charset="0"/>
              <a:buNone/>
              <a:tabLst/>
              <a:defRPr/>
            </a:pPr>
            <a:r>
              <a:rPr kumimoji="0" lang="es-ES" sz="2700" b="0" i="0" u="none" strike="noStrike" kern="0" cap="none" spc="0" normalizeH="0" baseline="0" noProof="0" dirty="0">
                <a:ln>
                  <a:noFill/>
                </a:ln>
                <a:solidFill>
                  <a:srgbClr val="036456"/>
                </a:solidFill>
                <a:effectLst/>
                <a:uLnTx/>
                <a:uFillTx/>
                <a:latin typeface="Gloriola Light" panose="02000000000000000000" pitchFamily="50" charset="0"/>
                <a:ea typeface="Gloriola Std Medium" charset="0"/>
                <a:cs typeface="Gloriola Std Medium" charset="0"/>
              </a:rPr>
              <a:t>March Asset Management</a:t>
            </a:r>
          </a:p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6456"/>
              </a:buClr>
              <a:buSzPts val="2700"/>
              <a:buFont typeface="Arial" panose="020B0604020202020204" pitchFamily="34" charset="0"/>
              <a:buNone/>
              <a:tabLst/>
              <a:defRPr/>
            </a:pP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srgbClr val="036456"/>
                </a:solidFill>
                <a:effectLst/>
                <a:uLnTx/>
                <a:uFillTx/>
                <a:latin typeface="Gloriola Light" panose="02000000000000000000" pitchFamily="2" charset="77"/>
                <a:ea typeface="Gloriola Std Medium" charset="0"/>
                <a:cs typeface="Gloriola Std Medium" charset="0"/>
              </a:rPr>
              <a:t>Gama de fondos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499" y="1209675"/>
            <a:ext cx="9436575" cy="539147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1679" y="7033519"/>
            <a:ext cx="466790" cy="38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22402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quarter" idx="14"/>
          </p:nvPr>
        </p:nvSpPr>
        <p:spPr>
          <a:xfrm>
            <a:off x="570218" y="952349"/>
            <a:ext cx="9591127" cy="5222320"/>
          </a:xfrm>
        </p:spPr>
        <p:txBody>
          <a:bodyPr/>
          <a:lstStyle/>
          <a:p>
            <a:pPr algn="just"/>
            <a:r>
              <a:rPr lang="es-ES" i="1" dirty="0"/>
              <a:t>Esto es una comunicación publicitaria. Consulte el folleto del UCITS y el documento de datos fundamentales para el inversor/ KIID antes de tomar cualquier decisión final de inversión, disponible en </a:t>
            </a:r>
            <a:r>
              <a:rPr lang="es-ES" i="1" dirty="0">
                <a:hlinkClick r:id="rId3"/>
              </a:rPr>
              <a:t>https://www.march-am.com/</a:t>
            </a:r>
            <a:r>
              <a:rPr lang="es-ES" i="1" dirty="0"/>
              <a:t>. Las inversiones descritas pueden conllevar una serie de riesgos descritos en el folleto y el KIID del fondo. Para mayor Información sobre nuestros criterios de inversión sostenible y responsable acceda a </a:t>
            </a:r>
            <a:r>
              <a:rPr lang="es-ES" i="1" dirty="0">
                <a:hlinkClick r:id="rId4"/>
              </a:rPr>
              <a:t>https://www.march-am.com/quienes-somos/inversion-sostenible-y-responsable/</a:t>
            </a:r>
            <a:endParaRPr lang="es-ES" i="1" dirty="0"/>
          </a:p>
          <a:p>
            <a:pPr algn="just"/>
            <a:r>
              <a:rPr lang="es-ES" i="1" dirty="0"/>
              <a:t>El contenido del presente documento tiene una finalidad meramente ilustrativa y no puede considerarse una recomendación de inversión o de contratación del producto al que hace referencia y ni siquiera una invitación a ofertar. Únicamente se ha elaborado para facilitar la decisión independiente e individual del inversor interesado, quien debe ser consciente de que el producto puede no ser adecuado para sus objetivos específicos de inversión, su posición financiera o patrimonial o su perfil de riesgo. Por consiguiente, deberá adoptar sus propias decisiones teniendo en cuenta dichas circunstancias y procurándose el asesoramiento especializado en materia fiscal, legal, financiera, regulatoria, contable o de cualquier otro tipo que, en su caso, precise.</a:t>
            </a:r>
          </a:p>
          <a:p>
            <a:pPr algn="just"/>
            <a:r>
              <a:rPr lang="es-ES" i="1" dirty="0"/>
              <a:t>Los términos contenidos en este documento están sujetos a eventuales variaciones por circunstancias del mercado, modificaciones legislativas, jurisprudenciales, de doctrina administrativa o por cualquier otro motivo, ajeno a </a:t>
            </a:r>
            <a:r>
              <a:rPr lang="en-US" i="1" dirty="0"/>
              <a:t>March Asset Management S.G.I.I.C., S.A.U. </a:t>
            </a:r>
            <a:r>
              <a:rPr lang="es-ES" i="1" dirty="0"/>
              <a:t>, que pudieran sobrevenir.</a:t>
            </a:r>
          </a:p>
          <a:p>
            <a:pPr algn="just"/>
            <a:r>
              <a:rPr lang="en-US" i="1" dirty="0"/>
              <a:t>March Asset Management S.G.I.I.C., S.A.U. </a:t>
            </a:r>
            <a:r>
              <a:rPr lang="es-ES" i="1" dirty="0"/>
              <a:t>no asume responsabilidad alguna por cualquier coste o pérdida, directa o indirecta, que pudiera derivarse del uso de este documento o de su contenido.</a:t>
            </a:r>
          </a:p>
          <a:p>
            <a:pPr algn="just"/>
            <a:r>
              <a:rPr lang="es-ES" i="1" dirty="0"/>
              <a:t>Ninguna parte de este documento puede ser copiada, fotocopiada o duplicada en modo alguno, forma o medio, redistribuida o citada. El contenido de este documento no está supervisado por la Comisión Nacional del Mercado de Valores.</a:t>
            </a:r>
          </a:p>
          <a:p>
            <a:pPr algn="just"/>
            <a:r>
              <a:rPr lang="es-ES" i="1" dirty="0"/>
              <a:t>La sociedad gestora podrá poner fin a los acuerdos concertados para la comercialización de sus organismos de inversión colectiva de conformidad con el artículo 93 bis de la Directiva 2009/65/CE.</a:t>
            </a:r>
          </a:p>
          <a:p>
            <a:pPr algn="just">
              <a:spcAft>
                <a:spcPts val="600"/>
              </a:spcAft>
            </a:pPr>
            <a:endParaRPr lang="es-ES" i="1" dirty="0"/>
          </a:p>
          <a:p>
            <a:pPr algn="just">
              <a:spcAft>
                <a:spcPts val="600"/>
              </a:spcAft>
            </a:pPr>
            <a:r>
              <a:rPr lang="es-ES" dirty="0"/>
              <a:t>Para mayor información, por favor contactar:</a:t>
            </a:r>
          </a:p>
          <a:p>
            <a:pPr algn="just">
              <a:spcAft>
                <a:spcPts val="600"/>
              </a:spcAft>
            </a:pPr>
            <a:r>
              <a:rPr lang="es-ES" dirty="0"/>
              <a:t>March A.M.	</a:t>
            </a:r>
          </a:p>
          <a:p>
            <a:pPr algn="just">
              <a:spcAft>
                <a:spcPts val="600"/>
              </a:spcAft>
            </a:pPr>
            <a:r>
              <a:rPr lang="es-ES" dirty="0"/>
              <a:t>Castelló, 74, 28006 Madrid, España.			</a:t>
            </a:r>
          </a:p>
          <a:p>
            <a:pPr algn="just">
              <a:spcAft>
                <a:spcPts val="600"/>
              </a:spcAft>
            </a:pPr>
            <a:r>
              <a:rPr lang="es-ES" dirty="0"/>
              <a:t>+34 91 426 37 00													</a:t>
            </a:r>
          </a:p>
          <a:p>
            <a:pPr algn="just">
              <a:spcAft>
                <a:spcPts val="600"/>
              </a:spcAft>
            </a:pPr>
            <a:r>
              <a:rPr lang="es-ES" dirty="0"/>
              <a:t>www.march-am.com					</a:t>
            </a:r>
          </a:p>
          <a:p>
            <a:pPr algn="just">
              <a:spcAft>
                <a:spcPts val="600"/>
              </a:spcAft>
            </a:pPr>
            <a:r>
              <a:rPr lang="es-ES" dirty="0"/>
              <a:t>www.bancamarch.es</a:t>
            </a:r>
          </a:p>
        </p:txBody>
      </p:sp>
      <p:sp>
        <p:nvSpPr>
          <p:cNvPr id="9" name="Marcador de texto 8"/>
          <p:cNvSpPr>
            <a:spLocks noGrp="1"/>
          </p:cNvSpPr>
          <p:nvPr>
            <p:ph type="body" sz="quarter" idx="12"/>
          </p:nvPr>
        </p:nvSpPr>
        <p:spPr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defTabSz="685783" fontAlgn="auto">
              <a:lnSpc>
                <a:spcPct val="90000"/>
              </a:lnSpc>
              <a:buClr>
                <a:srgbClr val="036456"/>
              </a:buClr>
              <a:buSzPts val="2700"/>
              <a:buFont typeface="Arial" panose="020B0604020202020204" pitchFamily="34" charset="0"/>
            </a:pPr>
            <a:r>
              <a:rPr lang="es-ES" sz="2700" kern="0" dirty="0">
                <a:solidFill>
                  <a:srgbClr val="036456"/>
                </a:solidFill>
                <a:latin typeface="Gloriola Light" panose="02000000000000000000" pitchFamily="50" charset="0"/>
                <a:ea typeface="Gloriola Std Medium" charset="0"/>
                <a:cs typeface="Gloriola Std Medium" charset="0"/>
              </a:rPr>
              <a:t>Advertencia legal</a:t>
            </a:r>
          </a:p>
        </p:txBody>
      </p:sp>
      <p:sp>
        <p:nvSpPr>
          <p:cNvPr id="11" name="4 CuadroTexto"/>
          <p:cNvSpPr txBox="1"/>
          <p:nvPr/>
        </p:nvSpPr>
        <p:spPr>
          <a:xfrm>
            <a:off x="5365781" y="5025077"/>
            <a:ext cx="4674692" cy="17543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defPPr>
              <a:defRPr lang="es-ES"/>
            </a:defPPr>
            <a:lvl1pPr algn="l" defTabSz="496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496888" indent="-39688" algn="l" defTabSz="496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995363" indent="-80963" algn="l" defTabSz="496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492250" indent="-120650" algn="l" defTabSz="496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1990725" indent="-161925" algn="l" defTabSz="496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 marL="0" marR="0" lvl="0" indent="0" algn="l" defTabSz="496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Gloriola" pitchFamily="2" charset="0"/>
                <a:ea typeface="ＭＳ Ｐゴシック" pitchFamily="34" charset="-128"/>
                <a:cs typeface="Arial" charset="0"/>
              </a:rPr>
              <a:t>Equipo Comercial</a:t>
            </a:r>
          </a:p>
          <a:p>
            <a:pPr marL="0" marR="0" lvl="0" indent="0" algn="l" defTabSz="496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srgbClr val="414C4C"/>
              </a:solidFill>
              <a:effectLst/>
              <a:uLnTx/>
              <a:uFillTx/>
              <a:latin typeface="Gloriola" pitchFamily="2" charset="0"/>
              <a:ea typeface="ＭＳ Ｐゴシック" pitchFamily="34" charset="-128"/>
              <a:cs typeface="Arial" charset="0"/>
            </a:endParaRPr>
          </a:p>
          <a:p>
            <a:pPr marL="0" marR="0" lvl="0" indent="0" algn="l" defTabSz="496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sng" strike="noStrike" kern="1200" cap="none" spc="0" normalizeH="0" baseline="0" noProof="0" dirty="0">
                <a:ln>
                  <a:noFill/>
                </a:ln>
                <a:solidFill>
                  <a:srgbClr val="414C4C"/>
                </a:solidFill>
                <a:effectLst/>
                <a:uLnTx/>
                <a:uFillTx/>
                <a:latin typeface="Gloriola" pitchFamily="2" charset="0"/>
                <a:ea typeface="ＭＳ Ｐゴシック" pitchFamily="34" charset="-128"/>
                <a:cs typeface="Arial" charset="0"/>
              </a:rPr>
              <a:t>Director Comercial</a:t>
            </a:r>
          </a:p>
          <a:p>
            <a:pPr marL="0" marR="0" lvl="0" indent="0" algn="l" defTabSz="496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414C4C"/>
                </a:solidFill>
                <a:effectLst/>
                <a:uLnTx/>
                <a:uFillTx/>
                <a:latin typeface="Gloriola" pitchFamily="2" charset="0"/>
                <a:ea typeface="ＭＳ Ｐゴシック" pitchFamily="34" charset="-128"/>
                <a:cs typeface="Arial" charset="0"/>
              </a:rPr>
              <a:t>Cristina Gómez Noblejas</a:t>
            </a:r>
          </a:p>
          <a:p>
            <a:pPr marL="0" marR="0" lvl="0" indent="0" algn="l" defTabSz="496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414C4C"/>
                </a:solidFill>
                <a:effectLst/>
                <a:uLnTx/>
                <a:uFillTx/>
                <a:latin typeface="Gloriola" pitchFamily="2" charset="0"/>
                <a:ea typeface="ＭＳ Ｐゴシック" pitchFamily="34" charset="-128"/>
                <a:cs typeface="Arial" charset="0"/>
                <a:hlinkClick r:id="rId5"/>
              </a:rPr>
              <a:t>cgomez@march-am.com</a:t>
            </a: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srgbClr val="414C4C"/>
              </a:solidFill>
              <a:effectLst/>
              <a:uLnTx/>
              <a:uFillTx/>
              <a:latin typeface="Gloriola" pitchFamily="2" charset="0"/>
              <a:ea typeface="ＭＳ Ｐゴシック" pitchFamily="34" charset="-128"/>
              <a:cs typeface="Arial" charset="0"/>
            </a:endParaRPr>
          </a:p>
          <a:p>
            <a:pPr marL="0" marR="0" lvl="0" indent="0" algn="l" defTabSz="496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srgbClr val="414C4C"/>
              </a:solidFill>
              <a:effectLst/>
              <a:uLnTx/>
              <a:uFillTx/>
              <a:latin typeface="Gloriola" pitchFamily="2" charset="0"/>
              <a:ea typeface="ＭＳ Ｐゴシック" pitchFamily="34" charset="-128"/>
              <a:cs typeface="Arial" charset="0"/>
            </a:endParaRPr>
          </a:p>
          <a:p>
            <a:pPr marL="0" marR="0" lvl="0" indent="0" algn="l" defTabSz="496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sng" strike="noStrike" kern="1200" cap="none" spc="0" normalizeH="0" baseline="0" noProof="0" dirty="0">
                <a:ln>
                  <a:noFill/>
                </a:ln>
                <a:solidFill>
                  <a:srgbClr val="414C4C"/>
                </a:solidFill>
                <a:effectLst/>
                <a:uLnTx/>
                <a:uFillTx/>
                <a:latin typeface="Gloriola" pitchFamily="2" charset="0"/>
                <a:ea typeface="ＭＳ Ｐゴシック" pitchFamily="34" charset="-128"/>
                <a:cs typeface="Arial" charset="0"/>
              </a:rPr>
              <a:t>Ventas Institucional</a:t>
            </a:r>
          </a:p>
          <a:p>
            <a:pPr marL="0" marR="0" lvl="0" indent="0" algn="l" defTabSz="496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414C4C"/>
                </a:solidFill>
                <a:effectLst/>
                <a:uLnTx/>
                <a:uFillTx/>
                <a:latin typeface="Gloriola" pitchFamily="2" charset="0"/>
                <a:ea typeface="ＭＳ Ｐゴシック" pitchFamily="34" charset="-128"/>
                <a:cs typeface="Arial" charset="0"/>
              </a:rPr>
              <a:t>Sofía Alonso-Alfaro Castillo</a:t>
            </a:r>
          </a:p>
          <a:p>
            <a:pPr marL="0" marR="0" lvl="0" indent="0" algn="l" defTabSz="496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414C4C"/>
                </a:solidFill>
                <a:effectLst/>
                <a:uLnTx/>
                <a:uFillTx/>
                <a:latin typeface="Gloriola" pitchFamily="2" charset="0"/>
                <a:ea typeface="ＭＳ Ｐゴシック" pitchFamily="34" charset="-128"/>
                <a:cs typeface="Arial" charset="0"/>
                <a:hlinkClick r:id="rId6"/>
              </a:rPr>
              <a:t>salonso@march-am.com</a:t>
            </a: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srgbClr val="414C4C"/>
              </a:solidFill>
              <a:effectLst/>
              <a:uLnTx/>
              <a:uFillTx/>
              <a:latin typeface="Gloriola" pitchFamily="2" charset="0"/>
              <a:ea typeface="ＭＳ Ｐゴシック" pitchFamily="34" charset="-128"/>
              <a:cs typeface="Arial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07078" y="7077048"/>
            <a:ext cx="466790" cy="38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2281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ES" sz="1800" dirty="0">
                <a:latin typeface="Gloriola Light" panose="02000000000000000000" pitchFamily="50" charset="0"/>
              </a:rPr>
              <a:t>Medición del riesgo</a:t>
            </a:r>
          </a:p>
        </p:txBody>
      </p:sp>
      <p:sp>
        <p:nvSpPr>
          <p:cNvPr id="7" name="2 Marcador de texto"/>
          <p:cNvSpPr>
            <a:spLocks noGrp="1"/>
          </p:cNvSpPr>
          <p:nvPr>
            <p:ph type="body" sz="quarter" idx="14"/>
          </p:nvPr>
        </p:nvSpPr>
        <p:spPr>
          <a:xfrm>
            <a:off x="736600" y="1400493"/>
            <a:ext cx="9208578" cy="5222320"/>
          </a:xfrm>
        </p:spPr>
        <p:txBody>
          <a:bodyPr/>
          <a:lstStyle/>
          <a:p>
            <a:pPr>
              <a:spcAft>
                <a:spcPts val="600"/>
              </a:spcAft>
            </a:pPr>
            <a:endParaRPr lang="es-ES" dirty="0" smtClean="0"/>
          </a:p>
          <a:p>
            <a:pPr>
              <a:spcAft>
                <a:spcPts val="600"/>
              </a:spcAft>
            </a:pPr>
            <a:r>
              <a:rPr lang="es-ES" dirty="0" smtClean="0"/>
              <a:t>El departamento de control de March A.M. monitoriza de forma regular los siguientes parámetros:</a:t>
            </a:r>
          </a:p>
          <a:p>
            <a:pPr marL="712503" indent="-169795">
              <a:spcAft>
                <a:spcPts val="600"/>
              </a:spcAft>
              <a:buFont typeface="Wingdings" pitchFamily="2" charset="2"/>
              <a:buChar char="ü"/>
            </a:pPr>
            <a:r>
              <a:rPr lang="es-ES" dirty="0" smtClean="0"/>
              <a:t>Análisis de evolución de patrimonio, rentabilidad, etc.</a:t>
            </a:r>
          </a:p>
          <a:p>
            <a:pPr marL="712503" indent="-169795">
              <a:spcAft>
                <a:spcPts val="600"/>
              </a:spcAft>
              <a:buFont typeface="Wingdings" pitchFamily="2" charset="2"/>
              <a:buChar char="ü"/>
            </a:pPr>
            <a:r>
              <a:rPr lang="es-ES" dirty="0" smtClean="0"/>
              <a:t>Riesgo de Liquidez: liquidez por tipo de activos, posiciones menos líquidas, estadísticos</a:t>
            </a:r>
          </a:p>
          <a:p>
            <a:pPr marL="712503" indent="-169795">
              <a:spcAft>
                <a:spcPts val="600"/>
              </a:spcAft>
              <a:buFont typeface="Wingdings" pitchFamily="2" charset="2"/>
              <a:buChar char="ü"/>
            </a:pPr>
            <a:r>
              <a:rPr lang="es-ES" dirty="0" smtClean="0"/>
              <a:t>Riesgo de Mercado: </a:t>
            </a:r>
            <a:r>
              <a:rPr lang="es-ES" dirty="0" err="1" smtClean="0"/>
              <a:t>VaR</a:t>
            </a:r>
            <a:r>
              <a:rPr lang="es-ES" dirty="0" smtClean="0"/>
              <a:t>, Distribución de activos, ratios de rentabilidad, ratios de riesgo</a:t>
            </a:r>
          </a:p>
          <a:p>
            <a:pPr marL="712503" indent="-169795">
              <a:spcAft>
                <a:spcPts val="600"/>
              </a:spcAft>
              <a:buFont typeface="Wingdings" pitchFamily="2" charset="2"/>
              <a:buChar char="ü"/>
            </a:pPr>
            <a:r>
              <a:rPr lang="es-ES" dirty="0" smtClean="0"/>
              <a:t>Test de Stress: escenarios de caídas importantes en activos de Renta Variable Euro, USA, Global, Divisas, Crédito, Renta Fija Euro, Renta Fija Dólar, tipos y crédito, etc.</a:t>
            </a:r>
          </a:p>
          <a:p>
            <a:pPr marL="712503" indent="-169795">
              <a:spcAft>
                <a:spcPts val="600"/>
              </a:spcAft>
              <a:buFont typeface="Wingdings" pitchFamily="2" charset="2"/>
              <a:buChar char="ü"/>
            </a:pPr>
            <a:r>
              <a:rPr lang="es-ES" dirty="0" smtClean="0"/>
              <a:t>Volatilidad</a:t>
            </a:r>
          </a:p>
          <a:p>
            <a:pPr marL="712503" indent="-169795">
              <a:spcAft>
                <a:spcPts val="600"/>
              </a:spcAft>
            </a:pPr>
            <a:endParaRPr lang="es-ES" dirty="0" smtClean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2"/>
          </p:nvPr>
        </p:nvSpPr>
        <p:spPr/>
        <p:txBody>
          <a:bodyPr vert="horz" lIns="99551" tIns="49775" rIns="99551" bIns="49775"/>
          <a:lstStyle/>
          <a:p>
            <a:r>
              <a:rPr lang="es-ES" sz="2700" dirty="0">
                <a:solidFill>
                  <a:srgbClr val="036456"/>
                </a:solidFill>
                <a:latin typeface="Gloriola Light" panose="02000000000000000000" pitchFamily="50" charset="0"/>
              </a:rPr>
              <a:t>Control del riesgo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6600" y="3866385"/>
            <a:ext cx="3558546" cy="25183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4860" y="4106834"/>
            <a:ext cx="3558546" cy="252253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3120" y="4344760"/>
            <a:ext cx="3566652" cy="252117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9486" y="4583546"/>
            <a:ext cx="3566652" cy="252031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987" y="267068"/>
            <a:ext cx="1805917" cy="47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92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6160619" y="4829732"/>
            <a:ext cx="2614235" cy="1082306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Marcador de texto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ES" sz="1800" dirty="0">
                <a:latin typeface="Gloriola Light" panose="02000000000000000000" pitchFamily="50" charset="0"/>
              </a:rPr>
              <a:t>Gama de </a:t>
            </a:r>
            <a:r>
              <a:rPr lang="es-ES" sz="1800" dirty="0" smtClean="0">
                <a:latin typeface="Gloriola Light" panose="02000000000000000000" pitchFamily="50" charset="0"/>
              </a:rPr>
              <a:t>Fondos de </a:t>
            </a:r>
            <a:r>
              <a:rPr lang="es-ES" sz="1800" dirty="0">
                <a:latin typeface="Gloriola Light" panose="02000000000000000000" pitchFamily="50" charset="0"/>
              </a:rPr>
              <a:t>Pensiones </a:t>
            </a:r>
            <a:r>
              <a:rPr lang="es-ES" sz="1800" dirty="0" smtClean="0">
                <a:latin typeface="Gloriola Light" panose="02000000000000000000" pitchFamily="50" charset="0"/>
              </a:rPr>
              <a:t>Individual</a:t>
            </a:r>
            <a:endParaRPr lang="es-ES" sz="1800" dirty="0">
              <a:latin typeface="Gloriola Light" panose="02000000000000000000" pitchFamily="50" charset="0"/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lvl="0"/>
            <a:r>
              <a:rPr lang="es-ES" sz="1400" dirty="0">
                <a:latin typeface="Gloriola" panose="02000000000000000000" pitchFamily="2" charset="0"/>
              </a:rPr>
              <a:t>Nuestra </a:t>
            </a:r>
            <a:r>
              <a:rPr lang="es-ES" sz="1400" b="1" dirty="0">
                <a:solidFill>
                  <a:srgbClr val="006455"/>
                </a:solidFill>
                <a:latin typeface="Gloriola" panose="02000000000000000000" pitchFamily="2" charset="0"/>
              </a:rPr>
              <a:t>gama de Fondos de Pensiones Individuales</a:t>
            </a:r>
            <a:r>
              <a:rPr lang="es-ES" sz="1400" dirty="0">
                <a:latin typeface="Gloriola" panose="02000000000000000000" pitchFamily="2" charset="0"/>
              </a:rPr>
              <a:t> abarca la renta fija a corto plazo, la renta fija, fondos mixtos y la inversión 100% en renta variable. En Junio 2020 hemos creado nuestro primer Plan de Pensiones de Ciclo de Vida, March Generación X, PP, seguido de March </a:t>
            </a:r>
            <a:r>
              <a:rPr lang="es-ES" sz="1400" dirty="0" err="1">
                <a:latin typeface="Gloriola" panose="02000000000000000000" pitchFamily="2" charset="0"/>
              </a:rPr>
              <a:t>Babyboomer</a:t>
            </a:r>
            <a:r>
              <a:rPr lang="es-ES" sz="1400" dirty="0">
                <a:latin typeface="Gloriola" panose="02000000000000000000" pitchFamily="2" charset="0"/>
              </a:rPr>
              <a:t>, PP que fue lanzado el pasado Octubre.</a:t>
            </a:r>
          </a:p>
          <a:p>
            <a:pPr lvl="0"/>
            <a:endParaRPr lang="es-ES" sz="1600" b="1" dirty="0" smtClean="0">
              <a:solidFill>
                <a:srgbClr val="006455"/>
              </a:solidFill>
              <a:latin typeface="Gloriola" panose="02000000000000000000" pitchFamily="2" charset="0"/>
            </a:endParaRPr>
          </a:p>
          <a:p>
            <a:pPr lvl="0"/>
            <a:endParaRPr lang="es-ES" dirty="0">
              <a:latin typeface="Gloriola" panose="02000000000000000000" pitchFamily="2" charset="0"/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2"/>
          </p:nvPr>
        </p:nvSpPr>
        <p:spPr/>
        <p:txBody>
          <a:bodyPr vert="horz" lIns="99551" tIns="49775" rIns="99551" bIns="49775"/>
          <a:lstStyle/>
          <a:p>
            <a:r>
              <a:rPr lang="es-ES" sz="2400" dirty="0">
                <a:solidFill>
                  <a:srgbClr val="036456"/>
                </a:solidFill>
                <a:latin typeface="Gloriola Light" panose="02000000000000000000" pitchFamily="50" charset="0"/>
              </a:rPr>
              <a:t>Fondos de Pensiones Individuales</a:t>
            </a:r>
          </a:p>
        </p:txBody>
      </p:sp>
      <p:grpSp>
        <p:nvGrpSpPr>
          <p:cNvPr id="24" name="Grupo 23"/>
          <p:cNvGrpSpPr/>
          <p:nvPr/>
        </p:nvGrpSpPr>
        <p:grpSpPr>
          <a:xfrm>
            <a:off x="-157754" y="3082565"/>
            <a:ext cx="9245089" cy="3377569"/>
            <a:chOff x="-157754" y="2592371"/>
            <a:chExt cx="9245089" cy="3377569"/>
          </a:xfrm>
        </p:grpSpPr>
        <p:graphicFrame>
          <p:nvGraphicFramePr>
            <p:cNvPr id="6" name="Diagrama 5"/>
            <p:cNvGraphicFramePr/>
            <p:nvPr>
              <p:extLst>
                <p:ext uri="{D42A27DB-BD31-4B8C-83A1-F6EECF244321}">
                  <p14:modId xmlns:p14="http://schemas.microsoft.com/office/powerpoint/2010/main" val="478012550"/>
                </p:ext>
              </p:extLst>
            </p:nvPr>
          </p:nvGraphicFramePr>
          <p:xfrm>
            <a:off x="-157754" y="2592371"/>
            <a:ext cx="9245089" cy="293241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grpSp>
          <p:nvGrpSpPr>
            <p:cNvPr id="13" name="Grupo 12"/>
            <p:cNvGrpSpPr/>
            <p:nvPr/>
          </p:nvGrpSpPr>
          <p:grpSpPr>
            <a:xfrm>
              <a:off x="2063649" y="5524783"/>
              <a:ext cx="6882388" cy="445157"/>
              <a:chOff x="2271041" y="5524783"/>
              <a:chExt cx="5269584" cy="445157"/>
            </a:xfrm>
          </p:grpSpPr>
          <p:cxnSp>
            <p:nvCxnSpPr>
              <p:cNvPr id="11" name="Conector recto de flecha 10"/>
              <p:cNvCxnSpPr/>
              <p:nvPr/>
            </p:nvCxnSpPr>
            <p:spPr>
              <a:xfrm>
                <a:off x="2271041" y="5969940"/>
                <a:ext cx="5269584" cy="0"/>
              </a:xfrm>
              <a:prstGeom prst="straightConnector1">
                <a:avLst/>
              </a:prstGeom>
              <a:ln w="76200">
                <a:solidFill>
                  <a:srgbClr val="006455">
                    <a:alpha val="60000"/>
                  </a:srgb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CuadroTexto 11"/>
              <p:cNvSpPr txBox="1"/>
              <p:nvPr/>
            </p:nvSpPr>
            <p:spPr>
              <a:xfrm>
                <a:off x="3817856" y="5524783"/>
                <a:ext cx="249666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dirty="0" smtClean="0">
                    <a:latin typeface="Gloriola" panose="02000000000000000000" pitchFamily="2" charset="0"/>
                  </a:rPr>
                  <a:t>Rentabilidad</a:t>
                </a:r>
                <a:endParaRPr lang="es-ES" dirty="0">
                  <a:latin typeface="Gloriola" panose="02000000000000000000" pitchFamily="2" charset="0"/>
                </a:endParaRPr>
              </a:p>
            </p:txBody>
          </p:sp>
        </p:grpSp>
        <p:grpSp>
          <p:nvGrpSpPr>
            <p:cNvPr id="14" name="Grupo 13"/>
            <p:cNvGrpSpPr/>
            <p:nvPr/>
          </p:nvGrpSpPr>
          <p:grpSpPr>
            <a:xfrm rot="16200000">
              <a:off x="26881" y="3902506"/>
              <a:ext cx="2799397" cy="445157"/>
              <a:chOff x="2271041" y="5524783"/>
              <a:chExt cx="5269584" cy="445157"/>
            </a:xfrm>
          </p:grpSpPr>
          <p:cxnSp>
            <p:nvCxnSpPr>
              <p:cNvPr id="15" name="Conector recto de flecha 14"/>
              <p:cNvCxnSpPr/>
              <p:nvPr/>
            </p:nvCxnSpPr>
            <p:spPr>
              <a:xfrm>
                <a:off x="2271041" y="5969940"/>
                <a:ext cx="5269584" cy="0"/>
              </a:xfrm>
              <a:prstGeom prst="straightConnector1">
                <a:avLst/>
              </a:prstGeom>
              <a:ln w="76200">
                <a:solidFill>
                  <a:srgbClr val="006455">
                    <a:alpha val="60000"/>
                  </a:srgb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CuadroTexto 15"/>
              <p:cNvSpPr txBox="1"/>
              <p:nvPr/>
            </p:nvSpPr>
            <p:spPr>
              <a:xfrm>
                <a:off x="3817856" y="5524783"/>
                <a:ext cx="249666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dirty="0" smtClean="0">
                    <a:latin typeface="Gloriola" panose="02000000000000000000" pitchFamily="2" charset="0"/>
                  </a:rPr>
                  <a:t>Riesgo</a:t>
                </a:r>
                <a:endParaRPr lang="es-ES" dirty="0">
                  <a:latin typeface="Gloriola" panose="02000000000000000000" pitchFamily="2" charset="0"/>
                </a:endParaRPr>
              </a:p>
            </p:txBody>
          </p:sp>
        </p:grpSp>
        <p:grpSp>
          <p:nvGrpSpPr>
            <p:cNvPr id="19" name="Grupo 18"/>
            <p:cNvGrpSpPr/>
            <p:nvPr/>
          </p:nvGrpSpPr>
          <p:grpSpPr>
            <a:xfrm>
              <a:off x="3171898" y="4331956"/>
              <a:ext cx="1496202" cy="1637984"/>
              <a:chOff x="2689998" y="1703731"/>
              <a:chExt cx="1496202" cy="1637984"/>
            </a:xfrm>
          </p:grpSpPr>
          <p:sp>
            <p:nvSpPr>
              <p:cNvPr id="20" name="Rectángulo 19"/>
              <p:cNvSpPr/>
              <p:nvPr/>
            </p:nvSpPr>
            <p:spPr>
              <a:xfrm>
                <a:off x="3407352" y="1703731"/>
                <a:ext cx="778848" cy="1228680"/>
              </a:xfrm>
              <a:prstGeom prst="rect">
                <a:avLst/>
              </a:prstGeom>
            </p:spPr>
            <p:style>
              <a:lnRef idx="0">
                <a:schemeClr val="dk2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ángulo 20"/>
              <p:cNvSpPr/>
              <p:nvPr/>
            </p:nvSpPr>
            <p:spPr>
              <a:xfrm>
                <a:off x="2689998" y="2113035"/>
                <a:ext cx="1391665" cy="122868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89500" tIns="0" rIns="0" bIns="0" numCol="1" spcCol="1270" anchor="t" anchorCtr="0">
                <a:noAutofit/>
              </a:bodyPr>
              <a:lstStyle/>
              <a:p>
                <a:pPr lvl="0" algn="l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S" sz="1300" kern="1200" dirty="0" smtClean="0">
                    <a:latin typeface="Gloriola" panose="02000000000000000000" pitchFamily="2" charset="0"/>
                  </a:rPr>
                  <a:t>March Bonos, F.P</a:t>
                </a:r>
                <a:endParaRPr lang="es-ES" sz="1300" kern="1200" dirty="0">
                  <a:latin typeface="Gloriola" panose="02000000000000000000" pitchFamily="2" charset="0"/>
                </a:endParaRPr>
              </a:p>
            </p:txBody>
          </p:sp>
        </p:grpSp>
      </p:grpSp>
      <p:sp>
        <p:nvSpPr>
          <p:cNvPr id="53" name="CuadroTexto 52"/>
          <p:cNvSpPr txBox="1"/>
          <p:nvPr/>
        </p:nvSpPr>
        <p:spPr>
          <a:xfrm>
            <a:off x="2808920" y="4128143"/>
            <a:ext cx="153512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00" b="1" dirty="0" smtClean="0">
                <a:solidFill>
                  <a:srgbClr val="006455"/>
                </a:solidFill>
                <a:latin typeface="Gloriola" panose="02000000000000000000" pitchFamily="2" charset="0"/>
              </a:rPr>
              <a:t>March Moderado, EPSV</a:t>
            </a:r>
            <a:endParaRPr lang="es-ES" sz="1300" b="1" dirty="0">
              <a:solidFill>
                <a:srgbClr val="006455"/>
              </a:solidFill>
              <a:latin typeface="Gloriola" panose="02000000000000000000" pitchFamily="2" charset="0"/>
            </a:endParaRPr>
          </a:p>
        </p:txBody>
      </p:sp>
      <p:sp>
        <p:nvSpPr>
          <p:cNvPr id="54" name="CuadroTexto 53"/>
          <p:cNvSpPr txBox="1"/>
          <p:nvPr/>
        </p:nvSpPr>
        <p:spPr>
          <a:xfrm>
            <a:off x="5581229" y="3248441"/>
            <a:ext cx="153512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00" b="1" dirty="0" smtClean="0">
                <a:solidFill>
                  <a:srgbClr val="006455"/>
                </a:solidFill>
                <a:latin typeface="Gloriola" panose="02000000000000000000" pitchFamily="2" charset="0"/>
              </a:rPr>
              <a:t>March Acciones, EPSV</a:t>
            </a:r>
            <a:endParaRPr lang="es-ES" sz="1300" b="1" dirty="0">
              <a:solidFill>
                <a:srgbClr val="006455"/>
              </a:solidFill>
              <a:latin typeface="Gloriola" panose="02000000000000000000" pitchFamily="2" charset="0"/>
            </a:endParaRPr>
          </a:p>
        </p:txBody>
      </p:sp>
      <p:sp>
        <p:nvSpPr>
          <p:cNvPr id="55" name="CuadroTexto 54"/>
          <p:cNvSpPr txBox="1"/>
          <p:nvPr/>
        </p:nvSpPr>
        <p:spPr>
          <a:xfrm>
            <a:off x="4253584" y="3638768"/>
            <a:ext cx="125022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00" b="1" dirty="0" smtClean="0">
                <a:solidFill>
                  <a:srgbClr val="006455"/>
                </a:solidFill>
                <a:latin typeface="Gloriola" panose="02000000000000000000" pitchFamily="2" charset="0"/>
              </a:rPr>
              <a:t>March Mixto, EPSV</a:t>
            </a:r>
            <a:endParaRPr lang="es-ES" sz="1300" b="1" dirty="0">
              <a:solidFill>
                <a:srgbClr val="006455"/>
              </a:solidFill>
              <a:latin typeface="Gloriola" panose="02000000000000000000" pitchFamily="2" charset="0"/>
            </a:endParaRPr>
          </a:p>
        </p:txBody>
      </p:sp>
      <p:grpSp>
        <p:nvGrpSpPr>
          <p:cNvPr id="22" name="Grupo 21"/>
          <p:cNvGrpSpPr/>
          <p:nvPr/>
        </p:nvGrpSpPr>
        <p:grpSpPr>
          <a:xfrm>
            <a:off x="6299200" y="5006507"/>
            <a:ext cx="2246318" cy="846471"/>
            <a:chOff x="5218110" y="1323141"/>
            <a:chExt cx="1566465" cy="656915"/>
          </a:xfrm>
        </p:grpSpPr>
        <p:sp>
          <p:nvSpPr>
            <p:cNvPr id="23" name="Rectángulo 22"/>
            <p:cNvSpPr/>
            <p:nvPr/>
          </p:nvSpPr>
          <p:spPr>
            <a:xfrm>
              <a:off x="5218110" y="1323141"/>
              <a:ext cx="1566465" cy="596911"/>
            </a:xfrm>
            <a:prstGeom prst="rect">
              <a:avLst/>
            </a:prstGeom>
          </p:spPr>
          <p:style>
            <a:lnRef idx="0">
              <a:schemeClr val="dk2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ángulo 24"/>
            <p:cNvSpPr/>
            <p:nvPr/>
          </p:nvSpPr>
          <p:spPr>
            <a:xfrm>
              <a:off x="5218110" y="1383145"/>
              <a:ext cx="1566465" cy="59691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9334" tIns="0" rIns="0" bIns="0" numCol="1" spcCol="1270" anchor="t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000" b="1" kern="1200" dirty="0" smtClean="0">
                  <a:latin typeface="Gloriola" panose="02000000000000000000" pitchFamily="2" charset="0"/>
                </a:rPr>
                <a:t>Plan de Pensiones de </a:t>
              </a:r>
            </a:p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000" b="1" kern="1200" dirty="0" smtClean="0">
                  <a:latin typeface="Gloriola" panose="02000000000000000000" pitchFamily="2" charset="0"/>
                </a:rPr>
                <a:t>Ciclo de Vida</a:t>
              </a:r>
            </a:p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300" b="1" kern="1200" dirty="0" smtClean="0">
                  <a:latin typeface="Gloriola" panose="02000000000000000000" pitchFamily="2" charset="0"/>
                </a:rPr>
                <a:t>March Generación X, F.P.</a:t>
              </a:r>
            </a:p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300" b="1" dirty="0" smtClean="0">
                  <a:latin typeface="Gloriola" panose="02000000000000000000" pitchFamily="2" charset="0"/>
                </a:rPr>
                <a:t>March </a:t>
              </a:r>
              <a:r>
                <a:rPr lang="es-ES" sz="1300" b="1" dirty="0" err="1" smtClean="0">
                  <a:latin typeface="Gloriola" panose="02000000000000000000" pitchFamily="2" charset="0"/>
                </a:rPr>
                <a:t>Babyboomer</a:t>
              </a:r>
              <a:r>
                <a:rPr lang="es-ES" sz="1300" b="1" dirty="0" smtClean="0">
                  <a:latin typeface="Gloriola" panose="02000000000000000000" pitchFamily="2" charset="0"/>
                </a:rPr>
                <a:t>, F.P.</a:t>
              </a:r>
              <a:endParaRPr lang="es-ES" sz="1300" b="1" kern="1200" dirty="0">
                <a:latin typeface="Gloriola" panose="02000000000000000000" pitchFamily="2" charset="0"/>
              </a:endParaRPr>
            </a:p>
          </p:txBody>
        </p:sp>
      </p:grpSp>
      <p:sp>
        <p:nvSpPr>
          <p:cNvPr id="7" name="CuadroTexto 6"/>
          <p:cNvSpPr txBox="1"/>
          <p:nvPr/>
        </p:nvSpPr>
        <p:spPr>
          <a:xfrm>
            <a:off x="7875853" y="3924583"/>
            <a:ext cx="147917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00" dirty="0" smtClean="0">
                <a:latin typeface="Gloriola" panose="02000000000000000000" pitchFamily="50" charset="0"/>
              </a:rPr>
              <a:t>March Next Generation, F.P.</a:t>
            </a:r>
            <a:endParaRPr lang="es-ES" sz="1300" dirty="0">
              <a:latin typeface="Gloriola" panose="02000000000000000000" pitchFamily="50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/>
          <a:srcRect l="66191" t="55119" r="30192" b="40400"/>
          <a:stretch/>
        </p:blipFill>
        <p:spPr>
          <a:xfrm>
            <a:off x="7344670" y="3589259"/>
            <a:ext cx="598683" cy="571471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987" y="267068"/>
            <a:ext cx="1805917" cy="47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60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quarter" idx="12"/>
          </p:nvPr>
        </p:nvSpPr>
        <p:spPr/>
        <p:txBody>
          <a:bodyPr vert="horz" lIns="99551" tIns="49775" rIns="99551" bIns="49775"/>
          <a:lstStyle/>
          <a:p>
            <a:r>
              <a:rPr lang="de-DE" sz="2400" dirty="0">
                <a:solidFill>
                  <a:srgbClr val="036456"/>
                </a:solidFill>
                <a:latin typeface="Gloriola Light" panose="02000000000000000000" pitchFamily="50" charset="0"/>
              </a:rPr>
              <a:t>Plan </a:t>
            </a:r>
            <a:r>
              <a:rPr lang="de-DE" sz="2400" dirty="0" err="1">
                <a:solidFill>
                  <a:srgbClr val="036456"/>
                </a:solidFill>
                <a:latin typeface="Gloriola Light" panose="02000000000000000000" pitchFamily="50" charset="0"/>
              </a:rPr>
              <a:t>Pensión</a:t>
            </a:r>
            <a:r>
              <a:rPr lang="de-DE" sz="2400" dirty="0">
                <a:solidFill>
                  <a:srgbClr val="036456"/>
                </a:solidFill>
                <a:latin typeface="Gloriola Light" panose="02000000000000000000" pitchFamily="50" charset="0"/>
              </a:rPr>
              <a:t> </a:t>
            </a:r>
            <a:r>
              <a:rPr lang="de-DE" sz="2400" dirty="0" err="1">
                <a:solidFill>
                  <a:srgbClr val="036456"/>
                </a:solidFill>
                <a:latin typeface="Gloriola Light" panose="02000000000000000000" pitchFamily="50" charset="0"/>
              </a:rPr>
              <a:t>Creciente</a:t>
            </a:r>
            <a:r>
              <a:rPr lang="de-DE" sz="2400" dirty="0">
                <a:solidFill>
                  <a:srgbClr val="036456"/>
                </a:solidFill>
                <a:latin typeface="Gloriola Light" panose="02000000000000000000" pitchFamily="50" charset="0"/>
              </a:rPr>
              <a:t>, F.P.</a:t>
            </a:r>
          </a:p>
        </p:txBody>
      </p:sp>
      <p:sp>
        <p:nvSpPr>
          <p:cNvPr id="11" name="Marcador de texto 7"/>
          <p:cNvSpPr txBox="1">
            <a:spLocks/>
          </p:cNvSpPr>
          <p:nvPr/>
        </p:nvSpPr>
        <p:spPr>
          <a:xfrm>
            <a:off x="743070" y="5748096"/>
            <a:ext cx="9202108" cy="779679"/>
          </a:xfrm>
          <a:prstGeom prst="rect">
            <a:avLst/>
          </a:prstGeom>
          <a:solidFill>
            <a:srgbClr val="DAD8D5"/>
          </a:solidFill>
        </p:spPr>
        <p:txBody>
          <a:bodyPr vert="horz" lIns="1439359" tIns="49775" rIns="1439359" bIns="49775" anchor="ctr" anchorCtr="0"/>
          <a:lstStyle>
            <a:lvl1pPr marL="373063" indent="-373063" algn="l" defTabSz="4968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808038" indent="-309563" algn="l" defTabSz="4968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243013" indent="-247650" algn="l" defTabSz="4968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741488" indent="-247650" algn="l" defTabSz="4968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238375" indent="-247650" algn="l" defTabSz="4968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None/>
            </a:pPr>
            <a:r>
              <a:rPr lang="es-ES" sz="1300" b="1" dirty="0" smtClean="0">
                <a:latin typeface="Gloriola" panose="02000000000000000000" pitchFamily="2" charset="0"/>
              </a:rPr>
              <a:t>Gestión activa </a:t>
            </a:r>
            <a:r>
              <a:rPr lang="es-ES" sz="1300" dirty="0" smtClean="0">
                <a:latin typeface="Gloriola" panose="02000000000000000000" pitchFamily="2" charset="0"/>
              </a:rPr>
              <a:t>de las inversiones realizadas: analizamos, monitorizamos y revisamos cartera y universo de inversión continuamente</a:t>
            </a:r>
            <a:endParaRPr lang="es-ES" sz="1300" b="1" dirty="0">
              <a:latin typeface="Gloriola" panose="02000000000000000000" pitchFamily="2" charset="0"/>
            </a:endParaRPr>
          </a:p>
        </p:txBody>
      </p:sp>
      <p:sp>
        <p:nvSpPr>
          <p:cNvPr id="12" name="2 Marcador de texto"/>
          <p:cNvSpPr txBox="1">
            <a:spLocks/>
          </p:cNvSpPr>
          <p:nvPr/>
        </p:nvSpPr>
        <p:spPr>
          <a:xfrm>
            <a:off x="743070" y="1600279"/>
            <a:ext cx="9177143" cy="1566373"/>
          </a:xfrm>
          <a:prstGeom prst="rect">
            <a:avLst/>
          </a:prstGeom>
          <a:solidFill>
            <a:srgbClr val="E6EFEE"/>
          </a:solidFill>
        </p:spPr>
        <p:txBody>
          <a:bodyPr vert="horz" lIns="99551" tIns="49775" rIns="99551" bIns="49775" numCol="1" anchor="ctr" anchorCtr="0"/>
          <a:lstStyle>
            <a:lvl1pPr marL="0" indent="0" algn="l" defTabSz="496888" rtl="0" eaLnBrk="1" fontAlgn="base" hangingPunct="1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sz="1300" b="0" kern="1200" baseline="0">
                <a:solidFill>
                  <a:schemeClr val="tx1"/>
                </a:solidFill>
                <a:latin typeface="Gloriola"/>
                <a:ea typeface="ＭＳ Ｐゴシック" charset="0"/>
                <a:cs typeface="Gloriola"/>
              </a:defRPr>
            </a:lvl1pPr>
            <a:lvl2pPr marL="808038" indent="-309563" algn="l" defTabSz="4968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5900" b="1" kern="1200">
                <a:solidFill>
                  <a:srgbClr val="E42312"/>
                </a:solidFill>
                <a:latin typeface="+mn-lt"/>
                <a:ea typeface="ＭＳ Ｐゴシック" charset="0"/>
                <a:cs typeface="+mn-cs"/>
              </a:defRPr>
            </a:lvl2pPr>
            <a:lvl3pPr marL="1243013" indent="-247650" algn="l" defTabSz="4968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5900" b="1" kern="1200">
                <a:solidFill>
                  <a:srgbClr val="E42312"/>
                </a:solidFill>
                <a:latin typeface="+mn-lt"/>
                <a:ea typeface="ＭＳ Ｐゴシック" charset="0"/>
                <a:cs typeface="+mn-cs"/>
              </a:defRPr>
            </a:lvl3pPr>
            <a:lvl4pPr marL="1741488" indent="-247650" algn="l" defTabSz="4968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5900" b="1" kern="1200">
                <a:solidFill>
                  <a:srgbClr val="E42312"/>
                </a:solidFill>
                <a:latin typeface="+mn-lt"/>
                <a:ea typeface="ＭＳ Ｐゴシック" charset="0"/>
                <a:cs typeface="+mn-cs"/>
              </a:defRPr>
            </a:lvl4pPr>
            <a:lvl5pPr marL="2238375" indent="-247650" algn="l" defTabSz="4968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5900" b="1" kern="1200">
                <a:solidFill>
                  <a:srgbClr val="E42312"/>
                </a:solidFill>
                <a:latin typeface="+mn-lt"/>
                <a:ea typeface="ＭＳ Ｐゴシック" charset="0"/>
                <a:cs typeface="+mn-cs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s-ES" dirty="0" smtClean="0"/>
              <a:t>Fondo </a:t>
            </a:r>
            <a:r>
              <a:rPr lang="es-ES" b="1" dirty="0" smtClean="0"/>
              <a:t>100% Renta Fija denominada en EUR</a:t>
            </a:r>
          </a:p>
          <a:p>
            <a:pPr marL="182490" indent="172969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s-ES" sz="1100" b="1" dirty="0" smtClean="0"/>
              <a:t>Cartera diversificada </a:t>
            </a:r>
            <a:r>
              <a:rPr lang="es-ES" sz="1100" dirty="0" smtClean="0"/>
              <a:t>– c. 70/100 emisiones</a:t>
            </a:r>
          </a:p>
          <a:p>
            <a:pPr marL="182490" indent="172969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s-ES" sz="1100" dirty="0" smtClean="0"/>
              <a:t>Gestión basada en análisis macroeconómico, lo que determina el posicionamiento tanto en curva como a nivel geográfico y de activo</a:t>
            </a:r>
          </a:p>
          <a:p>
            <a:pPr marL="182490" indent="172969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s-ES" sz="1100" dirty="0" smtClean="0"/>
              <a:t>Activos en aprovechar los movimientos tácticos que surgen en el mercado en el corto plazo.</a:t>
            </a:r>
          </a:p>
          <a:p>
            <a:pPr marL="182490" indent="172969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s-ES" sz="1100" dirty="0" smtClean="0"/>
              <a:t>Invertimos tanto en deuda soberana como en crédito, así como en pagarés de empresa o depósitos bancarios.</a:t>
            </a:r>
            <a:endParaRPr lang="es-ES" sz="1100" dirty="0"/>
          </a:p>
        </p:txBody>
      </p:sp>
      <p:sp>
        <p:nvSpPr>
          <p:cNvPr id="13" name="2 Marcador de texto"/>
          <p:cNvSpPr txBox="1">
            <a:spLocks/>
          </p:cNvSpPr>
          <p:nvPr/>
        </p:nvSpPr>
        <p:spPr>
          <a:xfrm>
            <a:off x="743069" y="3231043"/>
            <a:ext cx="5035561" cy="2456517"/>
          </a:xfrm>
          <a:prstGeom prst="rect">
            <a:avLst/>
          </a:prstGeom>
          <a:solidFill>
            <a:srgbClr val="CDE0DD"/>
          </a:solidFill>
        </p:spPr>
        <p:txBody>
          <a:bodyPr vert="horz" lIns="99551" tIns="49775" rIns="99551" bIns="49775" numCol="1"/>
          <a:lstStyle>
            <a:lvl1pPr marL="0" indent="0" algn="l" defTabSz="496888" rtl="0" eaLnBrk="1" fontAlgn="base" hangingPunct="1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sz="1300" b="0" kern="1200" baseline="0">
                <a:solidFill>
                  <a:schemeClr val="tx1"/>
                </a:solidFill>
                <a:latin typeface="Gloriola"/>
                <a:ea typeface="ＭＳ Ｐゴシック" charset="0"/>
                <a:cs typeface="Gloriola"/>
              </a:defRPr>
            </a:lvl1pPr>
            <a:lvl2pPr marL="808038" indent="-309563" algn="l" defTabSz="4968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5900" b="1" kern="1200">
                <a:solidFill>
                  <a:srgbClr val="E42312"/>
                </a:solidFill>
                <a:latin typeface="+mn-lt"/>
                <a:ea typeface="ＭＳ Ｐゴシック" charset="0"/>
                <a:cs typeface="+mn-cs"/>
              </a:defRPr>
            </a:lvl2pPr>
            <a:lvl3pPr marL="1243013" indent="-247650" algn="l" defTabSz="4968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5900" b="1" kern="1200">
                <a:solidFill>
                  <a:srgbClr val="E42312"/>
                </a:solidFill>
                <a:latin typeface="+mn-lt"/>
                <a:ea typeface="ＭＳ Ｐゴシック" charset="0"/>
                <a:cs typeface="+mn-cs"/>
              </a:defRPr>
            </a:lvl3pPr>
            <a:lvl4pPr marL="1741488" indent="-247650" algn="l" defTabSz="4968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5900" b="1" kern="1200">
                <a:solidFill>
                  <a:srgbClr val="E42312"/>
                </a:solidFill>
                <a:latin typeface="+mn-lt"/>
                <a:ea typeface="ＭＳ Ｐゴシック" charset="0"/>
                <a:cs typeface="+mn-cs"/>
              </a:defRPr>
            </a:lvl4pPr>
            <a:lvl5pPr marL="2238375" indent="-247650" algn="l" defTabSz="4968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5900" b="1" kern="1200">
                <a:solidFill>
                  <a:srgbClr val="E42312"/>
                </a:solidFill>
                <a:latin typeface="+mn-lt"/>
                <a:ea typeface="ＭＳ Ｐゴシック" charset="0"/>
                <a:cs typeface="+mn-cs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tabLst>
                <a:tab pos="452257" algn="l"/>
              </a:tabLst>
            </a:pPr>
            <a:r>
              <a:rPr lang="es-ES" dirty="0" smtClean="0"/>
              <a:t>Las directrices de inversión son:</a:t>
            </a:r>
          </a:p>
          <a:p>
            <a:pPr marL="182490" indent="172969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s-ES" sz="1100" dirty="0" smtClean="0"/>
              <a:t>Buscar </a:t>
            </a:r>
            <a:r>
              <a:rPr lang="es-ES" sz="1100" b="1" dirty="0" smtClean="0"/>
              <a:t>emisiones de elevada calidad crediticia </a:t>
            </a:r>
            <a:r>
              <a:rPr lang="es-ES" sz="1100" dirty="0" smtClean="0"/>
              <a:t>(BBB+ o mejor) denominados en EUR</a:t>
            </a:r>
          </a:p>
          <a:p>
            <a:pPr marL="182490" indent="172969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s-ES" sz="1100" dirty="0" smtClean="0"/>
              <a:t>La inversión en bonos de </a:t>
            </a:r>
            <a:r>
              <a:rPr lang="es-ES" sz="1100" b="1" dirty="0" smtClean="0"/>
              <a:t>peor calidad (High </a:t>
            </a:r>
            <a:r>
              <a:rPr lang="es-ES" sz="1100" b="1" dirty="0" err="1" smtClean="0"/>
              <a:t>Yield</a:t>
            </a:r>
            <a:r>
              <a:rPr lang="es-ES" sz="1100" b="1" dirty="0" smtClean="0"/>
              <a:t>) o pagarés de empresas sin rating, </a:t>
            </a:r>
            <a:r>
              <a:rPr lang="es-ES" sz="1100" dirty="0" smtClean="0"/>
              <a:t>no podrá superar el 25% de los activos del fondo</a:t>
            </a:r>
          </a:p>
          <a:p>
            <a:pPr marL="182490" indent="172969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s-ES" sz="1100" dirty="0" smtClean="0"/>
              <a:t>El rango de </a:t>
            </a:r>
            <a:r>
              <a:rPr lang="es-ES" sz="1100" b="1" dirty="0" smtClean="0"/>
              <a:t>duración</a:t>
            </a:r>
            <a:r>
              <a:rPr lang="es-ES" sz="1100" dirty="0" smtClean="0"/>
              <a:t> de la cartera será de </a:t>
            </a:r>
            <a:r>
              <a:rPr lang="es-ES" sz="1100" b="1" dirty="0" smtClean="0"/>
              <a:t>1-3,5 años,</a:t>
            </a:r>
            <a:r>
              <a:rPr lang="es-ES" sz="1100" dirty="0" smtClean="0"/>
              <a:t> </a:t>
            </a:r>
            <a:r>
              <a:rPr lang="es-ES" sz="1100" dirty="0"/>
              <a:t>si bien estructuralmente y a largo plazo la duración será de 1,5 años</a:t>
            </a:r>
            <a:endParaRPr lang="es-ES" sz="1100" dirty="0" smtClean="0"/>
          </a:p>
          <a:p>
            <a:pPr marL="182490" indent="172969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s-ES" sz="1100" dirty="0" smtClean="0"/>
              <a:t>Uso de </a:t>
            </a:r>
            <a:r>
              <a:rPr lang="es-ES" sz="1100" b="1" dirty="0" smtClean="0"/>
              <a:t>futuros cotizados </a:t>
            </a:r>
            <a:r>
              <a:rPr lang="es-ES" sz="1100" dirty="0" smtClean="0"/>
              <a:t>para tomas apuestas sobre la curva de tipos, o de forward para cobertura de divisa</a:t>
            </a:r>
          </a:p>
          <a:p>
            <a:pPr marL="182490">
              <a:spcAft>
                <a:spcPts val="600"/>
              </a:spcAft>
            </a:pPr>
            <a:endParaRPr lang="es-ES" sz="1100" dirty="0"/>
          </a:p>
        </p:txBody>
      </p:sp>
      <p:sp>
        <p:nvSpPr>
          <p:cNvPr id="14" name="2 Marcador de texto"/>
          <p:cNvSpPr txBox="1">
            <a:spLocks/>
          </p:cNvSpPr>
          <p:nvPr/>
        </p:nvSpPr>
        <p:spPr>
          <a:xfrm>
            <a:off x="5846475" y="3230117"/>
            <a:ext cx="4073739" cy="2456517"/>
          </a:xfrm>
          <a:prstGeom prst="rect">
            <a:avLst/>
          </a:prstGeom>
          <a:solidFill>
            <a:srgbClr val="B5D0CD"/>
          </a:solidFill>
        </p:spPr>
        <p:txBody>
          <a:bodyPr vert="horz" lIns="99551" tIns="49775" rIns="99551" bIns="49775" numCol="1"/>
          <a:lstStyle>
            <a:lvl1pPr marL="0" indent="0" algn="l" defTabSz="496888" rtl="0" eaLnBrk="1" fontAlgn="base" hangingPunct="1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sz="1300" b="0" kern="1200" baseline="0">
                <a:solidFill>
                  <a:schemeClr val="tx1"/>
                </a:solidFill>
                <a:latin typeface="Gloriola"/>
                <a:ea typeface="ＭＳ Ｐゴシック" charset="0"/>
                <a:cs typeface="Gloriola"/>
              </a:defRPr>
            </a:lvl1pPr>
            <a:lvl2pPr marL="808038" indent="-309563" algn="l" defTabSz="4968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5900" b="1" kern="1200">
                <a:solidFill>
                  <a:srgbClr val="E42312"/>
                </a:solidFill>
                <a:latin typeface="+mn-lt"/>
                <a:ea typeface="ＭＳ Ｐゴシック" charset="0"/>
                <a:cs typeface="+mn-cs"/>
              </a:defRPr>
            </a:lvl2pPr>
            <a:lvl3pPr marL="1243013" indent="-247650" algn="l" defTabSz="4968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5900" b="1" kern="1200">
                <a:solidFill>
                  <a:srgbClr val="E42312"/>
                </a:solidFill>
                <a:latin typeface="+mn-lt"/>
                <a:ea typeface="ＭＳ Ｐゴシック" charset="0"/>
                <a:cs typeface="+mn-cs"/>
              </a:defRPr>
            </a:lvl3pPr>
            <a:lvl4pPr marL="1741488" indent="-247650" algn="l" defTabSz="4968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5900" b="1" kern="1200">
                <a:solidFill>
                  <a:srgbClr val="E42312"/>
                </a:solidFill>
                <a:latin typeface="+mn-lt"/>
                <a:ea typeface="ＭＳ Ｐゴシック" charset="0"/>
                <a:cs typeface="+mn-cs"/>
              </a:defRPr>
            </a:lvl4pPr>
            <a:lvl5pPr marL="2238375" indent="-247650" algn="l" defTabSz="4968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5900" b="1" kern="1200">
                <a:solidFill>
                  <a:srgbClr val="E42312"/>
                </a:solidFill>
                <a:latin typeface="+mn-lt"/>
                <a:ea typeface="ＭＳ Ｐゴシック" charset="0"/>
                <a:cs typeface="+mn-cs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s-ES" dirty="0" smtClean="0"/>
              <a:t>Todas las emisiones que forman parte de la cartera comparten estos </a:t>
            </a:r>
            <a:r>
              <a:rPr lang="es-ES" b="1" dirty="0" smtClean="0"/>
              <a:t>criterios homogéneos</a:t>
            </a:r>
            <a:r>
              <a:rPr lang="es-ES" dirty="0" smtClean="0"/>
              <a:t>:</a:t>
            </a:r>
          </a:p>
          <a:p>
            <a:pPr marL="285636" indent="-285636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100" dirty="0" smtClean="0"/>
              <a:t>El emisor debe pertenecer </a:t>
            </a:r>
            <a:r>
              <a:rPr lang="es-ES" sz="1100" b="1" dirty="0" smtClean="0"/>
              <a:t>a países de la UE o de la OCDE</a:t>
            </a:r>
          </a:p>
          <a:p>
            <a:pPr marL="285636" indent="-285636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100" dirty="0" smtClean="0"/>
              <a:t>La </a:t>
            </a:r>
            <a:r>
              <a:rPr lang="es-ES" sz="1100" b="1" dirty="0" smtClean="0"/>
              <a:t>inversión máxima</a:t>
            </a:r>
            <a:r>
              <a:rPr lang="es-ES" sz="1100" dirty="0" smtClean="0"/>
              <a:t> en la emisión será de un 10% (a nivel March A.M.), y una posición en cartera </a:t>
            </a:r>
            <a:r>
              <a:rPr lang="es-ES" sz="1100" dirty="0">
                <a:solidFill>
                  <a:srgbClr val="414C4C"/>
                </a:solidFill>
              </a:rPr>
              <a:t>no superará generalmente </a:t>
            </a:r>
            <a:r>
              <a:rPr lang="es-ES" sz="1100" dirty="0" smtClean="0"/>
              <a:t>el 5%</a:t>
            </a:r>
          </a:p>
          <a:p>
            <a:pPr marL="285636" indent="-285636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100" dirty="0" smtClean="0"/>
              <a:t>La </a:t>
            </a:r>
            <a:r>
              <a:rPr lang="es-ES" sz="1100" b="1" dirty="0" smtClean="0"/>
              <a:t>liquidez</a:t>
            </a:r>
            <a:r>
              <a:rPr lang="es-ES" sz="1100" dirty="0" smtClean="0"/>
              <a:t> (en mercado secundario) de la emisión es clave a la hora de analizar la idoneidad de la inversión, así como el peso en cartera</a:t>
            </a:r>
          </a:p>
          <a:p>
            <a:pPr>
              <a:spcAft>
                <a:spcPts val="600"/>
              </a:spcAft>
            </a:pPr>
            <a:endParaRPr lang="es-ES" sz="11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987" y="267068"/>
            <a:ext cx="1805917" cy="47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46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lipse 8"/>
          <p:cNvSpPr/>
          <p:nvPr/>
        </p:nvSpPr>
        <p:spPr>
          <a:xfrm>
            <a:off x="9643914" y="6583115"/>
            <a:ext cx="504825" cy="3810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2"/>
          </p:nvPr>
        </p:nvSpPr>
        <p:spPr/>
        <p:txBody>
          <a:bodyPr vert="horz" lIns="99551" tIns="49775" rIns="99551" bIns="49775"/>
          <a:lstStyle/>
          <a:p>
            <a:r>
              <a:rPr lang="es-ES" sz="2400" dirty="0">
                <a:solidFill>
                  <a:srgbClr val="036456"/>
                </a:solidFill>
                <a:latin typeface="Gloriola Light" panose="02000000000000000000" pitchFamily="50" charset="0"/>
              </a:rPr>
              <a:t>Plan Pensión Creciente, F.P.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53955" t="14866" r="39523" b="74657"/>
          <a:stretch/>
        </p:blipFill>
        <p:spPr>
          <a:xfrm>
            <a:off x="6197787" y="5028957"/>
            <a:ext cx="697117" cy="60658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987" y="267068"/>
            <a:ext cx="1805917" cy="47807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7390408" y="6408404"/>
            <a:ext cx="812464" cy="4354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/>
          <p:cNvSpPr/>
          <p:nvPr/>
        </p:nvSpPr>
        <p:spPr>
          <a:xfrm>
            <a:off x="8545841" y="6626138"/>
            <a:ext cx="755104" cy="337977"/>
          </a:xfrm>
          <a:prstGeom prst="rect">
            <a:avLst/>
          </a:prstGeom>
          <a:solidFill>
            <a:schemeClr val="lt1"/>
          </a:solidFill>
          <a:ln>
            <a:noFill/>
          </a:ln>
          <a:effectLst/>
        </p:spPr>
        <p:style>
          <a:lnRef idx="1">
            <a:schemeClr val="accent1"/>
          </a:lnRef>
          <a:fillRef idx="1001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Elipse 9"/>
          <p:cNvSpPr/>
          <p:nvPr/>
        </p:nvSpPr>
        <p:spPr>
          <a:xfrm>
            <a:off x="9696450" y="6915150"/>
            <a:ext cx="409575" cy="2667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/>
          <p:cNvSpPr/>
          <p:nvPr/>
        </p:nvSpPr>
        <p:spPr>
          <a:xfrm>
            <a:off x="9601200" y="6743700"/>
            <a:ext cx="504825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Elipse 11"/>
          <p:cNvSpPr/>
          <p:nvPr/>
        </p:nvSpPr>
        <p:spPr>
          <a:xfrm>
            <a:off x="9498697" y="6743700"/>
            <a:ext cx="409575" cy="3048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Elipse 12"/>
          <p:cNvSpPr/>
          <p:nvPr/>
        </p:nvSpPr>
        <p:spPr>
          <a:xfrm>
            <a:off x="9643914" y="6964115"/>
            <a:ext cx="462111" cy="31298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Elipse 13"/>
          <p:cNvSpPr/>
          <p:nvPr/>
        </p:nvSpPr>
        <p:spPr>
          <a:xfrm>
            <a:off x="9601200" y="6773615"/>
            <a:ext cx="400050" cy="27488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Elipse 14"/>
          <p:cNvSpPr/>
          <p:nvPr/>
        </p:nvSpPr>
        <p:spPr>
          <a:xfrm>
            <a:off x="9703484" y="6843873"/>
            <a:ext cx="402541" cy="276734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Elipse 15"/>
          <p:cNvSpPr/>
          <p:nvPr/>
        </p:nvSpPr>
        <p:spPr>
          <a:xfrm>
            <a:off x="9498697" y="6843873"/>
            <a:ext cx="406057" cy="276734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Rectángulo 16"/>
          <p:cNvSpPr/>
          <p:nvPr/>
        </p:nvSpPr>
        <p:spPr>
          <a:xfrm>
            <a:off x="9498697" y="6743700"/>
            <a:ext cx="502553" cy="2385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Rectángulo 17"/>
          <p:cNvSpPr/>
          <p:nvPr/>
        </p:nvSpPr>
        <p:spPr>
          <a:xfrm>
            <a:off x="9498697" y="6626138"/>
            <a:ext cx="251276" cy="2177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846" y="1051420"/>
            <a:ext cx="9439893" cy="6307075"/>
          </a:xfrm>
          <a:prstGeom prst="rect">
            <a:avLst/>
          </a:prstGeom>
        </p:spPr>
      </p:pic>
      <p:sp>
        <p:nvSpPr>
          <p:cNvPr id="19" name="Elipse 18"/>
          <p:cNvSpPr/>
          <p:nvPr/>
        </p:nvSpPr>
        <p:spPr>
          <a:xfrm>
            <a:off x="9696450" y="6795126"/>
            <a:ext cx="409575" cy="253374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475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LANTILLA_PPT_GLORIOLA_4-3">
  <a:themeElements>
    <a:clrScheme name="Banca March">
      <a:dk1>
        <a:srgbClr val="414C4C"/>
      </a:dk1>
      <a:lt1>
        <a:srgbClr val="FFFFFF"/>
      </a:lt1>
      <a:dk2>
        <a:srgbClr val="016557"/>
      </a:dk2>
      <a:lt2>
        <a:srgbClr val="BBCD98"/>
      </a:lt2>
      <a:accent1>
        <a:srgbClr val="A39E97"/>
      </a:accent1>
      <a:accent2>
        <a:srgbClr val="414C4C"/>
      </a:accent2>
      <a:accent3>
        <a:srgbClr val="0081AD"/>
      </a:accent3>
      <a:accent4>
        <a:srgbClr val="6F1C75"/>
      </a:accent4>
      <a:accent5>
        <a:srgbClr val="FCC24F"/>
      </a:accent5>
      <a:accent6>
        <a:srgbClr val="CE0538"/>
      </a:accent6>
      <a:hlink>
        <a:srgbClr val="008877"/>
      </a:hlink>
      <a:folHlink>
        <a:srgbClr val="68726A"/>
      </a:folHlink>
    </a:clrScheme>
    <a:fontScheme name="Clásico de Offic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PT_4-3_GLORIOLA_MARCHAM" id="{447B3D03-63D1-B94B-AE95-A1C638DCCB39}" vid="{EBAAA0AC-FA2F-F14D-8443-CA8B50A9B0C3}"/>
    </a:ext>
  </a:extLst>
</a:theme>
</file>

<file path=ppt/theme/theme10.xml><?xml version="1.0" encoding="utf-8"?>
<a:theme xmlns:a="http://schemas.openxmlformats.org/drawingml/2006/main" name="3_Banca_March_Gloriola_SINimg con tutorial">
  <a:themeElements>
    <a:clrScheme name="Banca March">
      <a:dk1>
        <a:srgbClr val="414C4C"/>
      </a:dk1>
      <a:lt1>
        <a:srgbClr val="FFFFFF"/>
      </a:lt1>
      <a:dk2>
        <a:srgbClr val="016557"/>
      </a:dk2>
      <a:lt2>
        <a:srgbClr val="BBCD98"/>
      </a:lt2>
      <a:accent1>
        <a:srgbClr val="A39E97"/>
      </a:accent1>
      <a:accent2>
        <a:srgbClr val="414C4C"/>
      </a:accent2>
      <a:accent3>
        <a:srgbClr val="0081AD"/>
      </a:accent3>
      <a:accent4>
        <a:srgbClr val="6F1C75"/>
      </a:accent4>
      <a:accent5>
        <a:srgbClr val="FCC24F"/>
      </a:accent5>
      <a:accent6>
        <a:srgbClr val="CE0538"/>
      </a:accent6>
      <a:hlink>
        <a:srgbClr val="008877"/>
      </a:hlink>
      <a:folHlink>
        <a:srgbClr val="68726A"/>
      </a:folHlink>
    </a:clrScheme>
    <a:fontScheme name="Clásico de Office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PT_4-3_GLORIOLA_MARCHAM" id="{447B3D03-63D1-B94B-AE95-A1C638DCCB39}" vid="{5FFC9043-6573-BD41-97D9-33734368AC69}"/>
    </a:ext>
  </a:extLst>
</a:theme>
</file>

<file path=ppt/theme/theme1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anca_March_Gloriola_SINimg con tutorial">
  <a:themeElements>
    <a:clrScheme name="Banca March">
      <a:dk1>
        <a:srgbClr val="414C4C"/>
      </a:dk1>
      <a:lt1>
        <a:srgbClr val="FFFFFF"/>
      </a:lt1>
      <a:dk2>
        <a:srgbClr val="016557"/>
      </a:dk2>
      <a:lt2>
        <a:srgbClr val="BBCD98"/>
      </a:lt2>
      <a:accent1>
        <a:srgbClr val="A39E97"/>
      </a:accent1>
      <a:accent2>
        <a:srgbClr val="414C4C"/>
      </a:accent2>
      <a:accent3>
        <a:srgbClr val="0081AD"/>
      </a:accent3>
      <a:accent4>
        <a:srgbClr val="6F1C75"/>
      </a:accent4>
      <a:accent5>
        <a:srgbClr val="FCC24F"/>
      </a:accent5>
      <a:accent6>
        <a:srgbClr val="CE0538"/>
      </a:accent6>
      <a:hlink>
        <a:srgbClr val="008877"/>
      </a:hlink>
      <a:folHlink>
        <a:srgbClr val="68726A"/>
      </a:folHlink>
    </a:clrScheme>
    <a:fontScheme name="Clásico de Office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PT_4-3_GLORIOLA_MARCHAM" id="{447B3D03-63D1-B94B-AE95-A1C638DCCB39}" vid="{5FFC9043-6573-BD41-97D9-33734368AC69}"/>
    </a:ext>
  </a:extLst>
</a:theme>
</file>

<file path=ppt/theme/theme3.xml><?xml version="1.0" encoding="utf-8"?>
<a:theme xmlns:a="http://schemas.openxmlformats.org/drawingml/2006/main" name="1_Banca_March_Gloriola_V15">
  <a:themeElements>
    <a:clrScheme name="Banca March">
      <a:dk1>
        <a:srgbClr val="4D4C4C"/>
      </a:dk1>
      <a:lt1>
        <a:srgbClr val="036456"/>
      </a:lt1>
      <a:dk2>
        <a:srgbClr val="FFFFFF"/>
      </a:dk2>
      <a:lt2>
        <a:srgbClr val="EEEEEE"/>
      </a:lt2>
      <a:accent1>
        <a:srgbClr val="A39E98"/>
      </a:accent1>
      <a:accent2>
        <a:srgbClr val="BBCE99"/>
      </a:accent2>
      <a:accent3>
        <a:srgbClr val="036456"/>
      </a:accent3>
      <a:accent4>
        <a:srgbClr val="3D8379"/>
      </a:accent4>
      <a:accent5>
        <a:srgbClr val="83B1AB"/>
      </a:accent5>
      <a:accent6>
        <a:srgbClr val="CDE0DD"/>
      </a:accent6>
      <a:hlink>
        <a:srgbClr val="036456"/>
      </a:hlink>
      <a:folHlink>
        <a:srgbClr val="B1B1B1"/>
      </a:folHlink>
    </a:clrScheme>
    <a:fontScheme name="Clásico de Office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solidFill>
          <a:schemeClr val="accent6">
            <a:lumMod val="50000"/>
            <a:alpha val="50000"/>
          </a:schemeClr>
        </a:solidFill>
      </a:spPr>
      <a:bodyPr wrap="square" rtlCol="0" anchor="ctr" anchorCtr="0">
        <a:spAutoFit/>
      </a:bodyPr>
      <a:lstStyle>
        <a:defPPr algn="ctr">
          <a:defRPr sz="1300" dirty="0" smtClean="0">
            <a:solidFill>
              <a:srgbClr val="006455"/>
            </a:solidFill>
            <a:latin typeface="Gloriola" panose="02000000000000000000" pitchFamily="50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Banca_March_Gloriola_V15">
  <a:themeElements>
    <a:clrScheme name="Banca March">
      <a:dk1>
        <a:srgbClr val="4D4C4C"/>
      </a:dk1>
      <a:lt1>
        <a:srgbClr val="036456"/>
      </a:lt1>
      <a:dk2>
        <a:srgbClr val="FFFFFF"/>
      </a:dk2>
      <a:lt2>
        <a:srgbClr val="EEEEEE"/>
      </a:lt2>
      <a:accent1>
        <a:srgbClr val="A39E98"/>
      </a:accent1>
      <a:accent2>
        <a:srgbClr val="BBCE99"/>
      </a:accent2>
      <a:accent3>
        <a:srgbClr val="036456"/>
      </a:accent3>
      <a:accent4>
        <a:srgbClr val="3D8379"/>
      </a:accent4>
      <a:accent5>
        <a:srgbClr val="83B1AB"/>
      </a:accent5>
      <a:accent6>
        <a:srgbClr val="CDE0DD"/>
      </a:accent6>
      <a:hlink>
        <a:srgbClr val="036456"/>
      </a:hlink>
      <a:folHlink>
        <a:srgbClr val="B1B1B1"/>
      </a:folHlink>
    </a:clrScheme>
    <a:fontScheme name="Clásico de Office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Banca_March_Gloriola_V15">
  <a:themeElements>
    <a:clrScheme name="Banca March">
      <a:dk1>
        <a:srgbClr val="4D4C4C"/>
      </a:dk1>
      <a:lt1>
        <a:srgbClr val="036456"/>
      </a:lt1>
      <a:dk2>
        <a:srgbClr val="FFFFFF"/>
      </a:dk2>
      <a:lt2>
        <a:srgbClr val="EEEEEE"/>
      </a:lt2>
      <a:accent1>
        <a:srgbClr val="A39E98"/>
      </a:accent1>
      <a:accent2>
        <a:srgbClr val="BBCE99"/>
      </a:accent2>
      <a:accent3>
        <a:srgbClr val="036456"/>
      </a:accent3>
      <a:accent4>
        <a:srgbClr val="3D8379"/>
      </a:accent4>
      <a:accent5>
        <a:srgbClr val="83B1AB"/>
      </a:accent5>
      <a:accent6>
        <a:srgbClr val="CDE0DD"/>
      </a:accent6>
      <a:hlink>
        <a:srgbClr val="036456"/>
      </a:hlink>
      <a:folHlink>
        <a:srgbClr val="B1B1B1"/>
      </a:folHlink>
    </a:clrScheme>
    <a:fontScheme name="Clásico de Office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2_Banca_March_Gloriola_SINimg con tutorial">
  <a:themeElements>
    <a:clrScheme name="Banca March">
      <a:dk1>
        <a:srgbClr val="414C4C"/>
      </a:dk1>
      <a:lt1>
        <a:srgbClr val="FFFFFF"/>
      </a:lt1>
      <a:dk2>
        <a:srgbClr val="016557"/>
      </a:dk2>
      <a:lt2>
        <a:srgbClr val="BBCD98"/>
      </a:lt2>
      <a:accent1>
        <a:srgbClr val="A39E97"/>
      </a:accent1>
      <a:accent2>
        <a:srgbClr val="414C4C"/>
      </a:accent2>
      <a:accent3>
        <a:srgbClr val="0081AD"/>
      </a:accent3>
      <a:accent4>
        <a:srgbClr val="6F1C75"/>
      </a:accent4>
      <a:accent5>
        <a:srgbClr val="FCC24F"/>
      </a:accent5>
      <a:accent6>
        <a:srgbClr val="CE0538"/>
      </a:accent6>
      <a:hlink>
        <a:srgbClr val="008877"/>
      </a:hlink>
      <a:folHlink>
        <a:srgbClr val="68726A"/>
      </a:folHlink>
    </a:clrScheme>
    <a:fontScheme name="Clásico de Office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PT_4-3_GLORIOLA_MARCHAM" id="{447B3D03-63D1-B94B-AE95-A1C638DCCB39}" vid="{5FFC9043-6573-BD41-97D9-33734368AC69}"/>
    </a:ext>
  </a:extLst>
</a:theme>
</file>

<file path=ppt/theme/theme7.xml><?xml version="1.0" encoding="utf-8"?>
<a:theme xmlns:a="http://schemas.openxmlformats.org/drawingml/2006/main" name="13_Banca_March_Gloriola_V15">
  <a:themeElements>
    <a:clrScheme name="Banca March">
      <a:dk1>
        <a:srgbClr val="4D4C4C"/>
      </a:dk1>
      <a:lt1>
        <a:srgbClr val="036456"/>
      </a:lt1>
      <a:dk2>
        <a:srgbClr val="FFFFFF"/>
      </a:dk2>
      <a:lt2>
        <a:srgbClr val="EEEEEE"/>
      </a:lt2>
      <a:accent1>
        <a:srgbClr val="A39E98"/>
      </a:accent1>
      <a:accent2>
        <a:srgbClr val="BBCE99"/>
      </a:accent2>
      <a:accent3>
        <a:srgbClr val="036456"/>
      </a:accent3>
      <a:accent4>
        <a:srgbClr val="3D8379"/>
      </a:accent4>
      <a:accent5>
        <a:srgbClr val="83B1AB"/>
      </a:accent5>
      <a:accent6>
        <a:srgbClr val="CDE0DD"/>
      </a:accent6>
      <a:hlink>
        <a:srgbClr val="036456"/>
      </a:hlink>
      <a:folHlink>
        <a:srgbClr val="B1B1B1"/>
      </a:folHlink>
    </a:clrScheme>
    <a:fontScheme name="Clásico de Office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1_Banca_March_Gloriola_SINimg con tutorial">
  <a:themeElements>
    <a:clrScheme name="Banca March">
      <a:dk1>
        <a:srgbClr val="414C4C"/>
      </a:dk1>
      <a:lt1>
        <a:srgbClr val="FFFFFF"/>
      </a:lt1>
      <a:dk2>
        <a:srgbClr val="016557"/>
      </a:dk2>
      <a:lt2>
        <a:srgbClr val="BBCD98"/>
      </a:lt2>
      <a:accent1>
        <a:srgbClr val="A39E97"/>
      </a:accent1>
      <a:accent2>
        <a:srgbClr val="414C4C"/>
      </a:accent2>
      <a:accent3>
        <a:srgbClr val="0081AD"/>
      </a:accent3>
      <a:accent4>
        <a:srgbClr val="6F1C75"/>
      </a:accent4>
      <a:accent5>
        <a:srgbClr val="FCC24F"/>
      </a:accent5>
      <a:accent6>
        <a:srgbClr val="CE0538"/>
      </a:accent6>
      <a:hlink>
        <a:srgbClr val="008877"/>
      </a:hlink>
      <a:folHlink>
        <a:srgbClr val="68726A"/>
      </a:folHlink>
    </a:clrScheme>
    <a:fontScheme name="Clásico de Office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PT_4-3_GLORIOLA_MARCHAM" id="{447B3D03-63D1-B94B-AE95-A1C638DCCB39}" vid="{5FFC9043-6573-BD41-97D9-33734368AC69}"/>
    </a:ext>
  </a:extLst>
</a:theme>
</file>

<file path=ppt/theme/theme9.xml><?xml version="1.0" encoding="utf-8"?>
<a:theme xmlns:a="http://schemas.openxmlformats.org/drawingml/2006/main" name="Tema de Office">
  <a:themeElements>
    <a:clrScheme name="Banca March">
      <a:dk1>
        <a:srgbClr val="005C4C"/>
      </a:dk1>
      <a:lt1>
        <a:srgbClr val="FFFFFF"/>
      </a:lt1>
      <a:dk2>
        <a:srgbClr val="8C8880"/>
      </a:dk2>
      <a:lt2>
        <a:srgbClr val="E7E6E6"/>
      </a:lt2>
      <a:accent1>
        <a:srgbClr val="A4C591"/>
      </a:accent1>
      <a:accent2>
        <a:srgbClr val="8C8880"/>
      </a:accent2>
      <a:accent3>
        <a:srgbClr val="F3B151"/>
      </a:accent3>
      <a:accent4>
        <a:srgbClr val="279486"/>
      </a:accent4>
      <a:accent5>
        <a:srgbClr val="692F7A"/>
      </a:accent5>
      <a:accent6>
        <a:srgbClr val="465050"/>
      </a:accent6>
      <a:hlink>
        <a:srgbClr val="006E8B"/>
      </a:hlink>
      <a:folHlink>
        <a:srgbClr val="B4274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lantilla presentación BM" id="{8CFAF7D0-BEB1-7E48-A090-E13870B5E653}" vid="{2A42C88B-8BF4-9C4E-BAB4-817D2F79228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PPT_4-3_GLORIOLA_MARCHAM</Template>
  <TotalTime>40895</TotalTime>
  <Words>3512</Words>
  <Application>Microsoft Office PowerPoint</Application>
  <PresentationFormat>Personalizado</PresentationFormat>
  <Paragraphs>344</Paragraphs>
  <Slides>55</Slides>
  <Notes>19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11</vt:i4>
      </vt:variant>
      <vt:variant>
        <vt:lpstr>Títulos de diapositiva</vt:lpstr>
      </vt:variant>
      <vt:variant>
        <vt:i4>55</vt:i4>
      </vt:variant>
    </vt:vector>
  </HeadingPairs>
  <TitlesOfParts>
    <vt:vector size="78" baseType="lpstr">
      <vt:lpstr>ＭＳ Ｐゴシック</vt:lpstr>
      <vt:lpstr>Arial</vt:lpstr>
      <vt:lpstr>Calibri</vt:lpstr>
      <vt:lpstr>Calibri Light</vt:lpstr>
      <vt:lpstr>Gloriola</vt:lpstr>
      <vt:lpstr>Gloriola Light</vt:lpstr>
      <vt:lpstr>Gloriola Medium</vt:lpstr>
      <vt:lpstr>Gloriola SemiBold</vt:lpstr>
      <vt:lpstr>Gloriola SemiBold Regular</vt:lpstr>
      <vt:lpstr>Gloriola Std Medium</vt:lpstr>
      <vt:lpstr>Microsoft Sans Serif</vt:lpstr>
      <vt:lpstr>Wingdings</vt:lpstr>
      <vt:lpstr>PLANTILLA_PPT_GLORIOLA_4-3</vt:lpstr>
      <vt:lpstr>Banca_March_Gloriola_SINimg con tutorial</vt:lpstr>
      <vt:lpstr>1_Banca_March_Gloriola_V15</vt:lpstr>
      <vt:lpstr>Banca_March_Gloriola_V15</vt:lpstr>
      <vt:lpstr>2_Banca_March_Gloriola_V15</vt:lpstr>
      <vt:lpstr>2_Banca_March_Gloriola_SINimg con tutorial</vt:lpstr>
      <vt:lpstr>13_Banca_March_Gloriola_V15</vt:lpstr>
      <vt:lpstr>1_Banca_March_Gloriola_SINimg con tutorial</vt:lpstr>
      <vt:lpstr>Tema de Office</vt:lpstr>
      <vt:lpstr>3_Banca_March_Gloriola_SINimg con tutorial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March-AM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Ainhoa Azpitarte</dc:creator>
  <cp:lastModifiedBy>Africa Díez Turrero</cp:lastModifiedBy>
  <cp:revision>647</cp:revision>
  <cp:lastPrinted>2018-10-30T15:41:22Z</cp:lastPrinted>
  <dcterms:created xsi:type="dcterms:W3CDTF">2016-12-19T09:41:37Z</dcterms:created>
  <dcterms:modified xsi:type="dcterms:W3CDTF">2023-02-08T16:35:14Z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-1506460864</vt:i4>
  </property>
  <property fmtid="{D5CDD505-2E9C-101B-9397-08002B2CF9AE}" pid="3" name="_NewReviewCycle">
    <vt:lpwstr/>
  </property>
  <property fmtid="{D5CDD505-2E9C-101B-9397-08002B2CF9AE}" pid="4" name="_EmailSubject">
    <vt:lpwstr>NUEVAS PLANTILLAS</vt:lpwstr>
  </property>
  <property fmtid="{D5CDD505-2E9C-101B-9397-08002B2CF9AE}" pid="5" name="_AuthorEmail">
    <vt:lpwstr>adiego@bancamarch.es</vt:lpwstr>
  </property>
  <property fmtid="{D5CDD505-2E9C-101B-9397-08002B2CF9AE}" pid="6" name="_AuthorEmailDisplayName">
    <vt:lpwstr>Diego Bernabé, Aroa María</vt:lpwstr>
  </property>
</Properties>
</file>