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3.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4.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19.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867" r:id="rId2"/>
    <p:sldMasterId id="2147483869" r:id="rId3"/>
    <p:sldMasterId id="2147483871" r:id="rId4"/>
    <p:sldMasterId id="2147483885" r:id="rId5"/>
    <p:sldMasterId id="2147483934" r:id="rId6"/>
    <p:sldMasterId id="2147483935" r:id="rId7"/>
    <p:sldMasterId id="2147483936" r:id="rId8"/>
    <p:sldMasterId id="2147483961" r:id="rId9"/>
    <p:sldMasterId id="2147483964" r:id="rId10"/>
    <p:sldMasterId id="2147483965" r:id="rId11"/>
    <p:sldMasterId id="2147483966" r:id="rId12"/>
    <p:sldMasterId id="2147483992" r:id="rId13"/>
    <p:sldMasterId id="2147484014" r:id="rId14"/>
    <p:sldMasterId id="2147484040" r:id="rId15"/>
    <p:sldMasterId id="2147484062" r:id="rId16"/>
    <p:sldMasterId id="2147484084" r:id="rId17"/>
    <p:sldMasterId id="2147484112" r:id="rId18"/>
    <p:sldMasterId id="2147484133" r:id="rId19"/>
    <p:sldMasterId id="2147484160" r:id="rId20"/>
    <p:sldMasterId id="2147484192" r:id="rId21"/>
  </p:sldMasterIdLst>
  <p:notesMasterIdLst>
    <p:notesMasterId r:id="rId49"/>
  </p:notesMasterIdLst>
  <p:handoutMasterIdLst>
    <p:handoutMasterId r:id="rId50"/>
  </p:handoutMasterIdLst>
  <p:sldIdLst>
    <p:sldId id="595" r:id="rId22"/>
    <p:sldId id="463" r:id="rId23"/>
    <p:sldId id="464" r:id="rId24"/>
    <p:sldId id="559" r:id="rId25"/>
    <p:sldId id="519" r:id="rId26"/>
    <p:sldId id="520" r:id="rId27"/>
    <p:sldId id="560" r:id="rId28"/>
    <p:sldId id="513" r:id="rId29"/>
    <p:sldId id="510" r:id="rId30"/>
    <p:sldId id="529" r:id="rId31"/>
    <p:sldId id="512" r:id="rId32"/>
    <p:sldId id="533" r:id="rId33"/>
    <p:sldId id="522" r:id="rId34"/>
    <p:sldId id="534" r:id="rId35"/>
    <p:sldId id="535" r:id="rId36"/>
    <p:sldId id="571" r:id="rId37"/>
    <p:sldId id="584" r:id="rId38"/>
    <p:sldId id="585" r:id="rId39"/>
    <p:sldId id="586" r:id="rId40"/>
    <p:sldId id="562" r:id="rId41"/>
    <p:sldId id="596" r:id="rId42"/>
    <p:sldId id="597" r:id="rId43"/>
    <p:sldId id="598" r:id="rId44"/>
    <p:sldId id="599" r:id="rId45"/>
    <p:sldId id="600" r:id="rId46"/>
    <p:sldId id="601" r:id="rId47"/>
    <p:sldId id="602" r:id="rId48"/>
  </p:sldIdLst>
  <p:sldSz cx="10688638" cy="7562850"/>
  <p:notesSz cx="7102475" cy="10234613"/>
  <p:defaultTextStyle>
    <a:defPPr>
      <a:defRPr lang="es-ES"/>
    </a:defPPr>
    <a:lvl1pPr algn="l" defTabSz="496888"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96888" indent="-39688" algn="l" defTabSz="496888"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95363" indent="-80963" algn="l" defTabSz="496888"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492250" indent="-120650" algn="l" defTabSz="496888"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990725" indent="-161925" algn="l" defTabSz="496888"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2" orient="horz" pos="2722" userDrawn="1">
          <p15:clr>
            <a:srgbClr val="A4A3A4"/>
          </p15:clr>
        </p15:guide>
        <p15:guide id="3" orient="horz" pos="960">
          <p15:clr>
            <a:srgbClr val="A4A3A4"/>
          </p15:clr>
        </p15:guide>
        <p15:guide id="5" pos="6587" userDrawn="1">
          <p15:clr>
            <a:srgbClr val="A4A3A4"/>
          </p15:clr>
        </p15:guide>
        <p15:guide id="6" pos="418" userDrawn="1">
          <p15:clr>
            <a:srgbClr val="A4A3A4"/>
          </p15:clr>
        </p15:guide>
        <p15:guide id="7" pos="3843" userDrawn="1">
          <p15:clr>
            <a:srgbClr val="A4A3A4"/>
          </p15:clr>
        </p15:guide>
        <p15:guide id="8" orient="horz" pos="3130" userDrawn="1">
          <p15:clr>
            <a:srgbClr val="A4A3A4"/>
          </p15:clr>
        </p15:guide>
        <p15:guide id="9" orient="horz" pos="3629" userDrawn="1">
          <p15:clr>
            <a:srgbClr val="A4A3A4"/>
          </p15:clr>
        </p15:guide>
        <p15:guide id="11" pos="2391" userDrawn="1">
          <p15:clr>
            <a:srgbClr val="A4A3A4"/>
          </p15:clr>
        </p15:guide>
        <p15:guide id="12" pos="5997" userDrawn="1">
          <p15:clr>
            <a:srgbClr val="A4A3A4"/>
          </p15:clr>
        </p15:guide>
        <p15:guide id="13" pos="5362" userDrawn="1">
          <p15:clr>
            <a:srgbClr val="A4A3A4"/>
          </p15:clr>
        </p15:guide>
        <p15:guide id="14" pos="19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55"/>
    <a:srgbClr val="A39E98"/>
    <a:srgbClr val="DA291C"/>
    <a:srgbClr val="464B3E"/>
    <a:srgbClr val="FCC24F"/>
    <a:srgbClr val="68726A"/>
    <a:srgbClr val="008877"/>
    <a:srgbClr val="CE0538"/>
    <a:srgbClr val="6F1C75"/>
    <a:srgbClr val="0081A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94707" autoAdjust="0"/>
  </p:normalViewPr>
  <p:slideViewPr>
    <p:cSldViewPr snapToGrid="0" snapToObjects="1">
      <p:cViewPr varScale="1">
        <p:scale>
          <a:sx n="99" d="100"/>
          <a:sy n="99" d="100"/>
        </p:scale>
        <p:origin x="852" y="84"/>
      </p:cViewPr>
      <p:guideLst>
        <p:guide orient="horz" pos="2722"/>
        <p:guide orient="horz" pos="960"/>
        <p:guide pos="6587"/>
        <p:guide pos="418"/>
        <p:guide pos="3843"/>
        <p:guide orient="horz" pos="3130"/>
        <p:guide orient="horz" pos="3629"/>
        <p:guide pos="2391"/>
        <p:guide pos="5997"/>
        <p:guide pos="5362"/>
        <p:guide pos="1983"/>
      </p:guideLst>
    </p:cSldViewPr>
  </p:slideViewPr>
  <p:notesTextViewPr>
    <p:cViewPr>
      <p:scale>
        <a:sx n="100" d="100"/>
        <a:sy n="100" d="100"/>
      </p:scale>
      <p:origin x="0" y="0"/>
    </p:cViewPr>
  </p:notesTextViewPr>
  <p:sorterViewPr>
    <p:cViewPr>
      <p:scale>
        <a:sx n="106" d="100"/>
        <a:sy n="106" d="100"/>
      </p:scale>
      <p:origin x="0" y="-46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8" Type="http://schemas.openxmlformats.org/officeDocument/2006/relationships/slideMaster" Target="slideMasters/slideMaster8.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1179D7-46E8-4770-9865-2E6CB1201EDF}"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s-ES"/>
        </a:p>
      </dgm:t>
    </dgm:pt>
    <dgm:pt modelId="{CEFE4FAA-0EE7-4056-B0D0-A372EDC54514}">
      <dgm:prSet phldrT="[Texto]" custT="1"/>
      <dgm:spPr>
        <a:solidFill>
          <a:schemeClr val="tx1">
            <a:lumMod val="20000"/>
            <a:lumOff val="80000"/>
          </a:schemeClr>
        </a:solidFill>
      </dgm:spPr>
      <dgm:t>
        <a:bodyPr anchor="t"/>
        <a:lstStyle/>
        <a:p>
          <a:pPr algn="just"/>
          <a:endParaRPr lang="es-ES" sz="1300" b="1" dirty="0" smtClean="0">
            <a:latin typeface="Gloriola" panose="02000000000000000000" pitchFamily="2" charset="0"/>
          </a:endParaRPr>
        </a:p>
        <a:p>
          <a:pPr algn="ctr"/>
          <a:r>
            <a:rPr lang="es-ES" sz="1300" b="1" dirty="0" smtClean="0">
              <a:latin typeface="Gloriola" panose="02000000000000000000" pitchFamily="2" charset="0"/>
            </a:rPr>
            <a:t>Construcción de cartera</a:t>
          </a:r>
          <a:r>
            <a:rPr lang="es-ES" sz="1300" dirty="0" smtClean="0">
              <a:latin typeface="Gloriola" panose="02000000000000000000" pitchFamily="2" charset="0"/>
            </a:rPr>
            <a:t>:</a:t>
          </a:r>
        </a:p>
        <a:p>
          <a:pPr marL="358775" indent="0" algn="just">
            <a:tabLst/>
          </a:pPr>
          <a:r>
            <a:rPr lang="es-ES" sz="1300" dirty="0" smtClean="0">
              <a:latin typeface="Gloriola" panose="02000000000000000000" pitchFamily="2" charset="0"/>
            </a:rPr>
            <a:t>Persigue maximizar las mejores ideas del equipo de inversiones creando una cartera con las principales convicciones</a:t>
          </a:r>
        </a:p>
        <a:p>
          <a:pPr marL="358775" indent="0" algn="just">
            <a:tabLst/>
          </a:pPr>
          <a:r>
            <a:rPr lang="es-ES" sz="1300" dirty="0" smtClean="0">
              <a:latin typeface="Gloriola" panose="02000000000000000000" pitchFamily="2" charset="0"/>
            </a:rPr>
            <a:t>del gestor de acuerdo con la política de inversiones y nivel de riesgo de cada estrategia</a:t>
          </a:r>
          <a:endParaRPr lang="es-ES" sz="1300" dirty="0">
            <a:latin typeface="Gloriola" panose="02000000000000000000" pitchFamily="2" charset="0"/>
          </a:endParaRPr>
        </a:p>
      </dgm:t>
    </dgm:pt>
    <dgm:pt modelId="{24B64E1B-44F6-49D1-8DFC-8ACA8049EBF1}" type="parTrans" cxnId="{E8DF39A3-4626-4AFB-9995-1CF7356F7699}">
      <dgm:prSet/>
      <dgm:spPr/>
      <dgm:t>
        <a:bodyPr/>
        <a:lstStyle/>
        <a:p>
          <a:endParaRPr lang="es-ES" sz="1300">
            <a:latin typeface="Gloriola" panose="02000000000000000000" pitchFamily="2" charset="0"/>
          </a:endParaRPr>
        </a:p>
      </dgm:t>
    </dgm:pt>
    <dgm:pt modelId="{64742AA4-8DBD-45E4-95BF-5DBBD0F70A2F}" type="sibTrans" cxnId="{E8DF39A3-4626-4AFB-9995-1CF7356F7699}">
      <dgm:prSet/>
      <dgm:spPr/>
      <dgm:t>
        <a:bodyPr/>
        <a:lstStyle/>
        <a:p>
          <a:endParaRPr lang="es-ES" sz="1300">
            <a:latin typeface="Gloriola" panose="02000000000000000000" pitchFamily="2" charset="0"/>
          </a:endParaRPr>
        </a:p>
      </dgm:t>
    </dgm:pt>
    <dgm:pt modelId="{091A1103-0F2B-4B12-A224-7B8886D3CE3D}">
      <dgm:prSet phldrT="[Texto]" custT="1"/>
      <dgm:spPr>
        <a:gradFill flip="none" rotWithShape="0">
          <a:gsLst>
            <a:gs pos="0">
              <a:srgbClr val="009999">
                <a:tint val="66000"/>
                <a:satMod val="160000"/>
              </a:srgbClr>
            </a:gs>
            <a:gs pos="50000">
              <a:srgbClr val="009999">
                <a:tint val="44500"/>
                <a:satMod val="160000"/>
              </a:srgbClr>
            </a:gs>
            <a:gs pos="100000">
              <a:srgbClr val="009999">
                <a:tint val="23500"/>
                <a:satMod val="160000"/>
              </a:srgbClr>
            </a:gs>
          </a:gsLst>
          <a:path path="circle">
            <a:fillToRect t="100000" r="100000"/>
          </a:path>
          <a:tileRect l="-100000" b="-100000"/>
        </a:gradFill>
      </dgm:spPr>
      <dgm:t>
        <a:bodyPr anchor="t"/>
        <a:lstStyle/>
        <a:p>
          <a:pPr algn="ctr"/>
          <a:r>
            <a:rPr lang="es-ES" sz="1300" b="1" dirty="0" smtClean="0">
              <a:latin typeface="Gloriola" panose="02000000000000000000" pitchFamily="2" charset="0"/>
            </a:rPr>
            <a:t>Renta Fija:</a:t>
          </a:r>
        </a:p>
        <a:p>
          <a:pPr algn="just"/>
          <a:r>
            <a:rPr lang="es-ES" sz="1300" dirty="0" smtClean="0">
              <a:latin typeface="Gloriola" panose="02000000000000000000" pitchFamily="2" charset="0"/>
            </a:rPr>
            <a:t>Invertimos en emisiones de alta calidad, y de forma oportunista por debajo de Investment Grade (BBB-), estando especializados en emisiones en EUR.</a:t>
          </a:r>
          <a:endParaRPr lang="es-ES" sz="1300" dirty="0">
            <a:latin typeface="Gloriola" panose="02000000000000000000" pitchFamily="2" charset="0"/>
          </a:endParaRPr>
        </a:p>
      </dgm:t>
    </dgm:pt>
    <dgm:pt modelId="{EA8139F7-1B60-4C9C-AF30-22F950C058EC}" type="sibTrans" cxnId="{844C863D-07F4-47D9-AAD1-853CCF8C6568}">
      <dgm:prSet/>
      <dgm:spPr/>
      <dgm:t>
        <a:bodyPr/>
        <a:lstStyle/>
        <a:p>
          <a:endParaRPr lang="es-ES" sz="1300">
            <a:latin typeface="Gloriola" panose="02000000000000000000" pitchFamily="2" charset="0"/>
          </a:endParaRPr>
        </a:p>
      </dgm:t>
    </dgm:pt>
    <dgm:pt modelId="{951E5C20-AE9C-47D6-B0ED-F6499DE05671}" type="parTrans" cxnId="{844C863D-07F4-47D9-AAD1-853CCF8C6568}">
      <dgm:prSet/>
      <dgm:spPr/>
      <dgm:t>
        <a:bodyPr/>
        <a:lstStyle/>
        <a:p>
          <a:endParaRPr lang="es-ES" sz="1300">
            <a:latin typeface="Gloriola" panose="02000000000000000000" pitchFamily="2" charset="0"/>
          </a:endParaRPr>
        </a:p>
      </dgm:t>
    </dgm:pt>
    <dgm:pt modelId="{713FD82F-1A91-48EC-BA7F-6CCBEF417075}">
      <dgm:prSet phldrT="[Texto]" custT="1"/>
      <dgm:spPr>
        <a:gradFill flip="none" rotWithShape="0">
          <a:gsLst>
            <a:gs pos="0">
              <a:srgbClr val="006666">
                <a:tint val="66000"/>
                <a:satMod val="160000"/>
              </a:srgbClr>
            </a:gs>
            <a:gs pos="50000">
              <a:srgbClr val="006666">
                <a:tint val="44500"/>
                <a:satMod val="160000"/>
              </a:srgbClr>
            </a:gs>
            <a:gs pos="100000">
              <a:srgbClr val="006666">
                <a:tint val="23500"/>
                <a:satMod val="160000"/>
              </a:srgbClr>
            </a:gs>
          </a:gsLst>
          <a:path path="circle">
            <a:fillToRect r="100000" b="100000"/>
          </a:path>
          <a:tileRect l="-100000" t="-100000"/>
        </a:gradFill>
      </dgm:spPr>
      <dgm:t>
        <a:bodyPr anchor="t"/>
        <a:lstStyle/>
        <a:p>
          <a:pPr algn="ctr"/>
          <a:r>
            <a:rPr lang="es-ES" sz="1300" b="1" dirty="0" smtClean="0">
              <a:latin typeface="Gloriola" panose="02000000000000000000" pitchFamily="2" charset="0"/>
            </a:rPr>
            <a:t>Renta Variable:</a:t>
          </a:r>
        </a:p>
        <a:p>
          <a:pPr algn="just"/>
          <a:r>
            <a:rPr lang="es-ES" sz="1300" dirty="0" smtClean="0">
              <a:latin typeface="Gloriola" panose="02000000000000000000" pitchFamily="2" charset="0"/>
            </a:rPr>
            <a:t>Buscamos invertir en empresas, a nivel global, que supongan una oportunidad de compra, que presenten una valoración atractiva, y sus fundamentales se mantengan sólidos en largos periodos de tiempo. Aplicamos un margen de seguridad</a:t>
          </a:r>
          <a:r>
            <a:rPr lang="es-ES" sz="1300" b="1" dirty="0" smtClean="0">
              <a:latin typeface="Gloriola" panose="02000000000000000000" pitchFamily="2" charset="0"/>
            </a:rPr>
            <a:t> </a:t>
          </a:r>
          <a:r>
            <a:rPr lang="es-ES" sz="1300" dirty="0" smtClean="0">
              <a:latin typeface="Gloriola" panose="02000000000000000000" pitchFamily="2" charset="0"/>
            </a:rPr>
            <a:t>de entorno al 30%</a:t>
          </a:r>
          <a:endParaRPr lang="es-ES" sz="1300" dirty="0">
            <a:latin typeface="Gloriola" panose="02000000000000000000" pitchFamily="2" charset="0"/>
          </a:endParaRPr>
        </a:p>
      </dgm:t>
    </dgm:pt>
    <dgm:pt modelId="{6A5DDF9C-3F3B-4145-B75C-DF1D3A043E92}" type="sibTrans" cxnId="{04A1D8C7-5701-4515-B4F5-93950929BC13}">
      <dgm:prSet/>
      <dgm:spPr/>
      <dgm:t>
        <a:bodyPr/>
        <a:lstStyle/>
        <a:p>
          <a:endParaRPr lang="es-ES" sz="1300">
            <a:latin typeface="Gloriola" panose="02000000000000000000" pitchFamily="2" charset="0"/>
          </a:endParaRPr>
        </a:p>
      </dgm:t>
    </dgm:pt>
    <dgm:pt modelId="{2DDD369F-D4D6-4DAB-AD0C-363A0ACD9B64}" type="parTrans" cxnId="{04A1D8C7-5701-4515-B4F5-93950929BC13}">
      <dgm:prSet/>
      <dgm:spPr/>
      <dgm:t>
        <a:bodyPr/>
        <a:lstStyle/>
        <a:p>
          <a:endParaRPr lang="es-ES" sz="1300">
            <a:latin typeface="Gloriola" panose="02000000000000000000" pitchFamily="2" charset="0"/>
          </a:endParaRPr>
        </a:p>
      </dgm:t>
    </dgm:pt>
    <dgm:pt modelId="{E6DBAA7B-8CDF-490F-B424-BB54F562D6E7}">
      <dgm:prSet custT="1"/>
      <dgm:spPr>
        <a:solidFill>
          <a:schemeClr val="tx1">
            <a:lumMod val="40000"/>
            <a:lumOff val="60000"/>
          </a:schemeClr>
        </a:solidFill>
      </dgm:spPr>
      <dgm:t>
        <a:bodyPr/>
        <a:lstStyle/>
        <a:p>
          <a:pPr algn="ctr"/>
          <a:r>
            <a:rPr lang="es-ES" sz="1300" b="1" dirty="0" smtClean="0">
              <a:latin typeface="Gloriola" panose="02000000000000000000" pitchFamily="2" charset="0"/>
            </a:rPr>
            <a:t>Control del Riesgo: </a:t>
          </a:r>
        </a:p>
        <a:p>
          <a:pPr algn="just"/>
          <a:r>
            <a:rPr lang="es-ES" sz="1300" dirty="0" smtClean="0">
              <a:latin typeface="Gloriola" panose="02000000000000000000" pitchFamily="2" charset="0"/>
            </a:rPr>
            <a:t>Es una variable crítica en la gestión de activos y, tanto el Director de Inversiones como el Director de Control de la gestora, supervisan las posiciones en cartera, los riesgos normativos y los procesos operativos, reportando al Comité de Riesgos.</a:t>
          </a:r>
          <a:endParaRPr lang="es-ES" sz="1300" dirty="0">
            <a:latin typeface="Gloriola" panose="02000000000000000000" pitchFamily="2" charset="0"/>
          </a:endParaRPr>
        </a:p>
      </dgm:t>
    </dgm:pt>
    <dgm:pt modelId="{899B552A-91F9-46A7-94CC-02DCC36AA313}" type="parTrans" cxnId="{A0F24A89-8CE5-4D55-8A42-BC183D5BF70F}">
      <dgm:prSet/>
      <dgm:spPr/>
      <dgm:t>
        <a:bodyPr/>
        <a:lstStyle/>
        <a:p>
          <a:endParaRPr lang="es-ES" sz="1300">
            <a:latin typeface="Gloriola" panose="02000000000000000000" pitchFamily="2" charset="0"/>
          </a:endParaRPr>
        </a:p>
      </dgm:t>
    </dgm:pt>
    <dgm:pt modelId="{4FC8EF6A-A2A9-4D3D-9E70-5C18D4DCF248}" type="sibTrans" cxnId="{A0F24A89-8CE5-4D55-8A42-BC183D5BF70F}">
      <dgm:prSet/>
      <dgm:spPr/>
      <dgm:t>
        <a:bodyPr/>
        <a:lstStyle/>
        <a:p>
          <a:endParaRPr lang="es-ES" sz="1300">
            <a:latin typeface="Gloriola" panose="02000000000000000000" pitchFamily="2" charset="0"/>
          </a:endParaRPr>
        </a:p>
      </dgm:t>
    </dgm:pt>
    <dgm:pt modelId="{F0341A02-C477-4B3D-AC39-5476E3BB8B12}" type="pres">
      <dgm:prSet presAssocID="{A51179D7-46E8-4770-9865-2E6CB1201EDF}" presName="diagram" presStyleCnt="0">
        <dgm:presLayoutVars>
          <dgm:dir/>
          <dgm:resizeHandles val="exact"/>
        </dgm:presLayoutVars>
      </dgm:prSet>
      <dgm:spPr/>
      <dgm:t>
        <a:bodyPr/>
        <a:lstStyle/>
        <a:p>
          <a:endParaRPr lang="es-ES"/>
        </a:p>
      </dgm:t>
    </dgm:pt>
    <dgm:pt modelId="{567AC42A-6C47-4842-9EE0-341D71E56318}" type="pres">
      <dgm:prSet presAssocID="{CEFE4FAA-0EE7-4056-B0D0-A372EDC54514}" presName="node" presStyleLbl="node1" presStyleIdx="0" presStyleCnt="4" custScaleX="441379" custLinFactNeighborX="0" custLinFactNeighborY="-757">
        <dgm:presLayoutVars>
          <dgm:bulletEnabled val="1"/>
        </dgm:presLayoutVars>
      </dgm:prSet>
      <dgm:spPr/>
      <dgm:t>
        <a:bodyPr/>
        <a:lstStyle/>
        <a:p>
          <a:endParaRPr lang="es-ES"/>
        </a:p>
      </dgm:t>
    </dgm:pt>
    <dgm:pt modelId="{DB8CAD6C-4044-4689-A78C-F754965A00B4}" type="pres">
      <dgm:prSet presAssocID="{64742AA4-8DBD-45E4-95BF-5DBBD0F70A2F}" presName="sibTrans" presStyleCnt="0"/>
      <dgm:spPr/>
    </dgm:pt>
    <dgm:pt modelId="{70425AF1-C1B0-4DCC-899A-2ED1435E8991}" type="pres">
      <dgm:prSet presAssocID="{713FD82F-1A91-48EC-BA7F-6CCBEF417075}" presName="node" presStyleLbl="node1" presStyleIdx="1" presStyleCnt="4" custScaleX="214904" custLinFactNeighborY="-1134">
        <dgm:presLayoutVars>
          <dgm:bulletEnabled val="1"/>
        </dgm:presLayoutVars>
      </dgm:prSet>
      <dgm:spPr/>
      <dgm:t>
        <a:bodyPr/>
        <a:lstStyle/>
        <a:p>
          <a:endParaRPr lang="es-ES"/>
        </a:p>
      </dgm:t>
    </dgm:pt>
    <dgm:pt modelId="{4C324D09-7068-4BAF-8F77-4D0518A6E1F7}" type="pres">
      <dgm:prSet presAssocID="{6A5DDF9C-3F3B-4145-B75C-DF1D3A043E92}" presName="sibTrans" presStyleCnt="0"/>
      <dgm:spPr/>
    </dgm:pt>
    <dgm:pt modelId="{872F74BB-82A9-46A7-8669-5B3FCBC25AA6}" type="pres">
      <dgm:prSet presAssocID="{091A1103-0F2B-4B12-A224-7B8886D3CE3D}" presName="node" presStyleLbl="node1" presStyleIdx="2" presStyleCnt="4" custScaleX="214904" custLinFactNeighborY="-1134">
        <dgm:presLayoutVars>
          <dgm:bulletEnabled val="1"/>
        </dgm:presLayoutVars>
      </dgm:prSet>
      <dgm:spPr/>
      <dgm:t>
        <a:bodyPr/>
        <a:lstStyle/>
        <a:p>
          <a:endParaRPr lang="es-ES"/>
        </a:p>
      </dgm:t>
    </dgm:pt>
    <dgm:pt modelId="{0251DCF0-713B-488B-9555-596295539065}" type="pres">
      <dgm:prSet presAssocID="{EA8139F7-1B60-4C9C-AF30-22F950C058EC}" presName="sibTrans" presStyleCnt="0"/>
      <dgm:spPr/>
    </dgm:pt>
    <dgm:pt modelId="{21F5A7D8-5CDA-4508-82FB-670F222DCA26}" type="pres">
      <dgm:prSet presAssocID="{E6DBAA7B-8CDF-490F-B424-BB54F562D6E7}" presName="node" presStyleLbl="node1" presStyleIdx="3" presStyleCnt="4" custScaleX="441379" custLinFactNeighborX="1345" custLinFactNeighborY="-3011">
        <dgm:presLayoutVars>
          <dgm:bulletEnabled val="1"/>
        </dgm:presLayoutVars>
      </dgm:prSet>
      <dgm:spPr/>
      <dgm:t>
        <a:bodyPr/>
        <a:lstStyle/>
        <a:p>
          <a:endParaRPr lang="es-ES"/>
        </a:p>
      </dgm:t>
    </dgm:pt>
  </dgm:ptLst>
  <dgm:cxnLst>
    <dgm:cxn modelId="{90B7FA1E-F01B-4DCE-B9A4-E14E4DAA1A24}" type="presOf" srcId="{CEFE4FAA-0EE7-4056-B0D0-A372EDC54514}" destId="{567AC42A-6C47-4842-9EE0-341D71E56318}" srcOrd="0" destOrd="0" presId="urn:microsoft.com/office/officeart/2005/8/layout/default"/>
    <dgm:cxn modelId="{A0F24A89-8CE5-4D55-8A42-BC183D5BF70F}" srcId="{A51179D7-46E8-4770-9865-2E6CB1201EDF}" destId="{E6DBAA7B-8CDF-490F-B424-BB54F562D6E7}" srcOrd="3" destOrd="0" parTransId="{899B552A-91F9-46A7-94CC-02DCC36AA313}" sibTransId="{4FC8EF6A-A2A9-4D3D-9E70-5C18D4DCF248}"/>
    <dgm:cxn modelId="{844C863D-07F4-47D9-AAD1-853CCF8C6568}" srcId="{A51179D7-46E8-4770-9865-2E6CB1201EDF}" destId="{091A1103-0F2B-4B12-A224-7B8886D3CE3D}" srcOrd="2" destOrd="0" parTransId="{951E5C20-AE9C-47D6-B0ED-F6499DE05671}" sibTransId="{EA8139F7-1B60-4C9C-AF30-22F950C058EC}"/>
    <dgm:cxn modelId="{E8DF39A3-4626-4AFB-9995-1CF7356F7699}" srcId="{A51179D7-46E8-4770-9865-2E6CB1201EDF}" destId="{CEFE4FAA-0EE7-4056-B0D0-A372EDC54514}" srcOrd="0" destOrd="0" parTransId="{24B64E1B-44F6-49D1-8DFC-8ACA8049EBF1}" sibTransId="{64742AA4-8DBD-45E4-95BF-5DBBD0F70A2F}"/>
    <dgm:cxn modelId="{78360994-40CE-4A24-943A-F2A28A560DE6}" type="presOf" srcId="{A51179D7-46E8-4770-9865-2E6CB1201EDF}" destId="{F0341A02-C477-4B3D-AC39-5476E3BB8B12}" srcOrd="0" destOrd="0" presId="urn:microsoft.com/office/officeart/2005/8/layout/default"/>
    <dgm:cxn modelId="{04A1D8C7-5701-4515-B4F5-93950929BC13}" srcId="{A51179D7-46E8-4770-9865-2E6CB1201EDF}" destId="{713FD82F-1A91-48EC-BA7F-6CCBEF417075}" srcOrd="1" destOrd="0" parTransId="{2DDD369F-D4D6-4DAB-AD0C-363A0ACD9B64}" sibTransId="{6A5DDF9C-3F3B-4145-B75C-DF1D3A043E92}"/>
    <dgm:cxn modelId="{12A88FE0-67F3-4DBD-BEF5-FE2C7D1B762C}" type="presOf" srcId="{E6DBAA7B-8CDF-490F-B424-BB54F562D6E7}" destId="{21F5A7D8-5CDA-4508-82FB-670F222DCA26}" srcOrd="0" destOrd="0" presId="urn:microsoft.com/office/officeart/2005/8/layout/default"/>
    <dgm:cxn modelId="{1DD3FD93-22A0-415A-B9CD-6F4366A4E27C}" type="presOf" srcId="{713FD82F-1A91-48EC-BA7F-6CCBEF417075}" destId="{70425AF1-C1B0-4DCC-899A-2ED1435E8991}" srcOrd="0" destOrd="0" presId="urn:microsoft.com/office/officeart/2005/8/layout/default"/>
    <dgm:cxn modelId="{84F5EF7B-C172-46A1-AF05-75BAF318BADD}" type="presOf" srcId="{091A1103-0F2B-4B12-A224-7B8886D3CE3D}" destId="{872F74BB-82A9-46A7-8669-5B3FCBC25AA6}" srcOrd="0" destOrd="0" presId="urn:microsoft.com/office/officeart/2005/8/layout/default"/>
    <dgm:cxn modelId="{1557B4E3-756E-424D-B9ED-032E022E87CA}" type="presParOf" srcId="{F0341A02-C477-4B3D-AC39-5476E3BB8B12}" destId="{567AC42A-6C47-4842-9EE0-341D71E56318}" srcOrd="0" destOrd="0" presId="urn:microsoft.com/office/officeart/2005/8/layout/default"/>
    <dgm:cxn modelId="{4CE162F2-FF09-4BDF-A49D-08A67CE96273}" type="presParOf" srcId="{F0341A02-C477-4B3D-AC39-5476E3BB8B12}" destId="{DB8CAD6C-4044-4689-A78C-F754965A00B4}" srcOrd="1" destOrd="0" presId="urn:microsoft.com/office/officeart/2005/8/layout/default"/>
    <dgm:cxn modelId="{FC30F834-0A56-4BE1-A6D4-DCD137CFE39C}" type="presParOf" srcId="{F0341A02-C477-4B3D-AC39-5476E3BB8B12}" destId="{70425AF1-C1B0-4DCC-899A-2ED1435E8991}" srcOrd="2" destOrd="0" presId="urn:microsoft.com/office/officeart/2005/8/layout/default"/>
    <dgm:cxn modelId="{44E8F9B5-CDAD-4EA5-BBA9-59D0C58DF0ED}" type="presParOf" srcId="{F0341A02-C477-4B3D-AC39-5476E3BB8B12}" destId="{4C324D09-7068-4BAF-8F77-4D0518A6E1F7}" srcOrd="3" destOrd="0" presId="urn:microsoft.com/office/officeart/2005/8/layout/default"/>
    <dgm:cxn modelId="{D98AC037-ABEB-4C88-8B41-58E44AF75CDF}" type="presParOf" srcId="{F0341A02-C477-4B3D-AC39-5476E3BB8B12}" destId="{872F74BB-82A9-46A7-8669-5B3FCBC25AA6}" srcOrd="4" destOrd="0" presId="urn:microsoft.com/office/officeart/2005/8/layout/default"/>
    <dgm:cxn modelId="{6F51C277-9CD4-47BB-AE4A-09E84772CBA3}" type="presParOf" srcId="{F0341A02-C477-4B3D-AC39-5476E3BB8B12}" destId="{0251DCF0-713B-488B-9555-596295539065}" srcOrd="5" destOrd="0" presId="urn:microsoft.com/office/officeart/2005/8/layout/default"/>
    <dgm:cxn modelId="{8CE3BBD7-B622-439C-B38C-EA19A669A5DE}" type="presParOf" srcId="{F0341A02-C477-4B3D-AC39-5476E3BB8B12}" destId="{21F5A7D8-5CDA-4508-82FB-670F222DCA2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D7BBB5-7A20-44AF-8613-9217D449D7A9}" type="doc">
      <dgm:prSet loTypeId="urn:microsoft.com/office/officeart/2005/8/layout/arrow2" loCatId="process" qsTypeId="urn:microsoft.com/office/officeart/2005/8/quickstyle/simple1" qsCatId="simple" csTypeId="urn:microsoft.com/office/officeart/2005/8/colors/accent0_2" csCatId="mainScheme" phldr="1"/>
      <dgm:spPr/>
      <dgm:t>
        <a:bodyPr/>
        <a:lstStyle/>
        <a:p>
          <a:endParaRPr lang="es-ES"/>
        </a:p>
      </dgm:t>
    </dgm:pt>
    <dgm:pt modelId="{7846E553-F48F-45C8-89F2-F9CF054B3B63}">
      <dgm:prSet phldrT="[Texto]" custT="1"/>
      <dgm:spPr>
        <a:xfrm>
          <a:off x="3072346" y="2234497"/>
          <a:ext cx="1307350" cy="697914"/>
        </a:xfrm>
        <a:prstGeom prst="rect">
          <a:avLst/>
        </a:prstGeom>
        <a:noFill/>
        <a:ln>
          <a:noFill/>
        </a:ln>
        <a:effectLst/>
      </dgm:spPr>
      <dgm:t>
        <a:bodyPr/>
        <a:lstStyle/>
        <a:p>
          <a:r>
            <a:rPr lang="es-ES" sz="1100" dirty="0" smtClean="0">
              <a:solidFill>
                <a:srgbClr val="414C4C">
                  <a:hueOff val="0"/>
                  <a:satOff val="0"/>
                  <a:lumOff val="0"/>
                  <a:alphaOff val="0"/>
                </a:srgbClr>
              </a:solidFill>
              <a:latin typeface="Gloriola" panose="02000000000000000000" pitchFamily="2" charset="0"/>
              <a:ea typeface="+mn-ea"/>
              <a:cs typeface="+mn-cs"/>
            </a:rPr>
            <a:t>Plan Pensión Creciente, F.P.</a:t>
          </a:r>
          <a:endParaRPr lang="es-ES" sz="1100" dirty="0">
            <a:solidFill>
              <a:srgbClr val="414C4C">
                <a:hueOff val="0"/>
                <a:satOff val="0"/>
                <a:lumOff val="0"/>
                <a:alphaOff val="0"/>
              </a:srgbClr>
            </a:solidFill>
            <a:latin typeface="Gloriola" panose="02000000000000000000" pitchFamily="2" charset="0"/>
            <a:ea typeface="+mn-ea"/>
            <a:cs typeface="+mn-cs"/>
          </a:endParaRPr>
        </a:p>
      </dgm:t>
    </dgm:pt>
    <dgm:pt modelId="{866DE972-AFEB-4CA7-B429-46E334390749}" type="parTrans" cxnId="{B98EAF1B-FCCB-4975-B9E3-ECD7E5F0179E}">
      <dgm:prSet/>
      <dgm:spPr/>
      <dgm:t>
        <a:bodyPr/>
        <a:lstStyle/>
        <a:p>
          <a:endParaRPr lang="es-ES">
            <a:latin typeface="Gloriola" panose="02000000000000000000" pitchFamily="2" charset="0"/>
          </a:endParaRPr>
        </a:p>
      </dgm:t>
    </dgm:pt>
    <dgm:pt modelId="{6AFBECB4-578D-4080-9295-A6C3B6683F67}" type="sibTrans" cxnId="{B98EAF1B-FCCB-4975-B9E3-ECD7E5F0179E}">
      <dgm:prSet/>
      <dgm:spPr/>
      <dgm:t>
        <a:bodyPr/>
        <a:lstStyle/>
        <a:p>
          <a:endParaRPr lang="es-ES">
            <a:latin typeface="Gloriola" panose="02000000000000000000" pitchFamily="2" charset="0"/>
          </a:endParaRPr>
        </a:p>
      </dgm:t>
    </dgm:pt>
    <dgm:pt modelId="{868556D4-D588-4C9F-903C-3238A7F497BF}">
      <dgm:prSet phldrT="[Texto]" custT="1"/>
      <dgm:spPr>
        <a:xfrm>
          <a:off x="5218110" y="1323141"/>
          <a:ext cx="1566465" cy="596911"/>
        </a:xfrm>
        <a:prstGeom prst="rect">
          <a:avLst/>
        </a:prstGeom>
        <a:noFill/>
        <a:ln>
          <a:noFill/>
        </a:ln>
        <a:effectLst/>
      </dgm:spPr>
      <dgm:t>
        <a:bodyPr/>
        <a:lstStyle/>
        <a:p>
          <a:r>
            <a:rPr lang="es-ES" sz="1100" dirty="0" smtClean="0">
              <a:solidFill>
                <a:srgbClr val="414C4C">
                  <a:hueOff val="0"/>
                  <a:satOff val="0"/>
                  <a:lumOff val="0"/>
                  <a:alphaOff val="0"/>
                </a:srgbClr>
              </a:solidFill>
              <a:latin typeface="Gloriola" panose="02000000000000000000" pitchFamily="2" charset="0"/>
              <a:ea typeface="+mn-ea"/>
              <a:cs typeface="+mn-cs"/>
            </a:rPr>
            <a:t>March Pensiones 80/20, F.P</a:t>
          </a:r>
          <a:endParaRPr lang="es-ES" sz="1100" dirty="0">
            <a:solidFill>
              <a:srgbClr val="414C4C">
                <a:hueOff val="0"/>
                <a:satOff val="0"/>
                <a:lumOff val="0"/>
                <a:alphaOff val="0"/>
              </a:srgbClr>
            </a:solidFill>
            <a:latin typeface="Gloriola" panose="02000000000000000000" pitchFamily="2" charset="0"/>
            <a:ea typeface="+mn-ea"/>
            <a:cs typeface="+mn-cs"/>
          </a:endParaRPr>
        </a:p>
      </dgm:t>
    </dgm:pt>
    <dgm:pt modelId="{ACC53375-D984-49EE-A4CC-21FDF6334B9F}" type="parTrans" cxnId="{A500B820-EB7D-451A-905F-E595336E7351}">
      <dgm:prSet/>
      <dgm:spPr/>
      <dgm:t>
        <a:bodyPr/>
        <a:lstStyle/>
        <a:p>
          <a:endParaRPr lang="es-ES">
            <a:latin typeface="Gloriola" panose="02000000000000000000" pitchFamily="2" charset="0"/>
          </a:endParaRPr>
        </a:p>
      </dgm:t>
    </dgm:pt>
    <dgm:pt modelId="{A3D15BDD-0279-40FB-ACBC-5F545F410F70}" type="sibTrans" cxnId="{A500B820-EB7D-451A-905F-E595336E7351}">
      <dgm:prSet/>
      <dgm:spPr/>
      <dgm:t>
        <a:bodyPr/>
        <a:lstStyle/>
        <a:p>
          <a:endParaRPr lang="es-ES">
            <a:latin typeface="Gloriola" panose="02000000000000000000" pitchFamily="2" charset="0"/>
          </a:endParaRPr>
        </a:p>
      </dgm:t>
    </dgm:pt>
    <dgm:pt modelId="{C700313B-9FF0-44D4-8A8C-3B6947110711}">
      <dgm:prSet phldrT="[Texto]" custT="1"/>
      <dgm:spPr>
        <a:xfrm>
          <a:off x="6399177" y="1133901"/>
          <a:ext cx="1678831" cy="1434969"/>
        </a:xfrm>
        <a:prstGeom prst="rect">
          <a:avLst/>
        </a:prstGeom>
        <a:noFill/>
        <a:ln>
          <a:noFill/>
        </a:ln>
        <a:effectLst/>
      </dgm:spPr>
      <dgm:t>
        <a:bodyPr/>
        <a:lstStyle/>
        <a:p>
          <a:r>
            <a:rPr lang="es-ES" sz="1100" dirty="0" smtClean="0">
              <a:solidFill>
                <a:srgbClr val="414C4C">
                  <a:hueOff val="0"/>
                  <a:satOff val="0"/>
                  <a:lumOff val="0"/>
                  <a:alphaOff val="0"/>
                </a:srgbClr>
              </a:solidFill>
              <a:latin typeface="Gloriola" panose="02000000000000000000" pitchFamily="2" charset="0"/>
              <a:ea typeface="+mn-ea"/>
              <a:cs typeface="+mn-cs"/>
            </a:rPr>
            <a:t>March Pensiones 50/50, F.P</a:t>
          </a:r>
          <a:endParaRPr lang="es-ES" sz="1100" dirty="0">
            <a:solidFill>
              <a:srgbClr val="414C4C">
                <a:hueOff val="0"/>
                <a:satOff val="0"/>
                <a:lumOff val="0"/>
                <a:alphaOff val="0"/>
              </a:srgbClr>
            </a:solidFill>
            <a:latin typeface="Gloriola" panose="02000000000000000000" pitchFamily="2" charset="0"/>
            <a:ea typeface="+mn-ea"/>
            <a:cs typeface="+mn-cs"/>
          </a:endParaRPr>
        </a:p>
      </dgm:t>
    </dgm:pt>
    <dgm:pt modelId="{D1C29B86-F179-4105-93AA-EE634C8D1D28}" type="parTrans" cxnId="{C79B95A2-44C0-431C-AABF-31E25682BD09}">
      <dgm:prSet/>
      <dgm:spPr/>
      <dgm:t>
        <a:bodyPr/>
        <a:lstStyle/>
        <a:p>
          <a:endParaRPr lang="es-ES">
            <a:latin typeface="Gloriola" panose="02000000000000000000" pitchFamily="2" charset="0"/>
          </a:endParaRPr>
        </a:p>
      </dgm:t>
    </dgm:pt>
    <dgm:pt modelId="{3BD1161F-8A36-410C-9C78-43B47D227C5D}" type="sibTrans" cxnId="{C79B95A2-44C0-431C-AABF-31E25682BD09}">
      <dgm:prSet/>
      <dgm:spPr/>
      <dgm:t>
        <a:bodyPr/>
        <a:lstStyle/>
        <a:p>
          <a:endParaRPr lang="es-ES">
            <a:latin typeface="Gloriola" panose="02000000000000000000" pitchFamily="2" charset="0"/>
          </a:endParaRPr>
        </a:p>
      </dgm:t>
    </dgm:pt>
    <dgm:pt modelId="{CDDF3607-D77B-4D9C-9EEA-8A297AC0A1E0}">
      <dgm:prSet phldrT="[Texto]" custT="1"/>
      <dgm:spPr>
        <a:xfrm>
          <a:off x="7698377" y="733063"/>
          <a:ext cx="1497266" cy="2158255"/>
        </a:xfrm>
        <a:prstGeom prst="rect">
          <a:avLst/>
        </a:prstGeom>
        <a:noFill/>
        <a:ln>
          <a:noFill/>
        </a:ln>
        <a:effectLst/>
      </dgm:spPr>
      <dgm:t>
        <a:bodyPr/>
        <a:lstStyle/>
        <a:p>
          <a:r>
            <a:rPr lang="es-ES" sz="1100" dirty="0" smtClean="0">
              <a:solidFill>
                <a:srgbClr val="414C4C">
                  <a:hueOff val="0"/>
                  <a:satOff val="0"/>
                  <a:lumOff val="0"/>
                  <a:alphaOff val="0"/>
                </a:srgbClr>
              </a:solidFill>
              <a:latin typeface="Gloriola" panose="02000000000000000000" pitchFamily="2" charset="0"/>
              <a:ea typeface="+mn-ea"/>
              <a:cs typeface="+mn-cs"/>
            </a:rPr>
            <a:t>March Acciones, F.P</a:t>
          </a:r>
          <a:endParaRPr lang="es-ES" sz="1100" dirty="0">
            <a:solidFill>
              <a:srgbClr val="414C4C">
                <a:hueOff val="0"/>
                <a:satOff val="0"/>
                <a:lumOff val="0"/>
                <a:alphaOff val="0"/>
              </a:srgbClr>
            </a:solidFill>
            <a:latin typeface="Gloriola" panose="02000000000000000000" pitchFamily="2" charset="0"/>
            <a:ea typeface="+mn-ea"/>
            <a:cs typeface="+mn-cs"/>
          </a:endParaRPr>
        </a:p>
      </dgm:t>
    </dgm:pt>
    <dgm:pt modelId="{DE03A13A-9687-4D4D-850E-F02FB86F0E79}" type="parTrans" cxnId="{239E9AE7-51AD-4352-A124-F88CAF9484D4}">
      <dgm:prSet/>
      <dgm:spPr/>
      <dgm:t>
        <a:bodyPr/>
        <a:lstStyle/>
        <a:p>
          <a:endParaRPr lang="es-ES">
            <a:latin typeface="Gloriola" panose="02000000000000000000" pitchFamily="2" charset="0"/>
          </a:endParaRPr>
        </a:p>
      </dgm:t>
    </dgm:pt>
    <dgm:pt modelId="{F473910C-FFD1-4B76-A02D-565E88CC9B0C}" type="sibTrans" cxnId="{239E9AE7-51AD-4352-A124-F88CAF9484D4}">
      <dgm:prSet/>
      <dgm:spPr/>
      <dgm:t>
        <a:bodyPr/>
        <a:lstStyle/>
        <a:p>
          <a:endParaRPr lang="es-ES">
            <a:latin typeface="Gloriola" panose="02000000000000000000" pitchFamily="2" charset="0"/>
          </a:endParaRPr>
        </a:p>
      </dgm:t>
    </dgm:pt>
    <dgm:pt modelId="{F6980749-0253-4378-85D8-2B55297075D0}">
      <dgm:prSet phldrT="[Texto]" custT="1"/>
      <dgm:spPr>
        <a:xfrm>
          <a:off x="4118410" y="1673862"/>
          <a:ext cx="1327469" cy="1228680"/>
        </a:xfrm>
        <a:prstGeom prst="rect">
          <a:avLst/>
        </a:prstGeom>
        <a:noFill/>
        <a:ln>
          <a:noFill/>
        </a:ln>
        <a:effectLst/>
      </dgm:spPr>
      <dgm:t>
        <a:bodyPr/>
        <a:lstStyle/>
        <a:p>
          <a:endParaRPr lang="es-ES" sz="1300" dirty="0">
            <a:solidFill>
              <a:srgbClr val="414C4C">
                <a:hueOff val="0"/>
                <a:satOff val="0"/>
                <a:lumOff val="0"/>
                <a:alphaOff val="0"/>
              </a:srgbClr>
            </a:solidFill>
            <a:latin typeface="Gloriola" panose="02000000000000000000" pitchFamily="2" charset="0"/>
            <a:ea typeface="+mn-ea"/>
            <a:cs typeface="+mn-cs"/>
          </a:endParaRPr>
        </a:p>
      </dgm:t>
    </dgm:pt>
    <dgm:pt modelId="{5AD930C8-B01B-4147-A61B-09A221745EF9}" type="sibTrans" cxnId="{06B4CBCD-1A74-4658-B9AB-99A3196D6F59}">
      <dgm:prSet/>
      <dgm:spPr/>
      <dgm:t>
        <a:bodyPr/>
        <a:lstStyle/>
        <a:p>
          <a:endParaRPr lang="es-ES">
            <a:latin typeface="Gloriola" panose="02000000000000000000" pitchFamily="2" charset="0"/>
          </a:endParaRPr>
        </a:p>
      </dgm:t>
    </dgm:pt>
    <dgm:pt modelId="{DD480BF0-DF80-4573-8BF5-D535BFF283F6}" type="parTrans" cxnId="{06B4CBCD-1A74-4658-B9AB-99A3196D6F59}">
      <dgm:prSet/>
      <dgm:spPr/>
      <dgm:t>
        <a:bodyPr/>
        <a:lstStyle/>
        <a:p>
          <a:endParaRPr lang="es-ES">
            <a:latin typeface="Gloriola" panose="02000000000000000000" pitchFamily="2" charset="0"/>
          </a:endParaRPr>
        </a:p>
      </dgm:t>
    </dgm:pt>
    <dgm:pt modelId="{790C340D-A8D1-43FB-AFA5-336B06133CEA}" type="pres">
      <dgm:prSet presAssocID="{23D7BBB5-7A20-44AF-8613-9217D449D7A9}" presName="arrowDiagram" presStyleCnt="0">
        <dgm:presLayoutVars>
          <dgm:chMax val="5"/>
          <dgm:dir/>
          <dgm:resizeHandles val="exact"/>
        </dgm:presLayoutVars>
      </dgm:prSet>
      <dgm:spPr/>
      <dgm:t>
        <a:bodyPr/>
        <a:lstStyle/>
        <a:p>
          <a:endParaRPr lang="es-ES"/>
        </a:p>
      </dgm:t>
    </dgm:pt>
    <dgm:pt modelId="{25C92CFA-4C7F-4908-96C7-301700348C71}" type="pres">
      <dgm:prSet presAssocID="{23D7BBB5-7A20-44AF-8613-9217D449D7A9}" presName="arrow" presStyleLbl="bgShp" presStyleIdx="0" presStyleCnt="1" custScaleX="149972" custLinFactNeighborX="23809" custLinFactNeighborY="-1440"/>
      <dgm:spPr>
        <a:xfrm>
          <a:off x="2208613" y="0"/>
          <a:ext cx="7036475" cy="2932412"/>
        </a:xfrm>
        <a:prstGeom prst="swooshArrow">
          <a:avLst>
            <a:gd name="adj1" fmla="val 25000"/>
            <a:gd name="adj2" fmla="val 25000"/>
          </a:avLst>
        </a:prstGeom>
        <a:solidFill>
          <a:srgbClr val="016557">
            <a:tint val="40000"/>
            <a:hueOff val="0"/>
            <a:satOff val="0"/>
            <a:lumOff val="0"/>
            <a:alphaOff val="0"/>
          </a:srgbClr>
        </a:solidFill>
        <a:ln>
          <a:noFill/>
        </a:ln>
        <a:effectLst/>
      </dgm:spPr>
      <dgm:t>
        <a:bodyPr/>
        <a:lstStyle/>
        <a:p>
          <a:endParaRPr lang="es-ES"/>
        </a:p>
      </dgm:t>
    </dgm:pt>
    <dgm:pt modelId="{EC2D0E88-6B21-49C0-9B41-78730341E126}" type="pres">
      <dgm:prSet presAssocID="{23D7BBB5-7A20-44AF-8613-9217D449D7A9}" presName="arrowDiagram5" presStyleCnt="0"/>
      <dgm:spPr/>
    </dgm:pt>
    <dgm:pt modelId="{A747E1D9-D96A-4117-9F15-524BF877C16B}" type="pres">
      <dgm:prSet presAssocID="{7846E553-F48F-45C8-89F2-F9CF054B3B63}" presName="bullet5a" presStyleLbl="node1" presStyleIdx="0" presStyleCnt="5" custLinFactX="100000" custLinFactNeighborX="118979" custLinFactNeighborY="-13020"/>
      <dgm:spPr>
        <a:xfrm>
          <a:off x="2975069" y="2166491"/>
          <a:ext cx="107912" cy="107912"/>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gm:spPr>
      <dgm:t>
        <a:bodyPr/>
        <a:lstStyle/>
        <a:p>
          <a:endParaRPr lang="es-ES"/>
        </a:p>
      </dgm:t>
    </dgm:pt>
    <dgm:pt modelId="{E2B6366B-CBC9-4313-9027-A6E23322406E}" type="pres">
      <dgm:prSet presAssocID="{7846E553-F48F-45C8-89F2-F9CF054B3B63}" presName="textBox5a" presStyleLbl="revTx" presStyleIdx="0" presStyleCnt="5" custScaleX="212704" custLinFactX="1847" custLinFactNeighborX="100000" custLinFactNeighborY="0">
        <dgm:presLayoutVars>
          <dgm:bulletEnabled val="1"/>
        </dgm:presLayoutVars>
      </dgm:prSet>
      <dgm:spPr/>
      <dgm:t>
        <a:bodyPr/>
        <a:lstStyle/>
        <a:p>
          <a:endParaRPr lang="es-ES"/>
        </a:p>
      </dgm:t>
    </dgm:pt>
    <dgm:pt modelId="{D92B35CF-0C51-4FBF-B418-E25D37223054}" type="pres">
      <dgm:prSet presAssocID="{F6980749-0253-4378-85D8-2B55297075D0}" presName="bullet5b" presStyleLbl="node1" presStyleIdx="1" presStyleCnt="5" custLinFactX="178385" custLinFactNeighborX="200000" custLinFactNeighborY="1"/>
      <dgm:spPr>
        <a:xfrm>
          <a:off x="3962017" y="1619279"/>
          <a:ext cx="168906" cy="168906"/>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gm:spPr>
      <dgm:t>
        <a:bodyPr/>
        <a:lstStyle/>
        <a:p>
          <a:endParaRPr lang="es-ES"/>
        </a:p>
      </dgm:t>
    </dgm:pt>
    <dgm:pt modelId="{A4FE814C-098A-46A1-A3DD-06D094741B79}" type="pres">
      <dgm:prSet presAssocID="{F6980749-0253-4378-85D8-2B55297075D0}" presName="textBox5b" presStyleLbl="revTx" presStyleIdx="1" presStyleCnt="5" custScaleX="170440" custLinFactX="26516" custLinFactNeighborX="100000" custLinFactNeighborY="-2431">
        <dgm:presLayoutVars>
          <dgm:bulletEnabled val="1"/>
        </dgm:presLayoutVars>
      </dgm:prSet>
      <dgm:spPr/>
      <dgm:t>
        <a:bodyPr/>
        <a:lstStyle/>
        <a:p>
          <a:endParaRPr lang="es-ES"/>
        </a:p>
      </dgm:t>
    </dgm:pt>
    <dgm:pt modelId="{0239A7FF-57EE-4942-8C00-122DE1EBEB04}" type="pres">
      <dgm:prSet presAssocID="{868556D4-D588-4C9F-903C-3238A7F497BF}" presName="bullet5c" presStyleLbl="node1" presStyleIdx="2" presStyleCnt="5" custLinFactX="200000" custLinFactNeighborX="258950" custLinFactNeighborY="13685"/>
      <dgm:spPr>
        <a:xfrm>
          <a:off x="5107194" y="1202611"/>
          <a:ext cx="225209" cy="225209"/>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gm:spPr>
      <dgm:t>
        <a:bodyPr/>
        <a:lstStyle/>
        <a:p>
          <a:endParaRPr lang="es-ES"/>
        </a:p>
      </dgm:t>
    </dgm:pt>
    <dgm:pt modelId="{52264873-9CCE-42BE-B150-3CE268DE3417}" type="pres">
      <dgm:prSet presAssocID="{868556D4-D588-4C9F-903C-3238A7F497BF}" presName="textBox5c" presStyleLbl="revTx" presStyleIdx="2" presStyleCnt="5" custScaleX="172989" custScaleY="36220" custLinFactX="50451" custLinFactNeighborX="100000" custLinFactNeighborY="-29539">
        <dgm:presLayoutVars>
          <dgm:bulletEnabled val="1"/>
        </dgm:presLayoutVars>
      </dgm:prSet>
      <dgm:spPr/>
      <dgm:t>
        <a:bodyPr/>
        <a:lstStyle/>
        <a:p>
          <a:endParaRPr lang="es-ES"/>
        </a:p>
      </dgm:t>
    </dgm:pt>
    <dgm:pt modelId="{55BF18A4-F5C0-435C-B35A-359E8F03D936}" type="pres">
      <dgm:prSet presAssocID="{C700313B-9FF0-44D4-8A8C-3B6947110711}" presName="bullet5d" presStyleLbl="node1" presStyleIdx="3" presStyleCnt="5" custLinFactX="200000" custLinFactNeighborX="253290" custLinFactNeighborY="0"/>
      <dgm:spPr>
        <a:xfrm>
          <a:off x="6264881" y="822248"/>
          <a:ext cx="290895" cy="290895"/>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gm:spPr>
      <dgm:t>
        <a:bodyPr/>
        <a:lstStyle/>
        <a:p>
          <a:endParaRPr lang="es-ES"/>
        </a:p>
      </dgm:t>
    </dgm:pt>
    <dgm:pt modelId="{7A565277-1F5F-4C47-BC3D-AB915B9969BD}" type="pres">
      <dgm:prSet presAssocID="{C700313B-9FF0-44D4-8A8C-3B6947110711}" presName="textBox5d" presStyleLbl="revTx" presStyleIdx="3" presStyleCnt="5" custScaleX="178909" custScaleY="73037" custLinFactX="78786" custLinFactNeighborX="100000" custLinFactNeighborY="-5022">
        <dgm:presLayoutVars>
          <dgm:bulletEnabled val="1"/>
        </dgm:presLayoutVars>
      </dgm:prSet>
      <dgm:spPr/>
      <dgm:t>
        <a:bodyPr/>
        <a:lstStyle/>
        <a:p>
          <a:endParaRPr lang="es-ES"/>
        </a:p>
      </dgm:t>
    </dgm:pt>
    <dgm:pt modelId="{5E5DE0D9-B1B6-478E-A394-1D6D97335386}" type="pres">
      <dgm:prSet presAssocID="{CDDF3607-D77B-4D9C-9EEA-8A297AC0A1E0}" presName="bullet5e" presStyleLbl="node1" presStyleIdx="4" presStyleCnt="5" custLinFactX="200000" custLinFactNeighborX="235458" custLinFactNeighborY="0"/>
      <dgm:spPr>
        <a:xfrm>
          <a:off x="7458828" y="588828"/>
          <a:ext cx="370656" cy="370656"/>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gm:spPr>
      <dgm:t>
        <a:bodyPr/>
        <a:lstStyle/>
        <a:p>
          <a:endParaRPr lang="es-ES"/>
        </a:p>
      </dgm:t>
    </dgm:pt>
    <dgm:pt modelId="{5284FE4C-2E67-4E7E-BEBC-B310A2180F6F}" type="pres">
      <dgm:prSet presAssocID="{CDDF3607-D77B-4D9C-9EEA-8A297AC0A1E0}" presName="textBox5e" presStyleLbl="revTx" presStyleIdx="4" presStyleCnt="5" custScaleX="159560" custLinFactX="100000" custLinFactNeighborX="107564" custLinFactNeighborY="-1904">
        <dgm:presLayoutVars>
          <dgm:bulletEnabled val="1"/>
        </dgm:presLayoutVars>
      </dgm:prSet>
      <dgm:spPr/>
      <dgm:t>
        <a:bodyPr/>
        <a:lstStyle/>
        <a:p>
          <a:endParaRPr lang="es-ES"/>
        </a:p>
      </dgm:t>
    </dgm:pt>
  </dgm:ptLst>
  <dgm:cxnLst>
    <dgm:cxn modelId="{DDF56CEA-E58E-45AC-A8EF-CAF6F15094E3}" type="presOf" srcId="{23D7BBB5-7A20-44AF-8613-9217D449D7A9}" destId="{790C340D-A8D1-43FB-AFA5-336B06133CEA}" srcOrd="0" destOrd="0" presId="urn:microsoft.com/office/officeart/2005/8/layout/arrow2"/>
    <dgm:cxn modelId="{C79B95A2-44C0-431C-AABF-31E25682BD09}" srcId="{23D7BBB5-7A20-44AF-8613-9217D449D7A9}" destId="{C700313B-9FF0-44D4-8A8C-3B6947110711}" srcOrd="3" destOrd="0" parTransId="{D1C29B86-F179-4105-93AA-EE634C8D1D28}" sibTransId="{3BD1161F-8A36-410C-9C78-43B47D227C5D}"/>
    <dgm:cxn modelId="{B98EAF1B-FCCB-4975-B9E3-ECD7E5F0179E}" srcId="{23D7BBB5-7A20-44AF-8613-9217D449D7A9}" destId="{7846E553-F48F-45C8-89F2-F9CF054B3B63}" srcOrd="0" destOrd="0" parTransId="{866DE972-AFEB-4CA7-B429-46E334390749}" sibTransId="{6AFBECB4-578D-4080-9295-A6C3B6683F67}"/>
    <dgm:cxn modelId="{562EC45E-D544-43E4-8F4C-5B3191217242}" type="presOf" srcId="{F6980749-0253-4378-85D8-2B55297075D0}" destId="{A4FE814C-098A-46A1-A3DD-06D094741B79}" srcOrd="0" destOrd="0" presId="urn:microsoft.com/office/officeart/2005/8/layout/arrow2"/>
    <dgm:cxn modelId="{239E9AE7-51AD-4352-A124-F88CAF9484D4}" srcId="{23D7BBB5-7A20-44AF-8613-9217D449D7A9}" destId="{CDDF3607-D77B-4D9C-9EEA-8A297AC0A1E0}" srcOrd="4" destOrd="0" parTransId="{DE03A13A-9687-4D4D-850E-F02FB86F0E79}" sibTransId="{F473910C-FFD1-4B76-A02D-565E88CC9B0C}"/>
    <dgm:cxn modelId="{53D2D002-D35C-4FE0-845E-14D36A6B0ABF}" type="presOf" srcId="{CDDF3607-D77B-4D9C-9EEA-8A297AC0A1E0}" destId="{5284FE4C-2E67-4E7E-BEBC-B310A2180F6F}" srcOrd="0" destOrd="0" presId="urn:microsoft.com/office/officeart/2005/8/layout/arrow2"/>
    <dgm:cxn modelId="{A500B820-EB7D-451A-905F-E595336E7351}" srcId="{23D7BBB5-7A20-44AF-8613-9217D449D7A9}" destId="{868556D4-D588-4C9F-903C-3238A7F497BF}" srcOrd="2" destOrd="0" parTransId="{ACC53375-D984-49EE-A4CC-21FDF6334B9F}" sibTransId="{A3D15BDD-0279-40FB-ACBC-5F545F410F70}"/>
    <dgm:cxn modelId="{1D6DB02F-DEAC-42CA-86D9-6E0ADC449AE3}" type="presOf" srcId="{868556D4-D588-4C9F-903C-3238A7F497BF}" destId="{52264873-9CCE-42BE-B150-3CE268DE3417}" srcOrd="0" destOrd="0" presId="urn:microsoft.com/office/officeart/2005/8/layout/arrow2"/>
    <dgm:cxn modelId="{15112FE2-06BD-41AE-8194-CFFCFAE6154E}" type="presOf" srcId="{7846E553-F48F-45C8-89F2-F9CF054B3B63}" destId="{E2B6366B-CBC9-4313-9027-A6E23322406E}" srcOrd="0" destOrd="0" presId="urn:microsoft.com/office/officeart/2005/8/layout/arrow2"/>
    <dgm:cxn modelId="{120D6345-A2A2-44CF-866A-166F73B0587F}" type="presOf" srcId="{C700313B-9FF0-44D4-8A8C-3B6947110711}" destId="{7A565277-1F5F-4C47-BC3D-AB915B9969BD}" srcOrd="0" destOrd="0" presId="urn:microsoft.com/office/officeart/2005/8/layout/arrow2"/>
    <dgm:cxn modelId="{06B4CBCD-1A74-4658-B9AB-99A3196D6F59}" srcId="{23D7BBB5-7A20-44AF-8613-9217D449D7A9}" destId="{F6980749-0253-4378-85D8-2B55297075D0}" srcOrd="1" destOrd="0" parTransId="{DD480BF0-DF80-4573-8BF5-D535BFF283F6}" sibTransId="{5AD930C8-B01B-4147-A61B-09A221745EF9}"/>
    <dgm:cxn modelId="{B13F90FE-F040-4BC9-BC1D-247C095F501E}" type="presParOf" srcId="{790C340D-A8D1-43FB-AFA5-336B06133CEA}" destId="{25C92CFA-4C7F-4908-96C7-301700348C71}" srcOrd="0" destOrd="0" presId="urn:microsoft.com/office/officeart/2005/8/layout/arrow2"/>
    <dgm:cxn modelId="{AFC95CCF-4CF9-4145-A35B-1FEF3AC3257D}" type="presParOf" srcId="{790C340D-A8D1-43FB-AFA5-336B06133CEA}" destId="{EC2D0E88-6B21-49C0-9B41-78730341E126}" srcOrd="1" destOrd="0" presId="urn:microsoft.com/office/officeart/2005/8/layout/arrow2"/>
    <dgm:cxn modelId="{2220531B-73EF-4780-A0E5-47C786DCDFC8}" type="presParOf" srcId="{EC2D0E88-6B21-49C0-9B41-78730341E126}" destId="{A747E1D9-D96A-4117-9F15-524BF877C16B}" srcOrd="0" destOrd="0" presId="urn:microsoft.com/office/officeart/2005/8/layout/arrow2"/>
    <dgm:cxn modelId="{268985A1-CFC6-4BEF-AED0-AC9699870C04}" type="presParOf" srcId="{EC2D0E88-6B21-49C0-9B41-78730341E126}" destId="{E2B6366B-CBC9-4313-9027-A6E23322406E}" srcOrd="1" destOrd="0" presId="urn:microsoft.com/office/officeart/2005/8/layout/arrow2"/>
    <dgm:cxn modelId="{53DDEF88-20D5-48BD-B07D-CBCE4E48B628}" type="presParOf" srcId="{EC2D0E88-6B21-49C0-9B41-78730341E126}" destId="{D92B35CF-0C51-4FBF-B418-E25D37223054}" srcOrd="2" destOrd="0" presId="urn:microsoft.com/office/officeart/2005/8/layout/arrow2"/>
    <dgm:cxn modelId="{980CB4E2-DF7C-4A54-B010-CEEA4EB3D6E1}" type="presParOf" srcId="{EC2D0E88-6B21-49C0-9B41-78730341E126}" destId="{A4FE814C-098A-46A1-A3DD-06D094741B79}" srcOrd="3" destOrd="0" presId="urn:microsoft.com/office/officeart/2005/8/layout/arrow2"/>
    <dgm:cxn modelId="{B1759B57-1C11-4D94-873A-7A0AD8A90D41}" type="presParOf" srcId="{EC2D0E88-6B21-49C0-9B41-78730341E126}" destId="{0239A7FF-57EE-4942-8C00-122DE1EBEB04}" srcOrd="4" destOrd="0" presId="urn:microsoft.com/office/officeart/2005/8/layout/arrow2"/>
    <dgm:cxn modelId="{05285A23-F14A-4E0A-8137-39D3D818B84F}" type="presParOf" srcId="{EC2D0E88-6B21-49C0-9B41-78730341E126}" destId="{52264873-9CCE-42BE-B150-3CE268DE3417}" srcOrd="5" destOrd="0" presId="urn:microsoft.com/office/officeart/2005/8/layout/arrow2"/>
    <dgm:cxn modelId="{5966D80A-0879-4D76-A70E-98B21107D078}" type="presParOf" srcId="{EC2D0E88-6B21-49C0-9B41-78730341E126}" destId="{55BF18A4-F5C0-435C-B35A-359E8F03D936}" srcOrd="6" destOrd="0" presId="urn:microsoft.com/office/officeart/2005/8/layout/arrow2"/>
    <dgm:cxn modelId="{2B5FA930-AF46-495A-877F-31B90C366AEA}" type="presParOf" srcId="{EC2D0E88-6B21-49C0-9B41-78730341E126}" destId="{7A565277-1F5F-4C47-BC3D-AB915B9969BD}" srcOrd="7" destOrd="0" presId="urn:microsoft.com/office/officeart/2005/8/layout/arrow2"/>
    <dgm:cxn modelId="{D6F79AE0-0574-4688-9BDE-09C070A9617E}" type="presParOf" srcId="{EC2D0E88-6B21-49C0-9B41-78730341E126}" destId="{5E5DE0D9-B1B6-478E-A394-1D6D97335386}" srcOrd="8" destOrd="0" presId="urn:microsoft.com/office/officeart/2005/8/layout/arrow2"/>
    <dgm:cxn modelId="{739F0A1B-C374-47E2-BACC-B591071C13C4}" type="presParOf" srcId="{EC2D0E88-6B21-49C0-9B41-78730341E126}" destId="{5284FE4C-2E67-4E7E-BEBC-B310A2180F6F}" srcOrd="9"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7AC42A-6C47-4842-9EE0-341D71E56318}">
      <dsp:nvSpPr>
        <dsp:cNvPr id="0" name=""/>
        <dsp:cNvSpPr/>
      </dsp:nvSpPr>
      <dsp:spPr>
        <a:xfrm>
          <a:off x="3" y="278772"/>
          <a:ext cx="9211586" cy="1252200"/>
        </a:xfrm>
        <a:prstGeom prst="rect">
          <a:avLst/>
        </a:prstGeom>
        <a:solidFill>
          <a:schemeClr val="tx1">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t" anchorCtr="0">
          <a:noAutofit/>
        </a:bodyPr>
        <a:lstStyle/>
        <a:p>
          <a:pPr lvl="0" algn="just" defTabSz="577850">
            <a:lnSpc>
              <a:spcPct val="90000"/>
            </a:lnSpc>
            <a:spcBef>
              <a:spcPct val="0"/>
            </a:spcBef>
            <a:spcAft>
              <a:spcPct val="35000"/>
            </a:spcAft>
          </a:pPr>
          <a:endParaRPr lang="es-ES" sz="1300" b="1" kern="1200" dirty="0" smtClean="0">
            <a:latin typeface="Gloriola" panose="02000000000000000000" pitchFamily="2" charset="0"/>
          </a:endParaRPr>
        </a:p>
        <a:p>
          <a:pPr lvl="0" algn="ctr" defTabSz="577850">
            <a:lnSpc>
              <a:spcPct val="90000"/>
            </a:lnSpc>
            <a:spcBef>
              <a:spcPct val="0"/>
            </a:spcBef>
            <a:spcAft>
              <a:spcPct val="35000"/>
            </a:spcAft>
          </a:pPr>
          <a:r>
            <a:rPr lang="es-ES" sz="1300" b="1" kern="1200" dirty="0" smtClean="0">
              <a:latin typeface="Gloriola" panose="02000000000000000000" pitchFamily="2" charset="0"/>
            </a:rPr>
            <a:t>Construcción de cartera</a:t>
          </a:r>
          <a:r>
            <a:rPr lang="es-ES" sz="1300" kern="1200" dirty="0" smtClean="0">
              <a:latin typeface="Gloriola" panose="02000000000000000000" pitchFamily="2" charset="0"/>
            </a:rPr>
            <a:t>:</a:t>
          </a:r>
        </a:p>
        <a:p>
          <a:pPr marL="358775" lvl="0" indent="0" algn="just" defTabSz="577850">
            <a:lnSpc>
              <a:spcPct val="90000"/>
            </a:lnSpc>
            <a:spcBef>
              <a:spcPct val="0"/>
            </a:spcBef>
            <a:spcAft>
              <a:spcPct val="35000"/>
            </a:spcAft>
            <a:tabLst/>
          </a:pPr>
          <a:r>
            <a:rPr lang="es-ES" sz="1300" kern="1200" dirty="0" smtClean="0">
              <a:latin typeface="Gloriola" panose="02000000000000000000" pitchFamily="2" charset="0"/>
            </a:rPr>
            <a:t>Persigue maximizar las mejores ideas del equipo de inversiones creando una cartera con las principales convicciones</a:t>
          </a:r>
        </a:p>
        <a:p>
          <a:pPr marL="358775" lvl="0" indent="0" algn="just" defTabSz="577850">
            <a:lnSpc>
              <a:spcPct val="90000"/>
            </a:lnSpc>
            <a:spcBef>
              <a:spcPct val="0"/>
            </a:spcBef>
            <a:spcAft>
              <a:spcPct val="35000"/>
            </a:spcAft>
            <a:tabLst/>
          </a:pPr>
          <a:r>
            <a:rPr lang="es-ES" sz="1300" kern="1200" dirty="0" smtClean="0">
              <a:latin typeface="Gloriola" panose="02000000000000000000" pitchFamily="2" charset="0"/>
            </a:rPr>
            <a:t>del gestor de acuerdo con la política de inversiones y nivel de riesgo de cada estrategia</a:t>
          </a:r>
          <a:endParaRPr lang="es-ES" sz="1300" kern="1200" dirty="0">
            <a:latin typeface="Gloriola" panose="02000000000000000000" pitchFamily="2" charset="0"/>
          </a:endParaRPr>
        </a:p>
      </dsp:txBody>
      <dsp:txXfrm>
        <a:off x="3" y="278772"/>
        <a:ext cx="9211586" cy="1252200"/>
      </dsp:txXfrm>
    </dsp:sp>
    <dsp:sp modelId="{70425AF1-C1B0-4DCC-899A-2ED1435E8991}">
      <dsp:nvSpPr>
        <dsp:cNvPr id="0" name=""/>
        <dsp:cNvSpPr/>
      </dsp:nvSpPr>
      <dsp:spPr>
        <a:xfrm>
          <a:off x="16396" y="1734952"/>
          <a:ext cx="4485049" cy="1252200"/>
        </a:xfrm>
        <a:prstGeom prst="rect">
          <a:avLst/>
        </a:prstGeom>
        <a:gradFill flip="none" rotWithShape="0">
          <a:gsLst>
            <a:gs pos="0">
              <a:srgbClr val="006666">
                <a:tint val="66000"/>
                <a:satMod val="160000"/>
              </a:srgbClr>
            </a:gs>
            <a:gs pos="50000">
              <a:srgbClr val="006666">
                <a:tint val="44500"/>
                <a:satMod val="160000"/>
              </a:srgbClr>
            </a:gs>
            <a:gs pos="100000">
              <a:srgbClr val="006666">
                <a:tint val="23500"/>
                <a:satMod val="160000"/>
              </a:srgbClr>
            </a:gs>
          </a:gsLst>
          <a:path path="circle">
            <a:fillToRect r="100000" b="100000"/>
          </a:path>
          <a:tileRect l="-100000" t="-100000"/>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t" anchorCtr="0">
          <a:noAutofit/>
        </a:bodyPr>
        <a:lstStyle/>
        <a:p>
          <a:pPr lvl="0" algn="ctr" defTabSz="577850">
            <a:lnSpc>
              <a:spcPct val="90000"/>
            </a:lnSpc>
            <a:spcBef>
              <a:spcPct val="0"/>
            </a:spcBef>
            <a:spcAft>
              <a:spcPct val="35000"/>
            </a:spcAft>
          </a:pPr>
          <a:r>
            <a:rPr lang="es-ES" sz="1300" b="1" kern="1200" dirty="0" smtClean="0">
              <a:latin typeface="Gloriola" panose="02000000000000000000" pitchFamily="2" charset="0"/>
            </a:rPr>
            <a:t>Renta Variable:</a:t>
          </a:r>
        </a:p>
        <a:p>
          <a:pPr lvl="0" algn="just" defTabSz="577850">
            <a:lnSpc>
              <a:spcPct val="90000"/>
            </a:lnSpc>
            <a:spcBef>
              <a:spcPct val="0"/>
            </a:spcBef>
            <a:spcAft>
              <a:spcPct val="35000"/>
            </a:spcAft>
          </a:pPr>
          <a:r>
            <a:rPr lang="es-ES" sz="1300" kern="1200" dirty="0" smtClean="0">
              <a:latin typeface="Gloriola" panose="02000000000000000000" pitchFamily="2" charset="0"/>
            </a:rPr>
            <a:t>Buscamos invertir en empresas, a nivel global, que supongan una oportunidad de compra, que presenten una valoración atractiva, y sus fundamentales se mantengan sólidos en largos periodos de tiempo. Aplicamos un margen de seguridad</a:t>
          </a:r>
          <a:r>
            <a:rPr lang="es-ES" sz="1300" b="1" kern="1200" dirty="0" smtClean="0">
              <a:latin typeface="Gloriola" panose="02000000000000000000" pitchFamily="2" charset="0"/>
            </a:rPr>
            <a:t> </a:t>
          </a:r>
          <a:r>
            <a:rPr lang="es-ES" sz="1300" kern="1200" dirty="0" smtClean="0">
              <a:latin typeface="Gloriola" panose="02000000000000000000" pitchFamily="2" charset="0"/>
            </a:rPr>
            <a:t>de entorno al 30%</a:t>
          </a:r>
          <a:endParaRPr lang="es-ES" sz="1300" kern="1200" dirty="0">
            <a:latin typeface="Gloriola" panose="02000000000000000000" pitchFamily="2" charset="0"/>
          </a:endParaRPr>
        </a:p>
      </dsp:txBody>
      <dsp:txXfrm>
        <a:off x="16396" y="1734952"/>
        <a:ext cx="4485049" cy="1252200"/>
      </dsp:txXfrm>
    </dsp:sp>
    <dsp:sp modelId="{872F74BB-82A9-46A7-8669-5B3FCBC25AA6}">
      <dsp:nvSpPr>
        <dsp:cNvPr id="0" name=""/>
        <dsp:cNvSpPr/>
      </dsp:nvSpPr>
      <dsp:spPr>
        <a:xfrm>
          <a:off x="4710146" y="1734952"/>
          <a:ext cx="4485049" cy="1252200"/>
        </a:xfrm>
        <a:prstGeom prst="rect">
          <a:avLst/>
        </a:prstGeom>
        <a:gradFill flip="none" rotWithShape="0">
          <a:gsLst>
            <a:gs pos="0">
              <a:srgbClr val="009999">
                <a:tint val="66000"/>
                <a:satMod val="160000"/>
              </a:srgbClr>
            </a:gs>
            <a:gs pos="50000">
              <a:srgbClr val="009999">
                <a:tint val="44500"/>
                <a:satMod val="160000"/>
              </a:srgbClr>
            </a:gs>
            <a:gs pos="100000">
              <a:srgbClr val="009999">
                <a:tint val="23500"/>
                <a:satMod val="160000"/>
              </a:srgbClr>
            </a:gs>
          </a:gsLst>
          <a:path path="circle">
            <a:fillToRect t="100000" r="100000"/>
          </a:path>
          <a:tileRect l="-100000" b="-100000"/>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t" anchorCtr="0">
          <a:noAutofit/>
        </a:bodyPr>
        <a:lstStyle/>
        <a:p>
          <a:pPr lvl="0" algn="ctr" defTabSz="577850">
            <a:lnSpc>
              <a:spcPct val="90000"/>
            </a:lnSpc>
            <a:spcBef>
              <a:spcPct val="0"/>
            </a:spcBef>
            <a:spcAft>
              <a:spcPct val="35000"/>
            </a:spcAft>
          </a:pPr>
          <a:r>
            <a:rPr lang="es-ES" sz="1300" b="1" kern="1200" dirty="0" smtClean="0">
              <a:latin typeface="Gloriola" panose="02000000000000000000" pitchFamily="2" charset="0"/>
            </a:rPr>
            <a:t>Renta Fija:</a:t>
          </a:r>
        </a:p>
        <a:p>
          <a:pPr lvl="0" algn="just" defTabSz="577850">
            <a:lnSpc>
              <a:spcPct val="90000"/>
            </a:lnSpc>
            <a:spcBef>
              <a:spcPct val="0"/>
            </a:spcBef>
            <a:spcAft>
              <a:spcPct val="35000"/>
            </a:spcAft>
          </a:pPr>
          <a:r>
            <a:rPr lang="es-ES" sz="1300" kern="1200" dirty="0" smtClean="0">
              <a:latin typeface="Gloriola" panose="02000000000000000000" pitchFamily="2" charset="0"/>
            </a:rPr>
            <a:t>Invertimos en emisiones de alta calidad, y de forma oportunista por debajo de Investment Grade (BBB-), estando especializados en emisiones en EUR.</a:t>
          </a:r>
          <a:endParaRPr lang="es-ES" sz="1300" kern="1200" dirty="0">
            <a:latin typeface="Gloriola" panose="02000000000000000000" pitchFamily="2" charset="0"/>
          </a:endParaRPr>
        </a:p>
      </dsp:txBody>
      <dsp:txXfrm>
        <a:off x="4710146" y="1734952"/>
        <a:ext cx="4485049" cy="1252200"/>
      </dsp:txXfrm>
    </dsp:sp>
    <dsp:sp modelId="{21F5A7D8-5CDA-4508-82FB-670F222DCA26}">
      <dsp:nvSpPr>
        <dsp:cNvPr id="0" name=""/>
        <dsp:cNvSpPr/>
      </dsp:nvSpPr>
      <dsp:spPr>
        <a:xfrm>
          <a:off x="6" y="3172349"/>
          <a:ext cx="9211586" cy="1252200"/>
        </a:xfrm>
        <a:prstGeom prst="rect">
          <a:avLst/>
        </a:prstGeom>
        <a:solidFill>
          <a:schemeClr val="tx1">
            <a:lumMod val="40000"/>
            <a:lumOff val="6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S" sz="1300" b="1" kern="1200" dirty="0" smtClean="0">
              <a:latin typeface="Gloriola" panose="02000000000000000000" pitchFamily="2" charset="0"/>
            </a:rPr>
            <a:t>Control del Riesgo: </a:t>
          </a:r>
        </a:p>
        <a:p>
          <a:pPr lvl="0" algn="just" defTabSz="577850">
            <a:lnSpc>
              <a:spcPct val="90000"/>
            </a:lnSpc>
            <a:spcBef>
              <a:spcPct val="0"/>
            </a:spcBef>
            <a:spcAft>
              <a:spcPct val="35000"/>
            </a:spcAft>
          </a:pPr>
          <a:r>
            <a:rPr lang="es-ES" sz="1300" kern="1200" dirty="0" smtClean="0">
              <a:latin typeface="Gloriola" panose="02000000000000000000" pitchFamily="2" charset="0"/>
            </a:rPr>
            <a:t>Es una variable crítica en la gestión de activos y, tanto el Director de Inversiones como el Director de Control de la gestora, supervisan las posiciones en cartera, los riesgos normativos y los procesos operativos, reportando al Comité de Riesgos.</a:t>
          </a:r>
          <a:endParaRPr lang="es-ES" sz="1300" kern="1200" dirty="0">
            <a:latin typeface="Gloriola" panose="02000000000000000000" pitchFamily="2" charset="0"/>
          </a:endParaRPr>
        </a:p>
      </dsp:txBody>
      <dsp:txXfrm>
        <a:off x="6" y="3172349"/>
        <a:ext cx="9211586" cy="12522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C92CFA-4C7F-4908-96C7-301700348C71}">
      <dsp:nvSpPr>
        <dsp:cNvPr id="0" name=""/>
        <dsp:cNvSpPr/>
      </dsp:nvSpPr>
      <dsp:spPr>
        <a:xfrm>
          <a:off x="2208613" y="0"/>
          <a:ext cx="7036475" cy="2932412"/>
        </a:xfrm>
        <a:prstGeom prst="swooshArrow">
          <a:avLst>
            <a:gd name="adj1" fmla="val 25000"/>
            <a:gd name="adj2" fmla="val 25000"/>
          </a:avLst>
        </a:prstGeom>
        <a:solidFill>
          <a:srgbClr val="016557">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A747E1D9-D96A-4117-9F15-524BF877C16B}">
      <dsp:nvSpPr>
        <dsp:cNvPr id="0" name=""/>
        <dsp:cNvSpPr/>
      </dsp:nvSpPr>
      <dsp:spPr>
        <a:xfrm>
          <a:off x="2975069" y="2166491"/>
          <a:ext cx="107912" cy="107912"/>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E2B6366B-CBC9-4313-9027-A6E23322406E}">
      <dsp:nvSpPr>
        <dsp:cNvPr id="0" name=""/>
        <dsp:cNvSpPr/>
      </dsp:nvSpPr>
      <dsp:spPr>
        <a:xfrm>
          <a:off x="3072346" y="2234497"/>
          <a:ext cx="1307350" cy="697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81" tIns="0" rIns="0" bIns="0" numCol="1" spcCol="1270" anchor="t" anchorCtr="0">
          <a:noAutofit/>
        </a:bodyPr>
        <a:lstStyle/>
        <a:p>
          <a:pPr lvl="0" algn="l" defTabSz="488950">
            <a:lnSpc>
              <a:spcPct val="90000"/>
            </a:lnSpc>
            <a:spcBef>
              <a:spcPct val="0"/>
            </a:spcBef>
            <a:spcAft>
              <a:spcPct val="35000"/>
            </a:spcAft>
          </a:pPr>
          <a:r>
            <a:rPr lang="es-ES" sz="1100" kern="1200" dirty="0" smtClean="0">
              <a:solidFill>
                <a:srgbClr val="414C4C">
                  <a:hueOff val="0"/>
                  <a:satOff val="0"/>
                  <a:lumOff val="0"/>
                  <a:alphaOff val="0"/>
                </a:srgbClr>
              </a:solidFill>
              <a:latin typeface="Gloriola" panose="02000000000000000000" pitchFamily="2" charset="0"/>
              <a:ea typeface="+mn-ea"/>
              <a:cs typeface="+mn-cs"/>
            </a:rPr>
            <a:t>Plan Pensión Creciente, F.P.</a:t>
          </a:r>
          <a:endParaRPr lang="es-ES" sz="1100" kern="1200" dirty="0">
            <a:solidFill>
              <a:srgbClr val="414C4C">
                <a:hueOff val="0"/>
                <a:satOff val="0"/>
                <a:lumOff val="0"/>
                <a:alphaOff val="0"/>
              </a:srgbClr>
            </a:solidFill>
            <a:latin typeface="Gloriola" panose="02000000000000000000" pitchFamily="2" charset="0"/>
            <a:ea typeface="+mn-ea"/>
            <a:cs typeface="+mn-cs"/>
          </a:endParaRPr>
        </a:p>
      </dsp:txBody>
      <dsp:txXfrm>
        <a:off x="3072346" y="2234497"/>
        <a:ext cx="1307350" cy="697914"/>
      </dsp:txXfrm>
    </dsp:sp>
    <dsp:sp modelId="{D92B35CF-0C51-4FBF-B418-E25D37223054}">
      <dsp:nvSpPr>
        <dsp:cNvPr id="0" name=""/>
        <dsp:cNvSpPr/>
      </dsp:nvSpPr>
      <dsp:spPr>
        <a:xfrm>
          <a:off x="3962017" y="1619279"/>
          <a:ext cx="168906" cy="168906"/>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A4FE814C-098A-46A1-A3DD-06D094741B79}">
      <dsp:nvSpPr>
        <dsp:cNvPr id="0" name=""/>
        <dsp:cNvSpPr/>
      </dsp:nvSpPr>
      <dsp:spPr>
        <a:xfrm>
          <a:off x="4118410" y="1673862"/>
          <a:ext cx="1327469" cy="1228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500" tIns="0" rIns="0" bIns="0" numCol="1" spcCol="1270" anchor="t" anchorCtr="0">
          <a:noAutofit/>
        </a:bodyPr>
        <a:lstStyle/>
        <a:p>
          <a:pPr lvl="0" algn="l" defTabSz="577850">
            <a:lnSpc>
              <a:spcPct val="90000"/>
            </a:lnSpc>
            <a:spcBef>
              <a:spcPct val="0"/>
            </a:spcBef>
            <a:spcAft>
              <a:spcPct val="35000"/>
            </a:spcAft>
          </a:pPr>
          <a:endParaRPr lang="es-ES" sz="1300" kern="1200" dirty="0">
            <a:solidFill>
              <a:srgbClr val="414C4C">
                <a:hueOff val="0"/>
                <a:satOff val="0"/>
                <a:lumOff val="0"/>
                <a:alphaOff val="0"/>
              </a:srgbClr>
            </a:solidFill>
            <a:latin typeface="Gloriola" panose="02000000000000000000" pitchFamily="2" charset="0"/>
            <a:ea typeface="+mn-ea"/>
            <a:cs typeface="+mn-cs"/>
          </a:endParaRPr>
        </a:p>
      </dsp:txBody>
      <dsp:txXfrm>
        <a:off x="4118410" y="1673862"/>
        <a:ext cx="1327469" cy="1228680"/>
      </dsp:txXfrm>
    </dsp:sp>
    <dsp:sp modelId="{0239A7FF-57EE-4942-8C00-122DE1EBEB04}">
      <dsp:nvSpPr>
        <dsp:cNvPr id="0" name=""/>
        <dsp:cNvSpPr/>
      </dsp:nvSpPr>
      <dsp:spPr>
        <a:xfrm>
          <a:off x="5107194" y="1202611"/>
          <a:ext cx="225209" cy="225209"/>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52264873-9CCE-42BE-B150-3CE268DE3417}">
      <dsp:nvSpPr>
        <dsp:cNvPr id="0" name=""/>
        <dsp:cNvSpPr/>
      </dsp:nvSpPr>
      <dsp:spPr>
        <a:xfrm>
          <a:off x="5218110" y="1323141"/>
          <a:ext cx="1566465" cy="596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34" tIns="0" rIns="0" bIns="0" numCol="1" spcCol="1270" anchor="t" anchorCtr="0">
          <a:noAutofit/>
        </a:bodyPr>
        <a:lstStyle/>
        <a:p>
          <a:pPr lvl="0" algn="l" defTabSz="488950">
            <a:lnSpc>
              <a:spcPct val="90000"/>
            </a:lnSpc>
            <a:spcBef>
              <a:spcPct val="0"/>
            </a:spcBef>
            <a:spcAft>
              <a:spcPct val="35000"/>
            </a:spcAft>
          </a:pPr>
          <a:r>
            <a:rPr lang="es-ES" sz="1100" kern="1200" dirty="0" smtClean="0">
              <a:solidFill>
                <a:srgbClr val="414C4C">
                  <a:hueOff val="0"/>
                  <a:satOff val="0"/>
                  <a:lumOff val="0"/>
                  <a:alphaOff val="0"/>
                </a:srgbClr>
              </a:solidFill>
              <a:latin typeface="Gloriola" panose="02000000000000000000" pitchFamily="2" charset="0"/>
              <a:ea typeface="+mn-ea"/>
              <a:cs typeface="+mn-cs"/>
            </a:rPr>
            <a:t>March Pensiones 80/20, F.P</a:t>
          </a:r>
          <a:endParaRPr lang="es-ES" sz="1100" kern="1200" dirty="0">
            <a:solidFill>
              <a:srgbClr val="414C4C">
                <a:hueOff val="0"/>
                <a:satOff val="0"/>
                <a:lumOff val="0"/>
                <a:alphaOff val="0"/>
              </a:srgbClr>
            </a:solidFill>
            <a:latin typeface="Gloriola" panose="02000000000000000000" pitchFamily="2" charset="0"/>
            <a:ea typeface="+mn-ea"/>
            <a:cs typeface="+mn-cs"/>
          </a:endParaRPr>
        </a:p>
      </dsp:txBody>
      <dsp:txXfrm>
        <a:off x="5218110" y="1323141"/>
        <a:ext cx="1566465" cy="596911"/>
      </dsp:txXfrm>
    </dsp:sp>
    <dsp:sp modelId="{55BF18A4-F5C0-435C-B35A-359E8F03D936}">
      <dsp:nvSpPr>
        <dsp:cNvPr id="0" name=""/>
        <dsp:cNvSpPr/>
      </dsp:nvSpPr>
      <dsp:spPr>
        <a:xfrm>
          <a:off x="6264881" y="822248"/>
          <a:ext cx="290895" cy="290895"/>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7A565277-1F5F-4C47-BC3D-AB915B9969BD}">
      <dsp:nvSpPr>
        <dsp:cNvPr id="0" name=""/>
        <dsp:cNvSpPr/>
      </dsp:nvSpPr>
      <dsp:spPr>
        <a:xfrm>
          <a:off x="6399177" y="1133901"/>
          <a:ext cx="1678831" cy="14349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139" tIns="0" rIns="0" bIns="0" numCol="1" spcCol="1270" anchor="t" anchorCtr="0">
          <a:noAutofit/>
        </a:bodyPr>
        <a:lstStyle/>
        <a:p>
          <a:pPr lvl="0" algn="l" defTabSz="488950">
            <a:lnSpc>
              <a:spcPct val="90000"/>
            </a:lnSpc>
            <a:spcBef>
              <a:spcPct val="0"/>
            </a:spcBef>
            <a:spcAft>
              <a:spcPct val="35000"/>
            </a:spcAft>
          </a:pPr>
          <a:r>
            <a:rPr lang="es-ES" sz="1100" kern="1200" dirty="0" smtClean="0">
              <a:solidFill>
                <a:srgbClr val="414C4C">
                  <a:hueOff val="0"/>
                  <a:satOff val="0"/>
                  <a:lumOff val="0"/>
                  <a:alphaOff val="0"/>
                </a:srgbClr>
              </a:solidFill>
              <a:latin typeface="Gloriola" panose="02000000000000000000" pitchFamily="2" charset="0"/>
              <a:ea typeface="+mn-ea"/>
              <a:cs typeface="+mn-cs"/>
            </a:rPr>
            <a:t>March Pensiones 50/50, F.P</a:t>
          </a:r>
          <a:endParaRPr lang="es-ES" sz="1100" kern="1200" dirty="0">
            <a:solidFill>
              <a:srgbClr val="414C4C">
                <a:hueOff val="0"/>
                <a:satOff val="0"/>
                <a:lumOff val="0"/>
                <a:alphaOff val="0"/>
              </a:srgbClr>
            </a:solidFill>
            <a:latin typeface="Gloriola" panose="02000000000000000000" pitchFamily="2" charset="0"/>
            <a:ea typeface="+mn-ea"/>
            <a:cs typeface="+mn-cs"/>
          </a:endParaRPr>
        </a:p>
      </dsp:txBody>
      <dsp:txXfrm>
        <a:off x="6399177" y="1133901"/>
        <a:ext cx="1678831" cy="1434969"/>
      </dsp:txXfrm>
    </dsp:sp>
    <dsp:sp modelId="{5E5DE0D9-B1B6-478E-A394-1D6D97335386}">
      <dsp:nvSpPr>
        <dsp:cNvPr id="0" name=""/>
        <dsp:cNvSpPr/>
      </dsp:nvSpPr>
      <dsp:spPr>
        <a:xfrm>
          <a:off x="7458828" y="588828"/>
          <a:ext cx="370656" cy="370656"/>
        </a:xfrm>
        <a:prstGeom prst="ellipse">
          <a:avLst/>
        </a:prstGeom>
        <a:solidFill>
          <a:srgbClr val="FFFFFF">
            <a:hueOff val="0"/>
            <a:satOff val="0"/>
            <a:lumOff val="0"/>
            <a:alphaOff val="0"/>
          </a:srgbClr>
        </a:solidFill>
        <a:ln w="25400" cap="flat" cmpd="sng" algn="ctr">
          <a:solidFill>
            <a:srgbClr val="016557">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5284FE4C-2E67-4E7E-BEBC-B310A2180F6F}">
      <dsp:nvSpPr>
        <dsp:cNvPr id="0" name=""/>
        <dsp:cNvSpPr/>
      </dsp:nvSpPr>
      <dsp:spPr>
        <a:xfrm>
          <a:off x="7698377" y="733063"/>
          <a:ext cx="1497266" cy="2158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403" tIns="0" rIns="0" bIns="0" numCol="1" spcCol="1270" anchor="t" anchorCtr="0">
          <a:noAutofit/>
        </a:bodyPr>
        <a:lstStyle/>
        <a:p>
          <a:pPr lvl="0" algn="l" defTabSz="488950">
            <a:lnSpc>
              <a:spcPct val="90000"/>
            </a:lnSpc>
            <a:spcBef>
              <a:spcPct val="0"/>
            </a:spcBef>
            <a:spcAft>
              <a:spcPct val="35000"/>
            </a:spcAft>
          </a:pPr>
          <a:r>
            <a:rPr lang="es-ES" sz="1100" kern="1200" dirty="0" smtClean="0">
              <a:solidFill>
                <a:srgbClr val="414C4C">
                  <a:hueOff val="0"/>
                  <a:satOff val="0"/>
                  <a:lumOff val="0"/>
                  <a:alphaOff val="0"/>
                </a:srgbClr>
              </a:solidFill>
              <a:latin typeface="Gloriola" panose="02000000000000000000" pitchFamily="2" charset="0"/>
              <a:ea typeface="+mn-ea"/>
              <a:cs typeface="+mn-cs"/>
            </a:rPr>
            <a:t>March Acciones, F.P</a:t>
          </a:r>
          <a:endParaRPr lang="es-ES" sz="1100" kern="1200" dirty="0">
            <a:solidFill>
              <a:srgbClr val="414C4C">
                <a:hueOff val="0"/>
                <a:satOff val="0"/>
                <a:lumOff val="0"/>
                <a:alphaOff val="0"/>
              </a:srgbClr>
            </a:solidFill>
            <a:latin typeface="Gloriola" panose="02000000000000000000" pitchFamily="2" charset="0"/>
            <a:ea typeface="+mn-ea"/>
            <a:cs typeface="+mn-cs"/>
          </a:endParaRPr>
        </a:p>
      </dsp:txBody>
      <dsp:txXfrm>
        <a:off x="7698377" y="733063"/>
        <a:ext cx="1497266" cy="215825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0"/>
            <a:ext cx="3077739" cy="511730"/>
          </a:xfrm>
          <a:prstGeom prst="rect">
            <a:avLst/>
          </a:prstGeom>
        </p:spPr>
        <p:txBody>
          <a:bodyPr vert="horz" lIns="95469" tIns="47735" rIns="95469" bIns="47735" rtlCol="0"/>
          <a:lstStyle>
            <a:lvl1pPr algn="l" defTabSz="519688"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sz="quarter" idx="1"/>
          </p:nvPr>
        </p:nvSpPr>
        <p:spPr>
          <a:xfrm>
            <a:off x="4023094" y="0"/>
            <a:ext cx="3077739" cy="511730"/>
          </a:xfrm>
          <a:prstGeom prst="rect">
            <a:avLst/>
          </a:prstGeom>
        </p:spPr>
        <p:txBody>
          <a:bodyPr vert="horz" lIns="95469" tIns="47735" rIns="95469" bIns="47735" rtlCol="0"/>
          <a:lstStyle>
            <a:lvl1pPr algn="r" defTabSz="519688" fontAlgn="auto">
              <a:spcBef>
                <a:spcPts val="0"/>
              </a:spcBef>
              <a:spcAft>
                <a:spcPts val="0"/>
              </a:spcAft>
              <a:defRPr sz="1200">
                <a:latin typeface="+mn-lt"/>
                <a:ea typeface="+mn-ea"/>
                <a:cs typeface="+mn-cs"/>
              </a:defRPr>
            </a:lvl1pPr>
          </a:lstStyle>
          <a:p>
            <a:pPr>
              <a:defRPr/>
            </a:pPr>
            <a:fld id="{5D6A2A9A-588E-824E-B6F0-7DE75820C1D1}" type="datetime1">
              <a:rPr lang="es-ES"/>
              <a:pPr>
                <a:defRPr/>
              </a:pPr>
              <a:t>08/02/2023</a:t>
            </a:fld>
            <a:endParaRPr lang="es-ES"/>
          </a:p>
        </p:txBody>
      </p:sp>
      <p:sp>
        <p:nvSpPr>
          <p:cNvPr id="4" name="Marcador de pie de página 3"/>
          <p:cNvSpPr>
            <a:spLocks noGrp="1"/>
          </p:cNvSpPr>
          <p:nvPr>
            <p:ph type="ftr" sz="quarter" idx="2"/>
          </p:nvPr>
        </p:nvSpPr>
        <p:spPr>
          <a:xfrm>
            <a:off x="2" y="9721107"/>
            <a:ext cx="3077739" cy="511730"/>
          </a:xfrm>
          <a:prstGeom prst="rect">
            <a:avLst/>
          </a:prstGeom>
        </p:spPr>
        <p:txBody>
          <a:bodyPr vert="horz" lIns="95469" tIns="47735" rIns="95469" bIns="47735" rtlCol="0" anchor="b"/>
          <a:lstStyle>
            <a:lvl1pPr algn="l" defTabSz="519688" fontAlgn="auto">
              <a:spcBef>
                <a:spcPts val="0"/>
              </a:spcBef>
              <a:spcAft>
                <a:spcPts val="0"/>
              </a:spcAft>
              <a:defRPr sz="1200">
                <a:latin typeface="+mn-lt"/>
                <a:ea typeface="+mn-ea"/>
                <a:cs typeface="+mn-cs"/>
              </a:defRPr>
            </a:lvl1pPr>
          </a:lstStyle>
          <a:p>
            <a:pPr>
              <a:defRPr/>
            </a:pPr>
            <a:endParaRPr lang="es-ES"/>
          </a:p>
        </p:txBody>
      </p:sp>
      <p:sp>
        <p:nvSpPr>
          <p:cNvPr id="5" name="Marcador de número de diapositiva 4"/>
          <p:cNvSpPr>
            <a:spLocks noGrp="1"/>
          </p:cNvSpPr>
          <p:nvPr>
            <p:ph type="sldNum" sz="quarter" idx="3"/>
          </p:nvPr>
        </p:nvSpPr>
        <p:spPr>
          <a:xfrm>
            <a:off x="4023094" y="9721107"/>
            <a:ext cx="3077739" cy="511730"/>
          </a:xfrm>
          <a:prstGeom prst="rect">
            <a:avLst/>
          </a:prstGeom>
        </p:spPr>
        <p:txBody>
          <a:bodyPr vert="horz" lIns="95469" tIns="47735" rIns="95469" bIns="47735" rtlCol="0" anchor="b"/>
          <a:lstStyle>
            <a:lvl1pPr algn="r" defTabSz="519688" fontAlgn="auto">
              <a:spcBef>
                <a:spcPts val="0"/>
              </a:spcBef>
              <a:spcAft>
                <a:spcPts val="0"/>
              </a:spcAft>
              <a:defRPr sz="1200">
                <a:latin typeface="+mn-lt"/>
                <a:ea typeface="+mn-ea"/>
                <a:cs typeface="+mn-cs"/>
              </a:defRPr>
            </a:lvl1pPr>
          </a:lstStyle>
          <a:p>
            <a:pPr>
              <a:defRPr/>
            </a:pPr>
            <a:fld id="{A2DEC676-BAE3-8647-8FA0-5E7C73CE3376}" type="slidenum">
              <a:rPr lang="es-ES"/>
              <a:pPr>
                <a:defRPr/>
              </a:pPr>
              <a:t>‹Nº›</a:t>
            </a:fld>
            <a:endParaRPr lang="es-ES"/>
          </a:p>
        </p:txBody>
      </p:sp>
    </p:spTree>
    <p:extLst>
      <p:ext uri="{BB962C8B-B14F-4D97-AF65-F5344CB8AC3E}">
        <p14:creationId xmlns:p14="http://schemas.microsoft.com/office/powerpoint/2010/main" val="11279686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2" y="0"/>
            <a:ext cx="3077739" cy="511730"/>
          </a:xfrm>
          <a:prstGeom prst="rect">
            <a:avLst/>
          </a:prstGeom>
        </p:spPr>
        <p:txBody>
          <a:bodyPr vert="horz" lIns="95469" tIns="47735" rIns="95469" bIns="47735" rtlCol="0"/>
          <a:lstStyle>
            <a:lvl1pPr algn="l" defTabSz="519688" fontAlgn="auto">
              <a:spcBef>
                <a:spcPts val="0"/>
              </a:spcBef>
              <a:spcAft>
                <a:spcPts val="0"/>
              </a:spcAft>
              <a:defRPr sz="1200">
                <a:latin typeface="+mn-lt"/>
                <a:ea typeface="+mn-ea"/>
                <a:cs typeface="+mn-cs"/>
              </a:defRPr>
            </a:lvl1pPr>
          </a:lstStyle>
          <a:p>
            <a:pPr>
              <a:defRPr/>
            </a:pPr>
            <a:endParaRPr lang="es-ES"/>
          </a:p>
        </p:txBody>
      </p:sp>
      <p:sp>
        <p:nvSpPr>
          <p:cNvPr id="3" name="Marcador de fecha 2"/>
          <p:cNvSpPr>
            <a:spLocks noGrp="1"/>
          </p:cNvSpPr>
          <p:nvPr>
            <p:ph type="dt" idx="1"/>
          </p:nvPr>
        </p:nvSpPr>
        <p:spPr>
          <a:xfrm>
            <a:off x="4023094" y="0"/>
            <a:ext cx="3077739" cy="511730"/>
          </a:xfrm>
          <a:prstGeom prst="rect">
            <a:avLst/>
          </a:prstGeom>
        </p:spPr>
        <p:txBody>
          <a:bodyPr vert="horz" lIns="95469" tIns="47735" rIns="95469" bIns="47735" rtlCol="0"/>
          <a:lstStyle>
            <a:lvl1pPr algn="r" defTabSz="519688" fontAlgn="auto">
              <a:spcBef>
                <a:spcPts val="0"/>
              </a:spcBef>
              <a:spcAft>
                <a:spcPts val="0"/>
              </a:spcAft>
              <a:defRPr sz="1200">
                <a:latin typeface="+mn-lt"/>
                <a:ea typeface="+mn-ea"/>
                <a:cs typeface="+mn-cs"/>
              </a:defRPr>
            </a:lvl1pPr>
          </a:lstStyle>
          <a:p>
            <a:pPr>
              <a:defRPr/>
            </a:pPr>
            <a:fld id="{EACDE28C-2DEB-CD49-BA2D-AAD84F9097E6}" type="datetime1">
              <a:rPr lang="es-ES"/>
              <a:pPr>
                <a:defRPr/>
              </a:pPr>
              <a:t>08/02/2023</a:t>
            </a:fld>
            <a:endParaRPr lang="es-ES"/>
          </a:p>
        </p:txBody>
      </p:sp>
      <p:sp>
        <p:nvSpPr>
          <p:cNvPr id="4" name="Marcador de imagen de diapositiva 3"/>
          <p:cNvSpPr>
            <a:spLocks noGrp="1" noRot="1" noChangeAspect="1"/>
          </p:cNvSpPr>
          <p:nvPr>
            <p:ph type="sldImg" idx="2"/>
          </p:nvPr>
        </p:nvSpPr>
        <p:spPr>
          <a:xfrm>
            <a:off x="838200" y="766763"/>
            <a:ext cx="5426075" cy="3840162"/>
          </a:xfrm>
          <a:prstGeom prst="rect">
            <a:avLst/>
          </a:prstGeom>
          <a:noFill/>
          <a:ln w="12700">
            <a:solidFill>
              <a:prstClr val="black"/>
            </a:solidFill>
          </a:ln>
        </p:spPr>
        <p:txBody>
          <a:bodyPr vert="horz" lIns="95469" tIns="47735" rIns="95469" bIns="47735" rtlCol="0" anchor="ctr"/>
          <a:lstStyle/>
          <a:p>
            <a:pPr lvl="0"/>
            <a:endParaRPr lang="es-ES" noProof="0"/>
          </a:p>
        </p:txBody>
      </p:sp>
      <p:sp>
        <p:nvSpPr>
          <p:cNvPr id="5" name="Marcador de notas 4"/>
          <p:cNvSpPr>
            <a:spLocks noGrp="1"/>
          </p:cNvSpPr>
          <p:nvPr>
            <p:ph type="body" sz="quarter" idx="3"/>
          </p:nvPr>
        </p:nvSpPr>
        <p:spPr>
          <a:xfrm>
            <a:off x="710249" y="4861443"/>
            <a:ext cx="5681979" cy="4605575"/>
          </a:xfrm>
          <a:prstGeom prst="rect">
            <a:avLst/>
          </a:prstGeom>
        </p:spPr>
        <p:txBody>
          <a:bodyPr vert="horz" lIns="95469" tIns="47735" rIns="95469" bIns="47735" rtlCol="0"/>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endParaRPr lang="es-ES" noProof="0"/>
          </a:p>
        </p:txBody>
      </p:sp>
      <p:sp>
        <p:nvSpPr>
          <p:cNvPr id="6" name="Marcador de pie de página 5"/>
          <p:cNvSpPr>
            <a:spLocks noGrp="1"/>
          </p:cNvSpPr>
          <p:nvPr>
            <p:ph type="ftr" sz="quarter" idx="4"/>
          </p:nvPr>
        </p:nvSpPr>
        <p:spPr>
          <a:xfrm>
            <a:off x="2" y="9721107"/>
            <a:ext cx="3077739" cy="511730"/>
          </a:xfrm>
          <a:prstGeom prst="rect">
            <a:avLst/>
          </a:prstGeom>
        </p:spPr>
        <p:txBody>
          <a:bodyPr vert="horz" lIns="95469" tIns="47735" rIns="95469" bIns="47735" rtlCol="0" anchor="b"/>
          <a:lstStyle>
            <a:lvl1pPr algn="l" defTabSz="519688" fontAlgn="auto">
              <a:spcBef>
                <a:spcPts val="0"/>
              </a:spcBef>
              <a:spcAft>
                <a:spcPts val="0"/>
              </a:spcAft>
              <a:defRPr sz="1200">
                <a:latin typeface="+mn-lt"/>
                <a:ea typeface="+mn-ea"/>
                <a:cs typeface="+mn-cs"/>
              </a:defRPr>
            </a:lvl1pPr>
          </a:lstStyle>
          <a:p>
            <a:pPr>
              <a:defRPr/>
            </a:pPr>
            <a:endParaRPr lang="es-ES"/>
          </a:p>
        </p:txBody>
      </p:sp>
      <p:sp>
        <p:nvSpPr>
          <p:cNvPr id="7" name="Marcador de número de diapositiva 6"/>
          <p:cNvSpPr>
            <a:spLocks noGrp="1"/>
          </p:cNvSpPr>
          <p:nvPr>
            <p:ph type="sldNum" sz="quarter" idx="5"/>
          </p:nvPr>
        </p:nvSpPr>
        <p:spPr>
          <a:xfrm>
            <a:off x="4023094" y="9721107"/>
            <a:ext cx="3077739" cy="511730"/>
          </a:xfrm>
          <a:prstGeom prst="rect">
            <a:avLst/>
          </a:prstGeom>
        </p:spPr>
        <p:txBody>
          <a:bodyPr vert="horz" lIns="95469" tIns="47735" rIns="95469" bIns="47735" rtlCol="0" anchor="b"/>
          <a:lstStyle>
            <a:lvl1pPr algn="r" defTabSz="519688" fontAlgn="auto">
              <a:spcBef>
                <a:spcPts val="0"/>
              </a:spcBef>
              <a:spcAft>
                <a:spcPts val="0"/>
              </a:spcAft>
              <a:defRPr sz="1200">
                <a:latin typeface="+mn-lt"/>
                <a:ea typeface="+mn-ea"/>
                <a:cs typeface="+mn-cs"/>
              </a:defRPr>
            </a:lvl1pPr>
          </a:lstStyle>
          <a:p>
            <a:pPr>
              <a:defRPr/>
            </a:pPr>
            <a:fld id="{F9AB6D08-F9CD-8349-B3F0-1C40A7FC262C}" type="slidenum">
              <a:rPr lang="es-ES"/>
              <a:pPr>
                <a:defRPr/>
              </a:pPr>
              <a:t>‹Nº›</a:t>
            </a:fld>
            <a:endParaRPr lang="es-ES"/>
          </a:p>
        </p:txBody>
      </p:sp>
    </p:spTree>
    <p:extLst>
      <p:ext uri="{BB962C8B-B14F-4D97-AF65-F5344CB8AC3E}">
        <p14:creationId xmlns:p14="http://schemas.microsoft.com/office/powerpoint/2010/main" val="1732005049"/>
      </p:ext>
    </p:extLst>
  </p:cSld>
  <p:clrMap bg1="lt1" tx1="dk1" bg2="lt2" tx2="dk2" accent1="accent1" accent2="accent2" accent3="accent3" accent4="accent4" accent5="accent5" accent6="accent6" hlink="hlink" folHlink="folHlink"/>
  <p:hf hdr="0" dt="0"/>
  <p:notesStyle>
    <a:lvl1pPr algn="l" defTabSz="496888" rtl="0" eaLnBrk="0" fontAlgn="base" hangingPunct="0">
      <a:spcBef>
        <a:spcPct val="30000"/>
      </a:spcBef>
      <a:spcAft>
        <a:spcPct val="0"/>
      </a:spcAft>
      <a:defRPr sz="1300" kern="1200">
        <a:solidFill>
          <a:schemeClr val="tx1"/>
        </a:solidFill>
        <a:latin typeface="+mn-lt"/>
        <a:ea typeface="ＭＳ Ｐゴシック" charset="0"/>
        <a:cs typeface="ＭＳ Ｐゴシック" charset="0"/>
      </a:defRPr>
    </a:lvl1pPr>
    <a:lvl2pPr marL="496888" algn="l" defTabSz="496888" rtl="0" eaLnBrk="0" fontAlgn="base" hangingPunct="0">
      <a:spcBef>
        <a:spcPct val="30000"/>
      </a:spcBef>
      <a:spcAft>
        <a:spcPct val="0"/>
      </a:spcAft>
      <a:defRPr sz="1300" kern="1200">
        <a:solidFill>
          <a:schemeClr val="tx1"/>
        </a:solidFill>
        <a:latin typeface="+mn-lt"/>
        <a:ea typeface="ＭＳ Ｐゴシック" charset="0"/>
        <a:cs typeface="+mn-cs"/>
      </a:defRPr>
    </a:lvl2pPr>
    <a:lvl3pPr marL="995363" algn="l" defTabSz="496888" rtl="0" eaLnBrk="0" fontAlgn="base" hangingPunct="0">
      <a:spcBef>
        <a:spcPct val="30000"/>
      </a:spcBef>
      <a:spcAft>
        <a:spcPct val="0"/>
      </a:spcAft>
      <a:defRPr sz="1300" kern="1200">
        <a:solidFill>
          <a:schemeClr val="tx1"/>
        </a:solidFill>
        <a:latin typeface="+mn-lt"/>
        <a:ea typeface="ＭＳ Ｐゴシック" charset="0"/>
        <a:cs typeface="+mn-cs"/>
      </a:defRPr>
    </a:lvl3pPr>
    <a:lvl4pPr marL="1492250" algn="l" defTabSz="496888" rtl="0" eaLnBrk="0" fontAlgn="base" hangingPunct="0">
      <a:spcBef>
        <a:spcPct val="30000"/>
      </a:spcBef>
      <a:spcAft>
        <a:spcPct val="0"/>
      </a:spcAft>
      <a:defRPr sz="1300" kern="1200">
        <a:solidFill>
          <a:schemeClr val="tx1"/>
        </a:solidFill>
        <a:latin typeface="+mn-lt"/>
        <a:ea typeface="ＭＳ Ｐゴシック" charset="0"/>
        <a:cs typeface="+mn-cs"/>
      </a:defRPr>
    </a:lvl4pPr>
    <a:lvl5pPr marL="1990725" algn="l" defTabSz="496888" rtl="0" eaLnBrk="0" fontAlgn="base" hangingPunct="0">
      <a:spcBef>
        <a:spcPct val="30000"/>
      </a:spcBef>
      <a:spcAft>
        <a:spcPct val="0"/>
      </a:spcAft>
      <a:defRPr sz="1300" kern="1200">
        <a:solidFill>
          <a:schemeClr val="tx1"/>
        </a:solidFill>
        <a:latin typeface="+mn-lt"/>
        <a:ea typeface="ＭＳ Ｐゴシック" charset="0"/>
        <a:cs typeface="+mn-cs"/>
      </a:defRPr>
    </a:lvl5pPr>
    <a:lvl6pPr marL="2488768" algn="l" defTabSz="497754" rtl="0" eaLnBrk="1" latinLnBrk="0" hangingPunct="1">
      <a:defRPr sz="1300" kern="1200">
        <a:solidFill>
          <a:schemeClr val="tx1"/>
        </a:solidFill>
        <a:latin typeface="+mn-lt"/>
        <a:ea typeface="+mn-ea"/>
        <a:cs typeface="+mn-cs"/>
      </a:defRPr>
    </a:lvl6pPr>
    <a:lvl7pPr marL="2986522" algn="l" defTabSz="497754" rtl="0" eaLnBrk="1" latinLnBrk="0" hangingPunct="1">
      <a:defRPr sz="1300" kern="1200">
        <a:solidFill>
          <a:schemeClr val="tx1"/>
        </a:solidFill>
        <a:latin typeface="+mn-lt"/>
        <a:ea typeface="+mn-ea"/>
        <a:cs typeface="+mn-cs"/>
      </a:defRPr>
    </a:lvl7pPr>
    <a:lvl8pPr marL="3484275" algn="l" defTabSz="497754" rtl="0" eaLnBrk="1" latinLnBrk="0" hangingPunct="1">
      <a:defRPr sz="1300" kern="1200">
        <a:solidFill>
          <a:schemeClr val="tx1"/>
        </a:solidFill>
        <a:latin typeface="+mn-lt"/>
        <a:ea typeface="+mn-ea"/>
        <a:cs typeface="+mn-cs"/>
      </a:defRPr>
    </a:lvl8pPr>
    <a:lvl9pPr marL="3982029" algn="l" defTabSz="497754"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10"/>
          </p:nvPr>
        </p:nvSpPr>
        <p:spPr/>
        <p:txBody>
          <a:bodyPr/>
          <a:lstStyle/>
          <a:p>
            <a:pPr>
              <a:defRPr/>
            </a:pPr>
            <a:endParaRPr lang="es-ES"/>
          </a:p>
        </p:txBody>
      </p:sp>
      <p:sp>
        <p:nvSpPr>
          <p:cNvPr id="5" name="Marcador de número de diapositiva 4"/>
          <p:cNvSpPr>
            <a:spLocks noGrp="1"/>
          </p:cNvSpPr>
          <p:nvPr>
            <p:ph type="sldNum" sz="quarter" idx="11"/>
          </p:nvPr>
        </p:nvSpPr>
        <p:spPr/>
        <p:txBody>
          <a:bodyPr/>
          <a:lstStyle/>
          <a:p>
            <a:pPr>
              <a:defRPr/>
            </a:pPr>
            <a:fld id="{F9AB6D08-F9CD-8349-B3F0-1C40A7FC262C}" type="slidenum">
              <a:rPr lang="es-ES" smtClean="0"/>
              <a:pPr>
                <a:defRPr/>
              </a:pPr>
              <a:t>2</a:t>
            </a:fld>
            <a:endParaRPr lang="es-ES"/>
          </a:p>
        </p:txBody>
      </p:sp>
    </p:spTree>
    <p:extLst>
      <p:ext uri="{BB962C8B-B14F-4D97-AF65-F5344CB8AC3E}">
        <p14:creationId xmlns:p14="http://schemas.microsoft.com/office/powerpoint/2010/main" val="1101282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10"/>
          </p:nvPr>
        </p:nvSpPr>
        <p:spPr/>
        <p:txBody>
          <a:bodyPr/>
          <a:lstStyle/>
          <a:p>
            <a:pPr>
              <a:defRPr/>
            </a:pPr>
            <a:endParaRPr lang="es-ES"/>
          </a:p>
        </p:txBody>
      </p:sp>
      <p:sp>
        <p:nvSpPr>
          <p:cNvPr id="5" name="Marcador de número de diapositiva 4"/>
          <p:cNvSpPr>
            <a:spLocks noGrp="1"/>
          </p:cNvSpPr>
          <p:nvPr>
            <p:ph type="sldNum" sz="quarter" idx="11"/>
          </p:nvPr>
        </p:nvSpPr>
        <p:spPr/>
        <p:txBody>
          <a:bodyPr/>
          <a:lstStyle/>
          <a:p>
            <a:pPr>
              <a:defRPr/>
            </a:pPr>
            <a:fld id="{F9AB6D08-F9CD-8349-B3F0-1C40A7FC262C}" type="slidenum">
              <a:rPr lang="es-ES" smtClean="0"/>
              <a:pPr>
                <a:defRPr/>
              </a:pPr>
              <a:t>9</a:t>
            </a:fld>
            <a:endParaRPr lang="es-ES"/>
          </a:p>
        </p:txBody>
      </p:sp>
    </p:spTree>
    <p:extLst>
      <p:ext uri="{BB962C8B-B14F-4D97-AF65-F5344CB8AC3E}">
        <p14:creationId xmlns:p14="http://schemas.microsoft.com/office/powerpoint/2010/main" val="2313806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10"/>
          </p:nvPr>
        </p:nvSpPr>
        <p:spPr/>
        <p:txBody>
          <a:bodyPr/>
          <a:lstStyle/>
          <a:p>
            <a:pPr>
              <a:defRPr/>
            </a:pPr>
            <a:endParaRPr lang="es-ES"/>
          </a:p>
        </p:txBody>
      </p:sp>
      <p:sp>
        <p:nvSpPr>
          <p:cNvPr id="5" name="Marcador de número de diapositiva 4"/>
          <p:cNvSpPr>
            <a:spLocks noGrp="1"/>
          </p:cNvSpPr>
          <p:nvPr>
            <p:ph type="sldNum" sz="quarter" idx="11"/>
          </p:nvPr>
        </p:nvSpPr>
        <p:spPr/>
        <p:txBody>
          <a:bodyPr/>
          <a:lstStyle/>
          <a:p>
            <a:pPr>
              <a:defRPr/>
            </a:pPr>
            <a:fld id="{F9AB6D08-F9CD-8349-B3F0-1C40A7FC262C}" type="slidenum">
              <a:rPr lang="es-ES" smtClean="0"/>
              <a:pPr>
                <a:defRPr/>
              </a:pPr>
              <a:t>16</a:t>
            </a:fld>
            <a:endParaRPr lang="es-ES"/>
          </a:p>
        </p:txBody>
      </p:sp>
    </p:spTree>
    <p:extLst>
      <p:ext uri="{BB962C8B-B14F-4D97-AF65-F5344CB8AC3E}">
        <p14:creationId xmlns:p14="http://schemas.microsoft.com/office/powerpoint/2010/main" val="965217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10"/>
          </p:nvPr>
        </p:nvSpPr>
        <p:spPr/>
        <p:txBody>
          <a:bodyPr/>
          <a:lstStyle/>
          <a:p>
            <a:pPr>
              <a:defRPr/>
            </a:pPr>
            <a:endParaRPr lang="es-ES"/>
          </a:p>
        </p:txBody>
      </p:sp>
      <p:sp>
        <p:nvSpPr>
          <p:cNvPr id="5" name="Marcador de número de diapositiva 4"/>
          <p:cNvSpPr>
            <a:spLocks noGrp="1"/>
          </p:cNvSpPr>
          <p:nvPr>
            <p:ph type="sldNum" sz="quarter" idx="11"/>
          </p:nvPr>
        </p:nvSpPr>
        <p:spPr/>
        <p:txBody>
          <a:bodyPr/>
          <a:lstStyle/>
          <a:p>
            <a:pPr>
              <a:defRPr/>
            </a:pPr>
            <a:fld id="{F9AB6D08-F9CD-8349-B3F0-1C40A7FC262C}" type="slidenum">
              <a:rPr lang="es-ES" smtClean="0"/>
              <a:pPr>
                <a:defRPr/>
              </a:pPr>
              <a:t>17</a:t>
            </a:fld>
            <a:endParaRPr lang="es-ES"/>
          </a:p>
        </p:txBody>
      </p:sp>
    </p:spTree>
    <p:extLst>
      <p:ext uri="{BB962C8B-B14F-4D97-AF65-F5344CB8AC3E}">
        <p14:creationId xmlns:p14="http://schemas.microsoft.com/office/powerpoint/2010/main" val="705262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10"/>
          </p:nvPr>
        </p:nvSpPr>
        <p:spPr/>
        <p:txBody>
          <a:bodyPr/>
          <a:lstStyle/>
          <a:p>
            <a:pPr>
              <a:defRPr/>
            </a:pPr>
            <a:endParaRPr lang="es-ES"/>
          </a:p>
        </p:txBody>
      </p:sp>
      <p:sp>
        <p:nvSpPr>
          <p:cNvPr id="5" name="Marcador de número de diapositiva 4"/>
          <p:cNvSpPr>
            <a:spLocks noGrp="1"/>
          </p:cNvSpPr>
          <p:nvPr>
            <p:ph type="sldNum" sz="quarter" idx="11"/>
          </p:nvPr>
        </p:nvSpPr>
        <p:spPr/>
        <p:txBody>
          <a:bodyPr/>
          <a:lstStyle/>
          <a:p>
            <a:pPr>
              <a:defRPr/>
            </a:pPr>
            <a:fld id="{F9AB6D08-F9CD-8349-B3F0-1C40A7FC262C}" type="slidenum">
              <a:rPr lang="es-ES" smtClean="0"/>
              <a:pPr>
                <a:defRPr/>
              </a:pPr>
              <a:t>18</a:t>
            </a:fld>
            <a:endParaRPr lang="es-ES"/>
          </a:p>
        </p:txBody>
      </p:sp>
    </p:spTree>
    <p:extLst>
      <p:ext uri="{BB962C8B-B14F-4D97-AF65-F5344CB8AC3E}">
        <p14:creationId xmlns:p14="http://schemas.microsoft.com/office/powerpoint/2010/main" val="636939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pie de página 3"/>
          <p:cNvSpPr>
            <a:spLocks noGrp="1"/>
          </p:cNvSpPr>
          <p:nvPr>
            <p:ph type="ftr" sz="quarter" idx="10"/>
          </p:nvPr>
        </p:nvSpPr>
        <p:spPr/>
        <p:txBody>
          <a:bodyPr/>
          <a:lstStyle/>
          <a:p>
            <a:pPr>
              <a:defRPr/>
            </a:pPr>
            <a:endParaRPr lang="es-ES"/>
          </a:p>
        </p:txBody>
      </p:sp>
      <p:sp>
        <p:nvSpPr>
          <p:cNvPr id="5" name="Marcador de número de diapositiva 4"/>
          <p:cNvSpPr>
            <a:spLocks noGrp="1"/>
          </p:cNvSpPr>
          <p:nvPr>
            <p:ph type="sldNum" sz="quarter" idx="11"/>
          </p:nvPr>
        </p:nvSpPr>
        <p:spPr/>
        <p:txBody>
          <a:bodyPr/>
          <a:lstStyle/>
          <a:p>
            <a:pPr>
              <a:defRPr/>
            </a:pPr>
            <a:fld id="{F9AB6D08-F9CD-8349-B3F0-1C40A7FC262C}" type="slidenum">
              <a:rPr lang="es-ES" smtClean="0"/>
              <a:pPr>
                <a:defRPr/>
              </a:pPr>
              <a:t>19</a:t>
            </a:fld>
            <a:endParaRPr lang="es-ES"/>
          </a:p>
        </p:txBody>
      </p:sp>
    </p:spTree>
    <p:extLst>
      <p:ext uri="{BB962C8B-B14F-4D97-AF65-F5344CB8AC3E}">
        <p14:creationId xmlns:p14="http://schemas.microsoft.com/office/powerpoint/2010/main" val="1450278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10"/>
          </p:nvPr>
        </p:nvSpPr>
        <p:spPr/>
        <p:txBody>
          <a:bodyPr/>
          <a:lstStyle/>
          <a:p>
            <a:pPr>
              <a:defRPr/>
            </a:pPr>
            <a:endParaRPr lang="es-ES"/>
          </a:p>
        </p:txBody>
      </p:sp>
      <p:sp>
        <p:nvSpPr>
          <p:cNvPr id="5" name="Marcador de número de diapositiva 4"/>
          <p:cNvSpPr>
            <a:spLocks noGrp="1"/>
          </p:cNvSpPr>
          <p:nvPr>
            <p:ph type="sldNum" sz="quarter" idx="11"/>
          </p:nvPr>
        </p:nvSpPr>
        <p:spPr/>
        <p:txBody>
          <a:bodyPr/>
          <a:lstStyle/>
          <a:p>
            <a:pPr>
              <a:defRPr/>
            </a:pPr>
            <a:fld id="{F9AB6D08-F9CD-8349-B3F0-1C40A7FC262C}" type="slidenum">
              <a:rPr lang="es-ES" smtClean="0"/>
              <a:pPr>
                <a:defRPr/>
              </a:pPr>
              <a:t>20</a:t>
            </a:fld>
            <a:endParaRPr lang="es-ES"/>
          </a:p>
        </p:txBody>
      </p:sp>
    </p:spTree>
    <p:extLst>
      <p:ext uri="{BB962C8B-B14F-4D97-AF65-F5344CB8AC3E}">
        <p14:creationId xmlns:p14="http://schemas.microsoft.com/office/powerpoint/2010/main" val="3020695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pie de página 3"/>
          <p:cNvSpPr>
            <a:spLocks noGrp="1"/>
          </p:cNvSpPr>
          <p:nvPr>
            <p:ph type="ftr" sz="quarter" idx="10"/>
          </p:nvPr>
        </p:nvSpPr>
        <p:spPr/>
        <p:txBody>
          <a:bodyPr/>
          <a:lstStyle/>
          <a:p>
            <a:pPr marL="0" marR="0" lvl="0" indent="0" algn="l" defTabSz="497754"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91920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bancamarch.es" TargetMode="External"/><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bancamarch.es" TargetMode="External"/><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bancamarch.es" TargetMode="External"/><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hyperlink" Target="http://www.bancamarch.es" TargetMode="External"/><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0.xml"/><Relationship Id="rId4" Type="http://schemas.openxmlformats.org/officeDocument/2006/relationships/image" Target="../media/image35.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20.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0.xml"/><Relationship Id="rId4" Type="http://schemas.openxmlformats.org/officeDocument/2006/relationships/image" Target="../media/image35.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0.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9.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0.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1.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3.jpg"/><Relationship Id="rId1" Type="http://schemas.openxmlformats.org/officeDocument/2006/relationships/slideMaster" Target="../slideMasters/slideMaster20.xml"/><Relationship Id="rId5" Type="http://schemas.openxmlformats.org/officeDocument/2006/relationships/image" Target="../media/image32.png"/><Relationship Id="rId4" Type="http://schemas.openxmlformats.org/officeDocument/2006/relationships/image" Target="../media/image31.png"/></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0.xml"/><Relationship Id="rId4" Type="http://schemas.openxmlformats.org/officeDocument/2006/relationships/image" Target="../media/image44.emf"/></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0.xml"/><Relationship Id="rId4" Type="http://schemas.openxmlformats.org/officeDocument/2006/relationships/image" Target="../media/image35.png"/></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0.xml"/><Relationship Id="rId4" Type="http://schemas.openxmlformats.org/officeDocument/2006/relationships/image" Target="../media/image3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0.xml"/><Relationship Id="rId4" Type="http://schemas.openxmlformats.org/officeDocument/2006/relationships/image" Target="../media/image35.png"/></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20.xml"/><Relationship Id="rId4" Type="http://schemas.openxmlformats.org/officeDocument/2006/relationships/image" Target="../media/image35.png"/></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Master" Target="../slideMasters/slideMaster2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jpg"/><Relationship Id="rId1" Type="http://schemas.openxmlformats.org/officeDocument/2006/relationships/slideMaster" Target="../slideMasters/slideMaster20.xml"/><Relationship Id="rId5" Type="http://schemas.openxmlformats.org/officeDocument/2006/relationships/image" Target="../media/image47.emf"/><Relationship Id="rId4" Type="http://schemas.openxmlformats.org/officeDocument/2006/relationships/image" Target="../media/image31.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jpg"/><Relationship Id="rId1" Type="http://schemas.openxmlformats.org/officeDocument/2006/relationships/slideMaster" Target="../slideMasters/slideMaster20.xml"/><Relationship Id="rId5" Type="http://schemas.openxmlformats.org/officeDocument/2006/relationships/image" Target="../media/image47.emf"/><Relationship Id="rId4" Type="http://schemas.openxmlformats.org/officeDocument/2006/relationships/image" Target="../media/image31.png"/></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9.jpg"/><Relationship Id="rId1" Type="http://schemas.openxmlformats.org/officeDocument/2006/relationships/slideMaster" Target="../slideMasters/slideMaster20.xml"/><Relationship Id="rId5" Type="http://schemas.openxmlformats.org/officeDocument/2006/relationships/image" Target="../media/image47.emf"/><Relationship Id="rId4" Type="http://schemas.openxmlformats.org/officeDocument/2006/relationships/image" Target="../media/image31.png"/></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hyperlink" Target="http://www.bancamarch.es" TargetMode="Externa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hyperlink" Target="http://www.bancamarch.es"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ortada 1">
    <p:spTree>
      <p:nvGrpSpPr>
        <p:cNvPr id="1" name=""/>
        <p:cNvGrpSpPr/>
        <p:nvPr/>
      </p:nvGrpSpPr>
      <p:grpSpPr>
        <a:xfrm>
          <a:off x="0" y="0"/>
          <a:ext cx="0" cy="0"/>
          <a:chOff x="0" y="0"/>
          <a:chExt cx="0" cy="0"/>
        </a:xfrm>
      </p:grpSpPr>
      <p:pic>
        <p:nvPicPr>
          <p:cNvPr id="8" name="Picture 3" descr="portada_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Subtítulo 2"/>
          <p:cNvSpPr>
            <a:spLocks noGrp="1"/>
          </p:cNvSpPr>
          <p:nvPr>
            <p:ph type="subTitle" idx="1"/>
          </p:nvPr>
        </p:nvSpPr>
        <p:spPr>
          <a:xfrm>
            <a:off x="618499" y="6200236"/>
            <a:ext cx="4231754" cy="285387"/>
          </a:xfrm>
          <a:prstGeom prst="rect">
            <a:avLst/>
          </a:prstGeom>
        </p:spPr>
        <p:txBody>
          <a:bodyPr lIns="99551" tIns="49775" rIns="99551" bIns="49775"/>
          <a:lstStyle>
            <a:lvl1pPr marL="0" indent="0" algn="l">
              <a:spcBef>
                <a:spcPts val="0"/>
              </a:spcBef>
              <a:buNone/>
              <a:defRPr sz="1400" b="1" i="0" cap="none" baseline="0">
                <a:solidFill>
                  <a:schemeClr val="tx1"/>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7" name="Marcador de texto 19"/>
          <p:cNvSpPr>
            <a:spLocks noGrp="1"/>
          </p:cNvSpPr>
          <p:nvPr>
            <p:ph type="body" sz="quarter" idx="12"/>
          </p:nvPr>
        </p:nvSpPr>
        <p:spPr>
          <a:xfrm>
            <a:off x="646918" y="2411845"/>
            <a:ext cx="4656318" cy="990417"/>
          </a:xfrm>
          <a:prstGeom prst="rect">
            <a:avLst/>
          </a:prstGeom>
        </p:spPr>
        <p:txBody>
          <a:bodyPr vert="horz" lIns="99551" tIns="49775" rIns="99551" bIns="49775"/>
          <a:lstStyle>
            <a:lvl1pPr marL="0" indent="0">
              <a:spcBef>
                <a:spcPts val="0"/>
              </a:spcBef>
              <a:spcAft>
                <a:spcPts val="0"/>
              </a:spcAft>
              <a:buNone/>
              <a:defRPr sz="2200" b="0" cap="none"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612608"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612608"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pic>
        <p:nvPicPr>
          <p:cNvPr id="9" name="Imagen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86" y="1164930"/>
            <a:ext cx="3037589" cy="757951"/>
          </a:xfrm>
          <a:prstGeom prst="rect">
            <a:avLst/>
          </a:prstGeom>
        </p:spPr>
      </p:pic>
    </p:spTree>
    <p:extLst>
      <p:ext uri="{BB962C8B-B14F-4D97-AF65-F5344CB8AC3E}">
        <p14:creationId xmlns:p14="http://schemas.microsoft.com/office/powerpoint/2010/main" val="2740068058"/>
      </p:ext>
    </p:extLst>
  </p:cSld>
  <p:clrMapOvr>
    <a:masterClrMapping/>
  </p:clrMapOvr>
  <p:extLst>
    <p:ext uri="{DCECCB84-F9BA-43D5-87BE-67443E8EF086}">
      <p15:sldGuideLst xmlns:p15="http://schemas.microsoft.com/office/powerpoint/2012/main">
        <p15:guide id="1" orient="horz" pos="817" userDrawn="1">
          <p15:clr>
            <a:srgbClr val="FBAE40"/>
          </p15:clr>
        </p15:guide>
        <p15:guide id="2" pos="4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7037"/>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5900959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Rectangle 6"/>
          <p:cNvSpPr/>
          <p:nvPr userDrawn="1"/>
        </p:nvSpPr>
        <p:spPr>
          <a:xfrm>
            <a:off x="5761753" y="1086916"/>
            <a:ext cx="4123610" cy="569833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7"/>
          <p:cNvSpPr/>
          <p:nvPr userDrawn="1"/>
        </p:nvSpPr>
        <p:spPr>
          <a:xfrm rot="16200000">
            <a:off x="7390331" y="4290215"/>
            <a:ext cx="866458" cy="412361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1" hasCustomPrompt="1"/>
          </p:nvPr>
        </p:nvSpPr>
        <p:spPr>
          <a:xfrm>
            <a:off x="5993822" y="3556418"/>
            <a:ext cx="3542465" cy="202936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2" hasCustomPrompt="1"/>
          </p:nvPr>
        </p:nvSpPr>
        <p:spPr>
          <a:xfrm>
            <a:off x="5993822" y="1345626"/>
            <a:ext cx="3542465" cy="2029360"/>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319095582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posición de imagen 9"/>
          <p:cNvSpPr>
            <a:spLocks noGrp="1"/>
          </p:cNvSpPr>
          <p:nvPr>
            <p:ph type="pic" sz="quarter" idx="20"/>
          </p:nvPr>
        </p:nvSpPr>
        <p:spPr>
          <a:xfrm>
            <a:off x="5761038" y="1087438"/>
            <a:ext cx="4124325"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12" name="Rectangle 7"/>
          <p:cNvSpPr/>
          <p:nvPr userDrawn="1"/>
        </p:nvSpPr>
        <p:spPr>
          <a:xfrm>
            <a:off x="5749279" y="1087438"/>
            <a:ext cx="866458" cy="5697812"/>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Tree>
    <p:extLst>
      <p:ext uri="{BB962C8B-B14F-4D97-AF65-F5344CB8AC3E}">
        <p14:creationId xmlns:p14="http://schemas.microsoft.com/office/powerpoint/2010/main" val="21984637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6" name="Marcador de posición de imagen 9"/>
          <p:cNvSpPr>
            <a:spLocks noGrp="1"/>
          </p:cNvSpPr>
          <p:nvPr>
            <p:ph type="pic" sz="quarter" idx="20"/>
          </p:nvPr>
        </p:nvSpPr>
        <p:spPr>
          <a:xfrm>
            <a:off x="5338440" y="1087438"/>
            <a:ext cx="4546924"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7" name="Marcador de posición de imagen 9"/>
          <p:cNvSpPr>
            <a:spLocks noGrp="1"/>
          </p:cNvSpPr>
          <p:nvPr>
            <p:ph type="pic" sz="quarter" idx="21"/>
          </p:nvPr>
        </p:nvSpPr>
        <p:spPr>
          <a:xfrm>
            <a:off x="617301" y="1087438"/>
            <a:ext cx="4462448"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8" name="Rectangle 6"/>
          <p:cNvSpPr/>
          <p:nvPr userDrawn="1"/>
        </p:nvSpPr>
        <p:spPr>
          <a:xfrm>
            <a:off x="5338440" y="4692054"/>
            <a:ext cx="4546923" cy="2093195"/>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6"/>
          <p:cNvSpPr/>
          <p:nvPr userDrawn="1"/>
        </p:nvSpPr>
        <p:spPr>
          <a:xfrm>
            <a:off x="612610" y="5632817"/>
            <a:ext cx="4467140" cy="1152432"/>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2" hasCustomPrompt="1"/>
          </p:nvPr>
        </p:nvSpPr>
        <p:spPr>
          <a:xfrm>
            <a:off x="902315" y="5770569"/>
            <a:ext cx="3906984" cy="767732"/>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3" hasCustomPrompt="1"/>
          </p:nvPr>
        </p:nvSpPr>
        <p:spPr>
          <a:xfrm>
            <a:off x="5595579" y="6020881"/>
            <a:ext cx="3906984" cy="51742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2" name="Marcador de texto 19"/>
          <p:cNvSpPr>
            <a:spLocks noGrp="1"/>
          </p:cNvSpPr>
          <p:nvPr>
            <p:ph type="body" sz="quarter" idx="24" hasCustomPrompt="1"/>
          </p:nvPr>
        </p:nvSpPr>
        <p:spPr>
          <a:xfrm>
            <a:off x="5595579" y="4885241"/>
            <a:ext cx="3906984" cy="1029803"/>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112543244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Rectangle 6"/>
          <p:cNvSpPr/>
          <p:nvPr userDrawn="1"/>
        </p:nvSpPr>
        <p:spPr>
          <a:xfrm>
            <a:off x="5761752" y="0"/>
            <a:ext cx="4926885" cy="7562850"/>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6" name="Marcador de texto 19"/>
          <p:cNvSpPr>
            <a:spLocks noGrp="1"/>
          </p:cNvSpPr>
          <p:nvPr>
            <p:ph type="body" sz="quarter" idx="21" hasCustomPrompt="1"/>
          </p:nvPr>
        </p:nvSpPr>
        <p:spPr>
          <a:xfrm>
            <a:off x="7008171" y="3556418"/>
            <a:ext cx="3292429" cy="2029360"/>
          </a:xfrm>
          <a:prstGeom prst="rect">
            <a:avLst/>
          </a:prstGeom>
        </p:spPr>
        <p:txBody>
          <a:bodyPr vert="horz" lIns="99551" tIns="49775" rIns="99551" bIns="49775"/>
          <a:lstStyle>
            <a:lvl1pPr marL="0" indent="0" algn="l">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7" name="Marcador de texto 19"/>
          <p:cNvSpPr>
            <a:spLocks noGrp="1"/>
          </p:cNvSpPr>
          <p:nvPr>
            <p:ph type="body" sz="quarter" idx="22" hasCustomPrompt="1"/>
          </p:nvPr>
        </p:nvSpPr>
        <p:spPr>
          <a:xfrm>
            <a:off x="7008171" y="1345626"/>
            <a:ext cx="3292429" cy="1864727"/>
          </a:xfrm>
          <a:prstGeom prst="rect">
            <a:avLst/>
          </a:prstGeom>
        </p:spPr>
        <p:txBody>
          <a:bodyPr vert="horz" lIns="99551" tIns="49775" rIns="99551" bIns="49775"/>
          <a:lstStyle>
            <a:lvl1pPr marL="0" indent="0" algn="l">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Rectangle 7"/>
          <p:cNvSpPr/>
          <p:nvPr userDrawn="1"/>
        </p:nvSpPr>
        <p:spPr>
          <a:xfrm>
            <a:off x="5761038" y="0"/>
            <a:ext cx="866458" cy="7562850"/>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1" name="Marcador de texto 19"/>
          <p:cNvSpPr>
            <a:spLocks noGrp="1"/>
          </p:cNvSpPr>
          <p:nvPr>
            <p:ph type="body" sz="quarter" idx="19" hasCustomPrompt="1"/>
          </p:nvPr>
        </p:nvSpPr>
        <p:spPr>
          <a:xfrm>
            <a:off x="612609" y="506103"/>
            <a:ext cx="494924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39167710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0_Diseño personalizado">
    <p:spTree>
      <p:nvGrpSpPr>
        <p:cNvPr id="1" name=""/>
        <p:cNvGrpSpPr/>
        <p:nvPr/>
      </p:nvGrpSpPr>
      <p:grpSpPr>
        <a:xfrm>
          <a:off x="0" y="0"/>
          <a:ext cx="0" cy="0"/>
          <a:chOff x="0" y="0"/>
          <a:chExt cx="0" cy="0"/>
        </a:xfrm>
      </p:grpSpPr>
      <p:pic>
        <p:nvPicPr>
          <p:cNvPr id="11" name="7 Marcador de posición de imagen" descr="Puig Roig Costa Norte desde Es Puig Roig, Escorca..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9335"/>
            <a:ext cx="10688638" cy="4107652"/>
          </a:xfrm>
          <a:prstGeom prst="rect">
            <a:avLst/>
          </a:prstGeom>
        </p:spPr>
      </p:pic>
      <p:sp>
        <p:nvSpPr>
          <p:cNvPr id="3" name="Marcador de texto 19"/>
          <p:cNvSpPr>
            <a:spLocks noGrp="1"/>
          </p:cNvSpPr>
          <p:nvPr>
            <p:ph type="body" sz="quarter" idx="13"/>
          </p:nvPr>
        </p:nvSpPr>
        <p:spPr>
          <a:xfrm>
            <a:off x="714375" y="4785121"/>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38"/>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Rectangle 6"/>
          <p:cNvSpPr/>
          <p:nvPr userDrawn="1"/>
        </p:nvSpPr>
        <p:spPr>
          <a:xfrm>
            <a:off x="0" y="3066253"/>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pic>
        <p:nvPicPr>
          <p:cNvPr id="10" name="Imagen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16438" y="5925719"/>
            <a:ext cx="3206337" cy="1218607"/>
          </a:xfrm>
          <a:prstGeom prst="rect">
            <a:avLst/>
          </a:prstGeom>
        </p:spPr>
      </p:pic>
    </p:spTree>
    <p:extLst>
      <p:ext uri="{BB962C8B-B14F-4D97-AF65-F5344CB8AC3E}">
        <p14:creationId xmlns:p14="http://schemas.microsoft.com/office/powerpoint/2010/main" val="21009733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Portada Fotografía Editable">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618387" y="6200123"/>
            <a:ext cx="4231754" cy="285387"/>
          </a:xfrm>
          <a:prstGeom prst="rect">
            <a:avLst/>
          </a:prstGeom>
        </p:spPr>
        <p:txBody>
          <a:bodyPr lIns="99551" tIns="49775" rIns="99551" bIns="49775"/>
          <a:lstStyle>
            <a:lvl1pPr marL="0" indent="0" algn="l">
              <a:spcBef>
                <a:spcPts val="0"/>
              </a:spcBef>
              <a:buNone/>
              <a:defRPr sz="1399" b="1" i="0" cap="none" baseline="0">
                <a:solidFill>
                  <a:schemeClr val="tx1"/>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7" name="Marcador de texto 19"/>
          <p:cNvSpPr>
            <a:spLocks noGrp="1"/>
          </p:cNvSpPr>
          <p:nvPr>
            <p:ph type="body" sz="quarter" idx="12"/>
          </p:nvPr>
        </p:nvSpPr>
        <p:spPr>
          <a:xfrm>
            <a:off x="646918" y="2411732"/>
            <a:ext cx="4656318"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612608"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612608"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5872" y="891316"/>
            <a:ext cx="2908300" cy="863600"/>
          </a:xfrm>
          <a:prstGeom prst="rect">
            <a:avLst/>
          </a:prstGeom>
        </p:spPr>
      </p:pic>
      <p:sp>
        <p:nvSpPr>
          <p:cNvPr id="11" name="Marcador de posición de imagen 3"/>
          <p:cNvSpPr>
            <a:spLocks noGrp="1"/>
          </p:cNvSpPr>
          <p:nvPr>
            <p:ph type="pic" sz="quarter" idx="23" hasCustomPrompt="1"/>
          </p:nvPr>
        </p:nvSpPr>
        <p:spPr>
          <a:xfrm>
            <a:off x="5347358" y="1"/>
            <a:ext cx="5341280" cy="7562849"/>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1665099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1_Portada 3 Fotografía Editable">
    <p:spTree>
      <p:nvGrpSpPr>
        <p:cNvPr id="1" name=""/>
        <p:cNvGrpSpPr/>
        <p:nvPr/>
      </p:nvGrpSpPr>
      <p:grpSpPr>
        <a:xfrm>
          <a:off x="0" y="0"/>
          <a:ext cx="0" cy="0"/>
          <a:chOff x="0" y="0"/>
          <a:chExt cx="0" cy="0"/>
        </a:xfrm>
      </p:grpSpPr>
      <p:sp>
        <p:nvSpPr>
          <p:cNvPr id="12" name="Marcador de texto 19"/>
          <p:cNvSpPr>
            <a:spLocks noGrp="1"/>
          </p:cNvSpPr>
          <p:nvPr>
            <p:ph type="body" sz="quarter" idx="13"/>
          </p:nvPr>
        </p:nvSpPr>
        <p:spPr>
          <a:xfrm>
            <a:off x="1061507" y="4785130"/>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1" name="Subtítulo 2"/>
          <p:cNvSpPr>
            <a:spLocks noGrp="1"/>
          </p:cNvSpPr>
          <p:nvPr>
            <p:ph type="subTitle" idx="1"/>
          </p:nvPr>
        </p:nvSpPr>
        <p:spPr>
          <a:xfrm>
            <a:off x="1061498" y="5987147"/>
            <a:ext cx="4231754" cy="285387"/>
          </a:xfrm>
          <a:prstGeom prst="rect">
            <a:avLst/>
          </a:prstGeom>
        </p:spPr>
        <p:txBody>
          <a:bodyPr lIns="99551" tIns="49775" rIns="99551" bIns="49775"/>
          <a:lstStyle>
            <a:lvl1pPr marL="0" indent="0" algn="l">
              <a:spcBef>
                <a:spcPts val="0"/>
              </a:spcBef>
              <a:buNone/>
              <a:defRPr sz="1399" b="1" i="0" cap="none" baseline="0">
                <a:solidFill>
                  <a:schemeClr val="tx1"/>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8" name="Marcador de texto 19"/>
          <p:cNvSpPr>
            <a:spLocks noGrp="1"/>
          </p:cNvSpPr>
          <p:nvPr>
            <p:ph type="body" sz="quarter" idx="14"/>
          </p:nvPr>
        </p:nvSpPr>
        <p:spPr>
          <a:xfrm>
            <a:off x="1061498" y="6282645"/>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1061498" y="656363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posición de imagen 3"/>
          <p:cNvSpPr>
            <a:spLocks noGrp="1"/>
          </p:cNvSpPr>
          <p:nvPr>
            <p:ph type="pic" sz="quarter" idx="23" hasCustomPrompt="1"/>
          </p:nvPr>
        </p:nvSpPr>
        <p:spPr>
          <a:xfrm>
            <a:off x="0" y="1"/>
            <a:ext cx="10688638" cy="4107652"/>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pic>
        <p:nvPicPr>
          <p:cNvPr id="11"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071400" y="5941672"/>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930238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Portada 4">
    <p:spTree>
      <p:nvGrpSpPr>
        <p:cNvPr id="1" name=""/>
        <p:cNvGrpSpPr/>
        <p:nvPr/>
      </p:nvGrpSpPr>
      <p:grpSpPr>
        <a:xfrm>
          <a:off x="0" y="0"/>
          <a:ext cx="0" cy="0"/>
          <a:chOff x="0" y="0"/>
          <a:chExt cx="0" cy="0"/>
        </a:xfrm>
      </p:grpSpPr>
      <p:sp>
        <p:nvSpPr>
          <p:cNvPr id="6" name="Rectangle 5"/>
          <p:cNvSpPr/>
          <p:nvPr/>
        </p:nvSpPr>
        <p:spPr>
          <a:xfrm>
            <a:off x="0" y="4397384"/>
            <a:ext cx="10688638" cy="3165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endParaRPr>
          </a:p>
        </p:txBody>
      </p:sp>
      <p:sp>
        <p:nvSpPr>
          <p:cNvPr id="7" name="Rectangle 6"/>
          <p:cNvSpPr/>
          <p:nvPr/>
        </p:nvSpPr>
        <p:spPr>
          <a:xfrm>
            <a:off x="0" y="3355975"/>
            <a:ext cx="10688638" cy="1041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endParaRPr>
          </a:p>
        </p:txBody>
      </p:sp>
      <p:sp>
        <p:nvSpPr>
          <p:cNvPr id="19" name="Subtítulo 2"/>
          <p:cNvSpPr>
            <a:spLocks noGrp="1"/>
          </p:cNvSpPr>
          <p:nvPr>
            <p:ph type="subTitle" idx="1"/>
          </p:nvPr>
        </p:nvSpPr>
        <p:spPr>
          <a:xfrm>
            <a:off x="1019867" y="5976933"/>
            <a:ext cx="4231754" cy="285387"/>
          </a:xfrm>
          <a:prstGeom prst="rect">
            <a:avLst/>
          </a:prstGeom>
        </p:spPr>
        <p:txBody>
          <a:bodyPr lIns="99551" tIns="49775" rIns="99551" bIns="49775"/>
          <a:lstStyle>
            <a:lvl1pPr marL="0" indent="0" algn="l">
              <a:spcBef>
                <a:spcPts val="0"/>
              </a:spcBef>
              <a:buNone/>
              <a:defRPr sz="1399" b="1" i="0" cap="none" baseline="0">
                <a:solidFill>
                  <a:schemeClr val="tx2"/>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1061507" y="4785130"/>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dirty="0" smtClean="0"/>
              <a:t>Haga clic para modificar el estilo de texto del patrón</a:t>
            </a:r>
          </a:p>
        </p:txBody>
      </p:sp>
      <p:sp>
        <p:nvSpPr>
          <p:cNvPr id="13" name="Marcador de texto 19"/>
          <p:cNvSpPr>
            <a:spLocks noGrp="1"/>
          </p:cNvSpPr>
          <p:nvPr>
            <p:ph type="body" sz="quarter" idx="14"/>
          </p:nvPr>
        </p:nvSpPr>
        <p:spPr>
          <a:xfrm>
            <a:off x="1061498" y="6282645"/>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5"/>
          </p:nvPr>
        </p:nvSpPr>
        <p:spPr>
          <a:xfrm>
            <a:off x="1061498" y="656363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pic>
        <p:nvPicPr>
          <p:cNvPr id="17411"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061" y="1116248"/>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394859917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33" y="675983"/>
            <a:ext cx="11716941" cy="1130168"/>
          </a:xfrm>
          <a:prstGeom prst="rect">
            <a:avLst/>
          </a:prstGeom>
        </p:spPr>
        <p:txBody>
          <a:bodyPr vert="horz" lIns="99551" tIns="49775" rIns="99551" bIns="49775"/>
          <a:lstStyle>
            <a:lvl1pPr marL="0" indent="0">
              <a:spcBef>
                <a:spcPts val="0"/>
              </a:spcBef>
              <a:spcAft>
                <a:spcPts val="0"/>
              </a:spcAft>
              <a:buNone/>
              <a:defRPr sz="6797"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INDICE</a:t>
            </a:r>
          </a:p>
        </p:txBody>
      </p:sp>
      <p:sp>
        <p:nvSpPr>
          <p:cNvPr id="11" name="Marcador de texto 19"/>
          <p:cNvSpPr>
            <a:spLocks noGrp="1"/>
          </p:cNvSpPr>
          <p:nvPr>
            <p:ph type="body" sz="quarter" idx="14"/>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7"/>
          </p:nvPr>
        </p:nvSpPr>
        <p:spPr>
          <a:xfrm>
            <a:off x="638136" y="2647822"/>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8"/>
          </p:nvPr>
        </p:nvSpPr>
        <p:spPr>
          <a:xfrm>
            <a:off x="638136" y="3146442"/>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9"/>
          </p:nvPr>
        </p:nvSpPr>
        <p:spPr>
          <a:xfrm>
            <a:off x="638136" y="3617139"/>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0"/>
          </p:nvPr>
        </p:nvSpPr>
        <p:spPr>
          <a:xfrm>
            <a:off x="638136" y="4097495"/>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638136" y="4568210"/>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638136" y="5066821"/>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23"/>
          </p:nvPr>
        </p:nvSpPr>
        <p:spPr>
          <a:xfrm>
            <a:off x="638136" y="5537518"/>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4" hasCustomPrompt="1"/>
          </p:nvPr>
        </p:nvSpPr>
        <p:spPr>
          <a:xfrm>
            <a:off x="6004436" y="2177116"/>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436" y="2647822"/>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436" y="3150471"/>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436" y="3621177"/>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673" y="4097495"/>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673" y="4568210"/>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673" y="5066821"/>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673" y="5537518"/>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7" name="Footer Placeholder 12"/>
          <p:cNvSpPr>
            <a:spLocks noGrp="1"/>
          </p:cNvSpPr>
          <p:nvPr>
            <p:ph type="ftr" sz="quarter" idx="32"/>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28" name="Date Placeholder 14"/>
          <p:cNvSpPr>
            <a:spLocks noGrp="1"/>
          </p:cNvSpPr>
          <p:nvPr>
            <p:ph type="dt" sz="half" idx="33"/>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9219279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Portadilla 2">
    <p:spTree>
      <p:nvGrpSpPr>
        <p:cNvPr id="1" name=""/>
        <p:cNvGrpSpPr/>
        <p:nvPr/>
      </p:nvGrpSpPr>
      <p:grpSpPr>
        <a:xfrm>
          <a:off x="0" y="0"/>
          <a:ext cx="0" cy="0"/>
          <a:chOff x="0" y="0"/>
          <a:chExt cx="0" cy="0"/>
        </a:xfrm>
      </p:grpSpPr>
      <p:pic>
        <p:nvPicPr>
          <p:cNvPr id="23" name="Picture 3" descr="Portadilla_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Marcador de texto 19"/>
          <p:cNvSpPr>
            <a:spLocks noGrp="1"/>
          </p:cNvSpPr>
          <p:nvPr>
            <p:ph type="body" sz="quarter" idx="13" hasCustomPrompt="1"/>
          </p:nvPr>
        </p:nvSpPr>
        <p:spPr>
          <a:xfrm>
            <a:off x="480759" y="311233"/>
            <a:ext cx="72322680" cy="1890609"/>
          </a:xfrm>
          <a:prstGeom prst="rect">
            <a:avLst/>
          </a:prstGeom>
        </p:spPr>
        <p:txBody>
          <a:bodyPr vert="horz" lIns="99551" tIns="49775" rIns="99551" bIns="49775"/>
          <a:lstStyle>
            <a:lvl1pPr marL="0" indent="0">
              <a:spcBef>
                <a:spcPts val="0"/>
              </a:spcBef>
              <a:spcAft>
                <a:spcPts val="0"/>
              </a:spcAft>
              <a:buNone/>
              <a:defRPr sz="13994" b="0" cap="all"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6" name="Marcador de texto 19"/>
          <p:cNvSpPr>
            <a:spLocks noGrp="1"/>
          </p:cNvSpPr>
          <p:nvPr>
            <p:ph type="body" sz="quarter" idx="14"/>
          </p:nvPr>
        </p:nvSpPr>
        <p:spPr>
          <a:xfrm>
            <a:off x="644046" y="281534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4"/>
          </p:nvPr>
        </p:nvSpPr>
        <p:spPr>
          <a:xfrm>
            <a:off x="3420988" y="281534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644046" y="305705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p:nvPr>
        </p:nvSpPr>
        <p:spPr>
          <a:xfrm>
            <a:off x="3420988" y="305705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0" name="Marcador de texto 19"/>
          <p:cNvSpPr>
            <a:spLocks noGrp="1"/>
          </p:cNvSpPr>
          <p:nvPr>
            <p:ph type="body" sz="quarter" idx="27"/>
          </p:nvPr>
        </p:nvSpPr>
        <p:spPr>
          <a:xfrm>
            <a:off x="644046" y="329877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1" name="Marcador de texto 19"/>
          <p:cNvSpPr>
            <a:spLocks noGrp="1"/>
          </p:cNvSpPr>
          <p:nvPr>
            <p:ph type="body" sz="quarter" idx="28"/>
          </p:nvPr>
        </p:nvSpPr>
        <p:spPr>
          <a:xfrm>
            <a:off x="3420988" y="329876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2" name="Marcador de texto 19"/>
          <p:cNvSpPr>
            <a:spLocks noGrp="1"/>
          </p:cNvSpPr>
          <p:nvPr>
            <p:ph type="body" sz="quarter" idx="29"/>
          </p:nvPr>
        </p:nvSpPr>
        <p:spPr>
          <a:xfrm>
            <a:off x="644046" y="3540498"/>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3" name="Marcador de texto 19"/>
          <p:cNvSpPr>
            <a:spLocks noGrp="1"/>
          </p:cNvSpPr>
          <p:nvPr>
            <p:ph type="body" sz="quarter" idx="30"/>
          </p:nvPr>
        </p:nvSpPr>
        <p:spPr>
          <a:xfrm>
            <a:off x="3420988" y="3540497"/>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4" name="Marcador de texto 19"/>
          <p:cNvSpPr>
            <a:spLocks noGrp="1"/>
          </p:cNvSpPr>
          <p:nvPr>
            <p:ph type="body" sz="quarter" idx="31"/>
          </p:nvPr>
        </p:nvSpPr>
        <p:spPr>
          <a:xfrm>
            <a:off x="644046" y="3782217"/>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5" name="Marcador de texto 19"/>
          <p:cNvSpPr>
            <a:spLocks noGrp="1"/>
          </p:cNvSpPr>
          <p:nvPr>
            <p:ph type="body" sz="quarter" idx="32"/>
          </p:nvPr>
        </p:nvSpPr>
        <p:spPr>
          <a:xfrm>
            <a:off x="3420988" y="3782216"/>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6" name="Marcador de texto 19"/>
          <p:cNvSpPr>
            <a:spLocks noGrp="1"/>
          </p:cNvSpPr>
          <p:nvPr>
            <p:ph type="body" sz="quarter" idx="33"/>
          </p:nvPr>
        </p:nvSpPr>
        <p:spPr>
          <a:xfrm>
            <a:off x="644046" y="4023926"/>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7" name="Marcador de texto 19"/>
          <p:cNvSpPr>
            <a:spLocks noGrp="1"/>
          </p:cNvSpPr>
          <p:nvPr>
            <p:ph type="body" sz="quarter" idx="34"/>
          </p:nvPr>
        </p:nvSpPr>
        <p:spPr>
          <a:xfrm>
            <a:off x="3420988" y="4023925"/>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8" name="Marcador de texto 19"/>
          <p:cNvSpPr>
            <a:spLocks noGrp="1"/>
          </p:cNvSpPr>
          <p:nvPr>
            <p:ph type="body" sz="quarter" idx="35"/>
          </p:nvPr>
        </p:nvSpPr>
        <p:spPr>
          <a:xfrm>
            <a:off x="480768" y="2320125"/>
            <a:ext cx="7160303" cy="546090"/>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486583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7037"/>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0" name="Marcador de texto 19"/>
          <p:cNvSpPr>
            <a:spLocks noGrp="1"/>
          </p:cNvSpPr>
          <p:nvPr>
            <p:ph type="body" sz="quarter" idx="19"/>
          </p:nvPr>
        </p:nvSpPr>
        <p:spPr>
          <a:xfrm>
            <a:off x="612608" y="4064012"/>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20"/>
          </p:nvPr>
        </p:nvSpPr>
        <p:spPr>
          <a:xfrm>
            <a:off x="612608" y="4486442"/>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2"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1"/>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8"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1323639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_Portadilla 1">
    <p:spTree>
      <p:nvGrpSpPr>
        <p:cNvPr id="1" name=""/>
        <p:cNvGrpSpPr/>
        <p:nvPr/>
      </p:nvGrpSpPr>
      <p:grpSpPr>
        <a:xfrm>
          <a:off x="0" y="0"/>
          <a:ext cx="0" cy="0"/>
          <a:chOff x="0" y="0"/>
          <a:chExt cx="0" cy="0"/>
        </a:xfrm>
      </p:grpSpPr>
      <p:pic>
        <p:nvPicPr>
          <p:cNvPr id="4" name="Picture 3" descr="Portadilla_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9"/>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ítulo 2"/>
          <p:cNvSpPr>
            <a:spLocks noGrp="1"/>
          </p:cNvSpPr>
          <p:nvPr>
            <p:ph type="subTitle" idx="1"/>
          </p:nvPr>
        </p:nvSpPr>
        <p:spPr>
          <a:xfrm>
            <a:off x="392746" y="2559050"/>
            <a:ext cx="4483203" cy="285387"/>
          </a:xfrm>
          <a:prstGeom prst="rect">
            <a:avLst/>
          </a:prstGeom>
        </p:spPr>
        <p:txBody>
          <a:bodyPr lIns="99551" tIns="49775" rIns="99551" bIns="49775"/>
          <a:lstStyle>
            <a:lvl1pPr marL="0" indent="0" algn="l">
              <a:spcBef>
                <a:spcPts val="0"/>
              </a:spcBef>
              <a:buNone/>
              <a:defRPr sz="1399" b="1" i="0" cap="none" baseline="0">
                <a:solidFill>
                  <a:schemeClr val="tx2"/>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387353" y="1367247"/>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387353" y="2864762"/>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387353" y="3145748"/>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3408946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2" name="Footer Placeholder 12"/>
          <p:cNvSpPr>
            <a:spLocks noGrp="1"/>
          </p:cNvSpPr>
          <p:nvPr>
            <p:ph type="ftr" sz="quarter" idx="10"/>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 name="Date Placeholder 14"/>
          <p:cNvSpPr>
            <a:spLocks noGrp="1"/>
          </p:cNvSpPr>
          <p:nvPr>
            <p:ph type="dt" sz="half" idx="11"/>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736704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0804885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0" name="Marcador de texto 19"/>
          <p:cNvSpPr>
            <a:spLocks noGrp="1"/>
          </p:cNvSpPr>
          <p:nvPr>
            <p:ph type="body" sz="quarter" idx="19"/>
          </p:nvPr>
        </p:nvSpPr>
        <p:spPr>
          <a:xfrm>
            <a:off x="612608" y="4063900"/>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20"/>
          </p:nvPr>
        </p:nvSpPr>
        <p:spPr>
          <a:xfrm>
            <a:off x="612608" y="4486442"/>
            <a:ext cx="9332570" cy="2210366"/>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2"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8"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36633035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9"/>
          </p:nvPr>
        </p:nvSpPr>
        <p:spPr>
          <a:xfrm>
            <a:off x="765008" y="4917518"/>
            <a:ext cx="8347357" cy="422551"/>
          </a:xfrm>
          <a:prstGeom prst="rect">
            <a:avLst/>
          </a:prstGeom>
        </p:spPr>
        <p:txBody>
          <a:bodyPr vert="horz" lIns="99551" tIns="49775" rIns="99551" bIns="49775"/>
          <a:lstStyle>
            <a:lvl1pPr marL="0" indent="0">
              <a:spcBef>
                <a:spcPts val="0"/>
              </a:spcBef>
              <a:spcAft>
                <a:spcPts val="0"/>
              </a:spcAft>
              <a:buNone/>
              <a:defRPr sz="1599" b="0" cap="all"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0"/>
          </p:nvPr>
        </p:nvSpPr>
        <p:spPr>
          <a:xfrm>
            <a:off x="765008" y="5340069"/>
            <a:ext cx="8347357" cy="1329267"/>
          </a:xfrm>
          <a:prstGeom prst="rect">
            <a:avLst/>
          </a:prstGeom>
        </p:spPr>
        <p:txBody>
          <a:bodyPr vert="horz" lIns="99551" tIns="49775" rIns="99551" bIns="49775"/>
          <a:lstStyle>
            <a:lvl1pPr marL="0" indent="0">
              <a:spcBef>
                <a:spcPts val="0"/>
              </a:spcBef>
              <a:spcAft>
                <a:spcPts val="0"/>
              </a:spcAft>
              <a:buNone/>
              <a:defRPr sz="1299" b="0"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7338281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67"/>
            <a:ext cx="4571654" cy="500718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67"/>
            <a:ext cx="4571654" cy="500718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1585570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76"/>
            <a:ext cx="4571654" cy="25573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5602274" y="4438650"/>
            <a:ext cx="3697483" cy="422551"/>
          </a:xfrm>
          <a:prstGeom prst="rect">
            <a:avLst/>
          </a:prstGeom>
        </p:spPr>
        <p:txBody>
          <a:bodyPr vert="horz" lIns="99551" tIns="49775" rIns="99551" bIns="49775"/>
          <a:lstStyle>
            <a:lvl1pPr marL="0" indent="0">
              <a:spcBef>
                <a:spcPts val="0"/>
              </a:spcBef>
              <a:spcAft>
                <a:spcPts val="0"/>
              </a:spcAft>
              <a:buNone/>
              <a:defRPr sz="1599" b="0" cap="all"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5602274" y="4861201"/>
            <a:ext cx="3697483" cy="1724846"/>
          </a:xfrm>
          <a:prstGeom prst="rect">
            <a:avLst/>
          </a:prstGeom>
        </p:spPr>
        <p:txBody>
          <a:bodyPr vert="horz" lIns="99551" tIns="49775" rIns="99551" bIns="49775"/>
          <a:lstStyle>
            <a:lvl1pPr marL="0" indent="0">
              <a:spcBef>
                <a:spcPts val="0"/>
              </a:spcBef>
              <a:spcAft>
                <a:spcPts val="0"/>
              </a:spcAft>
              <a:buNone/>
              <a:defRPr sz="1299" b="0"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23"/>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4"/>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5"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283442668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76"/>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3" name="Marcador de texto 19"/>
          <p:cNvSpPr>
            <a:spLocks noGrp="1"/>
          </p:cNvSpPr>
          <p:nvPr>
            <p:ph type="body" sz="quarter" idx="21"/>
          </p:nvPr>
        </p:nvSpPr>
        <p:spPr>
          <a:xfrm>
            <a:off x="5449591" y="4021464"/>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22"/>
          </p:nvPr>
        </p:nvSpPr>
        <p:spPr>
          <a:xfrm>
            <a:off x="5449591" y="4444015"/>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23"/>
          </p:nvPr>
        </p:nvSpPr>
        <p:spPr>
          <a:xfrm>
            <a:off x="612617" y="1078621"/>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24"/>
          </p:nvPr>
        </p:nvSpPr>
        <p:spPr>
          <a:xfrm>
            <a:off x="612617" y="1501181"/>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5"/>
          </p:nvPr>
        </p:nvSpPr>
        <p:spPr>
          <a:xfrm>
            <a:off x="612617" y="4013169"/>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6"/>
          </p:nvPr>
        </p:nvSpPr>
        <p:spPr>
          <a:xfrm>
            <a:off x="612617" y="4435720"/>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7"/>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4"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3835125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91" y="1086916"/>
            <a:ext cx="4571654" cy="5636855"/>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9"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8059211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82" y="9"/>
            <a:ext cx="5239056" cy="7562850"/>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2" name="Marcador de texto 19"/>
          <p:cNvSpPr>
            <a:spLocks noGrp="1"/>
          </p:cNvSpPr>
          <p:nvPr>
            <p:ph type="body" sz="quarter" idx="12"/>
          </p:nvPr>
        </p:nvSpPr>
        <p:spPr>
          <a:xfrm>
            <a:off x="612609" y="321203"/>
            <a:ext cx="4571653"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9"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4221535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7" name="Rectangle 6"/>
          <p:cNvSpPr/>
          <p:nvPr/>
        </p:nvSpPr>
        <p:spPr>
          <a:xfrm>
            <a:off x="612775" y="4737221"/>
            <a:ext cx="8742363" cy="21209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8" name="Rectangle 7"/>
          <p:cNvSpPr/>
          <p:nvPr/>
        </p:nvSpPr>
        <p:spPr>
          <a:xfrm>
            <a:off x="9355250" y="4737221"/>
            <a:ext cx="590550" cy="21209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1" name="Marcador de texto 19"/>
          <p:cNvSpPr>
            <a:spLocks noGrp="1"/>
          </p:cNvSpPr>
          <p:nvPr>
            <p:ph type="body" sz="quarter" idx="13"/>
          </p:nvPr>
        </p:nvSpPr>
        <p:spPr>
          <a:xfrm>
            <a:off x="612608" y="1087037"/>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9"/>
          </p:nvPr>
        </p:nvSpPr>
        <p:spPr>
          <a:xfrm>
            <a:off x="765008" y="4917630"/>
            <a:ext cx="8347357" cy="422551"/>
          </a:xfrm>
          <a:prstGeom prst="rect">
            <a:avLst/>
          </a:prstGeom>
        </p:spPr>
        <p:txBody>
          <a:bodyPr vert="horz" lIns="99551" tIns="49775" rIns="99551" bIns="49775"/>
          <a:lstStyle>
            <a:lvl1pPr marL="0" indent="0">
              <a:spcBef>
                <a:spcPts val="0"/>
              </a:spcBef>
              <a:spcAft>
                <a:spcPts val="0"/>
              </a:spcAft>
              <a:buNone/>
              <a:defRPr sz="1600" b="0" cap="all"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0"/>
          </p:nvPr>
        </p:nvSpPr>
        <p:spPr>
          <a:xfrm>
            <a:off x="765008" y="5340181"/>
            <a:ext cx="8347357" cy="1329267"/>
          </a:xfrm>
          <a:prstGeom prst="rect">
            <a:avLst/>
          </a:prstGeom>
        </p:spPr>
        <p:txBody>
          <a:bodyPr vert="horz" lIns="99551" tIns="49775" rIns="99551" bIns="49775"/>
          <a:lstStyle>
            <a:lvl1pPr marL="0" indent="0">
              <a:spcBef>
                <a:spcPts val="0"/>
              </a:spcBef>
              <a:spcAft>
                <a:spcPts val="0"/>
              </a:spcAft>
              <a:buNone/>
              <a:defRPr sz="13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Footer Placeholder 12"/>
          <p:cNvSpPr>
            <a:spLocks noGrp="1"/>
          </p:cNvSpPr>
          <p:nvPr>
            <p:ph type="ftr" sz="quarter" idx="21"/>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1684458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1509467"/>
            <a:ext cx="10688638" cy="5214304"/>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51214050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25"/>
            <a:ext cx="5800312"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3558380"/>
            <a:ext cx="10688638" cy="3165399"/>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0" name="Marcador de texto 19"/>
          <p:cNvSpPr>
            <a:spLocks noGrp="1"/>
          </p:cNvSpPr>
          <p:nvPr>
            <p:ph type="body" sz="quarter" idx="14"/>
          </p:nvPr>
        </p:nvSpPr>
        <p:spPr>
          <a:xfrm>
            <a:off x="612616" y="1509475"/>
            <a:ext cx="9452843" cy="17340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8961281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9" name="Marcador de posición de imagen 3"/>
          <p:cNvSpPr>
            <a:spLocks noGrp="1"/>
          </p:cNvSpPr>
          <p:nvPr>
            <p:ph type="pic" sz="quarter" idx="23"/>
          </p:nvPr>
        </p:nvSpPr>
        <p:spPr>
          <a:xfrm>
            <a:off x="0" y="1509467"/>
            <a:ext cx="5184262" cy="5214304"/>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3"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7013718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 Fotografías 2 Destacados">
    <p:spTree>
      <p:nvGrpSpPr>
        <p:cNvPr id="1" name=""/>
        <p:cNvGrpSpPr/>
        <p:nvPr/>
      </p:nvGrpSpPr>
      <p:grpSpPr>
        <a:xfrm>
          <a:off x="0" y="0"/>
          <a:ext cx="0" cy="0"/>
          <a:chOff x="0" y="0"/>
          <a:chExt cx="0" cy="0"/>
        </a:xfrm>
      </p:grpSpPr>
      <p:sp>
        <p:nvSpPr>
          <p:cNvPr id="9" name="Rectangle 8"/>
          <p:cNvSpPr/>
          <p:nvPr/>
        </p:nvSpPr>
        <p:spPr>
          <a:xfrm>
            <a:off x="5449897" y="4449763"/>
            <a:ext cx="4572000" cy="53340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latin typeface="Gloriola"/>
              <a:cs typeface="Gloriola"/>
            </a:endParaRPr>
          </a:p>
        </p:txBody>
      </p:sp>
      <p:sp>
        <p:nvSpPr>
          <p:cNvPr id="11" name="Rectangle 10"/>
          <p:cNvSpPr/>
          <p:nvPr/>
        </p:nvSpPr>
        <p:spPr>
          <a:xfrm>
            <a:off x="612784" y="5135563"/>
            <a:ext cx="4572000" cy="500062"/>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latin typeface="Gloriola"/>
              <a:cs typeface="Gloriola"/>
            </a:endParaRPr>
          </a:p>
        </p:txBody>
      </p:sp>
      <p:sp>
        <p:nvSpPr>
          <p:cNvPr id="18" name="Marcador de posición de imagen 3"/>
          <p:cNvSpPr>
            <a:spLocks noGrp="1"/>
          </p:cNvSpPr>
          <p:nvPr>
            <p:ph type="pic" sz="quarter" idx="23"/>
          </p:nvPr>
        </p:nvSpPr>
        <p:spPr>
          <a:xfrm>
            <a:off x="5449591" y="1086925"/>
            <a:ext cx="4571654" cy="4048675"/>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6" name="Marcador de posición de imagen 3"/>
          <p:cNvSpPr>
            <a:spLocks noGrp="1"/>
          </p:cNvSpPr>
          <p:nvPr>
            <p:ph type="pic" sz="quarter" idx="25"/>
          </p:nvPr>
        </p:nvSpPr>
        <p:spPr>
          <a:xfrm>
            <a:off x="612617" y="1086917"/>
            <a:ext cx="4571654" cy="4548352"/>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4"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3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5" name="Date Placeholder 14"/>
          <p:cNvSpPr>
            <a:spLocks noGrp="1"/>
          </p:cNvSpPr>
          <p:nvPr>
            <p:ph type="dt" sz="half" idx="3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004010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83"/>
            <a:ext cx="9332570" cy="1578038"/>
          </a:xfrm>
          <a:prstGeom prst="rect">
            <a:avLst/>
          </a:prstGeom>
        </p:spPr>
        <p:txBody>
          <a:bodyPr vert="horz" lIns="99551" tIns="49775" rIns="99551" bIns="49775"/>
          <a:lstStyle>
            <a:lvl1pPr marL="0" indent="0">
              <a:spcBef>
                <a:spcPts val="0"/>
              </a:spcBef>
              <a:spcAft>
                <a:spcPts val="0"/>
              </a:spcAft>
              <a:buNone/>
              <a:defRPr sz="36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499" b="0" cap="all"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5527201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16" y="3296494"/>
            <a:ext cx="9332571" cy="3580098"/>
          </a:xfrm>
          <a:prstGeom prst="rect">
            <a:avLst/>
          </a:prstGeom>
        </p:spPr>
        <p:txBody>
          <a:bodyPr vert="horz" lIns="99551" tIns="49775" rIns="99551" bIns="49775"/>
          <a:lstStyle>
            <a:lvl1pPr marL="0" indent="0">
              <a:buNone/>
              <a:defRPr sz="2299">
                <a:solidFill>
                  <a:srgbClr val="888B8D"/>
                </a:solidFill>
                <a:latin typeface="Gloriola"/>
                <a:cs typeface="Gloriola"/>
              </a:defRPr>
            </a:lvl1pPr>
          </a:lstStyle>
          <a:p>
            <a:pPr lvl="0"/>
            <a:r>
              <a:rPr lang="es-ES" noProof="0" smtClean="0"/>
              <a:t>Haga clic en el icono para agregar una tabla</a:t>
            </a:r>
            <a:endParaRPr lang="es-ES" noProof="0" dirty="0"/>
          </a:p>
        </p:txBody>
      </p:sp>
      <p:sp>
        <p:nvSpPr>
          <p:cNvPr id="13"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4"/>
          </p:nvPr>
        </p:nvSpPr>
        <p:spPr>
          <a:xfrm>
            <a:off x="612608" y="1509476"/>
            <a:ext cx="9332570" cy="1592707"/>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17"/>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7" name="Date Placeholder 14"/>
          <p:cNvSpPr>
            <a:spLocks noGrp="1"/>
          </p:cNvSpPr>
          <p:nvPr>
            <p:ph type="dt" sz="half" idx="1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5302720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50287" y="960082"/>
            <a:ext cx="2245626" cy="666823"/>
          </a:xfrm>
          <a:prstGeom prst="rect">
            <a:avLst/>
          </a:prstGeom>
        </p:spPr>
      </p:pic>
      <p:sp>
        <p:nvSpPr>
          <p:cNvPr id="5" name="Marcador de posición de imagen 3"/>
          <p:cNvSpPr>
            <a:spLocks noGrp="1"/>
          </p:cNvSpPr>
          <p:nvPr>
            <p:ph type="pic" sz="quarter" idx="23" hasCustomPrompt="1"/>
          </p:nvPr>
        </p:nvSpPr>
        <p:spPr>
          <a:xfrm>
            <a:off x="8" y="1"/>
            <a:ext cx="7120553" cy="7562849"/>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
        <p:nvSpPr>
          <p:cNvPr id="6" name="Rectangle 5"/>
          <p:cNvSpPr/>
          <p:nvPr userDrawn="1"/>
        </p:nvSpPr>
        <p:spPr>
          <a:xfrm>
            <a:off x="5607617" y="0"/>
            <a:ext cx="1512943" cy="7562848"/>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9" dirty="0">
              <a:solidFill>
                <a:srgbClr val="036456"/>
              </a:solidFill>
            </a:endParaRPr>
          </a:p>
        </p:txBody>
      </p:sp>
    </p:spTree>
    <p:extLst>
      <p:ext uri="{BB962C8B-B14F-4D97-AF65-F5344CB8AC3E}">
        <p14:creationId xmlns:p14="http://schemas.microsoft.com/office/powerpoint/2010/main" val="5147102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660" y="409547"/>
            <a:ext cx="2245626" cy="666823"/>
          </a:xfrm>
          <a:prstGeom prst="rect">
            <a:avLst/>
          </a:prstGeom>
        </p:spPr>
      </p:pic>
      <p:sp>
        <p:nvSpPr>
          <p:cNvPr id="5" name="Marcador de posición de imagen 3"/>
          <p:cNvSpPr>
            <a:spLocks noGrp="1"/>
          </p:cNvSpPr>
          <p:nvPr>
            <p:ph type="pic" sz="quarter" idx="23" hasCustomPrompt="1"/>
          </p:nvPr>
        </p:nvSpPr>
        <p:spPr>
          <a:xfrm>
            <a:off x="0" y="2234677"/>
            <a:ext cx="10688638" cy="5328174"/>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20588847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4_1 Colum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62481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3" name="Marcador de texto 19"/>
          <p:cNvSpPr>
            <a:spLocks noGrp="1"/>
          </p:cNvSpPr>
          <p:nvPr>
            <p:ph type="body" sz="quarter" idx="13"/>
          </p:nvPr>
        </p:nvSpPr>
        <p:spPr>
          <a:xfrm>
            <a:off x="714376" y="4785122"/>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rgbClr val="0E5C48"/>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39"/>
            <a:ext cx="4231754" cy="285387"/>
          </a:xfrm>
          <a:prstGeom prst="rect">
            <a:avLst/>
          </a:prstGeom>
        </p:spPr>
        <p:txBody>
          <a:bodyPr lIns="99551" tIns="49775" rIns="99551" bIns="49775"/>
          <a:lstStyle>
            <a:lvl1pPr marL="0" indent="0" algn="l">
              <a:spcBef>
                <a:spcPts val="0"/>
              </a:spcBef>
              <a:buNone/>
              <a:defRPr sz="1399" b="0" i="0" cap="none" baseline="0">
                <a:solidFill>
                  <a:srgbClr val="353D37"/>
                </a:solidFill>
                <a:latin typeface="Gloriola"/>
                <a:cs typeface="Gloriola"/>
              </a:defRPr>
            </a:lvl1pPr>
            <a:lvl2pPr marL="497455" indent="0" algn="ctr">
              <a:buNone/>
              <a:defRPr>
                <a:solidFill>
                  <a:schemeClr val="tx1">
                    <a:tint val="75000"/>
                  </a:schemeClr>
                </a:solidFill>
              </a:defRPr>
            </a:lvl2pPr>
            <a:lvl3pPr marL="994910" indent="0" algn="ctr">
              <a:buNone/>
              <a:defRPr>
                <a:solidFill>
                  <a:schemeClr val="tx1">
                    <a:tint val="75000"/>
                  </a:schemeClr>
                </a:solidFill>
              </a:defRPr>
            </a:lvl3pPr>
            <a:lvl4pPr marL="1492365" indent="0" algn="ctr">
              <a:buNone/>
              <a:defRPr>
                <a:solidFill>
                  <a:schemeClr val="tx1">
                    <a:tint val="75000"/>
                  </a:schemeClr>
                </a:solidFill>
              </a:defRPr>
            </a:lvl4pPr>
            <a:lvl5pPr marL="1989821" indent="0" algn="ctr">
              <a:buNone/>
              <a:defRPr>
                <a:solidFill>
                  <a:schemeClr val="tx1">
                    <a:tint val="75000"/>
                  </a:schemeClr>
                </a:solidFill>
              </a:defRPr>
            </a:lvl5pPr>
            <a:lvl6pPr marL="2487275" indent="0" algn="ctr">
              <a:buNone/>
              <a:defRPr>
                <a:solidFill>
                  <a:schemeClr val="tx1">
                    <a:tint val="75000"/>
                  </a:schemeClr>
                </a:solidFill>
              </a:defRPr>
            </a:lvl6pPr>
            <a:lvl7pPr marL="2984731" indent="0" algn="ctr">
              <a:buNone/>
              <a:defRPr>
                <a:solidFill>
                  <a:schemeClr val="tx1">
                    <a:tint val="75000"/>
                  </a:schemeClr>
                </a:solidFill>
              </a:defRPr>
            </a:lvl7pPr>
            <a:lvl8pPr marL="3482185" indent="0" algn="ctr">
              <a:buNone/>
              <a:defRPr>
                <a:solidFill>
                  <a:schemeClr val="tx1">
                    <a:tint val="75000"/>
                  </a:schemeClr>
                </a:solidFill>
              </a:defRPr>
            </a:lvl8pPr>
            <a:lvl9pPr marL="3979641"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7"/>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3"/>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7" name="Marcador de posición de imagen 3"/>
          <p:cNvSpPr>
            <a:spLocks noGrp="1"/>
          </p:cNvSpPr>
          <p:nvPr>
            <p:ph type="pic" sz="quarter" idx="23" hasCustomPrompt="1"/>
          </p:nvPr>
        </p:nvSpPr>
        <p:spPr>
          <a:xfrm>
            <a:off x="0" y="1"/>
            <a:ext cx="10688638" cy="4107652"/>
          </a:xfrm>
          <a:prstGeom prst="rect">
            <a:avLst/>
          </a:prstGeom>
          <a:solidFill>
            <a:srgbClr val="A39E97"/>
          </a:solidFill>
        </p:spPr>
        <p:txBody>
          <a:bodyPr vert="horz" lIns="99551" tIns="49775" rIns="99551" bIns="49775"/>
          <a:lstStyle>
            <a:lvl1pPr marL="0" indent="0" algn="l" rtl="0">
              <a:buNone/>
              <a:defRPr sz="2399"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Rectangle 6"/>
          <p:cNvSpPr/>
          <p:nvPr userDrawn="1"/>
        </p:nvSpPr>
        <p:spPr>
          <a:xfrm>
            <a:off x="0" y="3066254"/>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3851" fontAlgn="auto">
              <a:spcBef>
                <a:spcPts val="0"/>
              </a:spcBef>
              <a:spcAft>
                <a:spcPts val="0"/>
              </a:spcAft>
              <a:defRPr/>
            </a:pPr>
            <a:endParaRPr lang="en-US" sz="1799" kern="0" dirty="0">
              <a:solidFill>
                <a:srgbClr val="036456"/>
              </a:solidFill>
              <a:latin typeface=""/>
              <a:cs typeface=""/>
            </a:endParaRPr>
          </a:p>
        </p:txBody>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6439" y="5925720"/>
            <a:ext cx="3206337" cy="1218607"/>
          </a:xfrm>
          <a:prstGeom prst="rect">
            <a:avLst/>
          </a:prstGeom>
        </p:spPr>
      </p:pic>
    </p:spTree>
    <p:extLst>
      <p:ext uri="{BB962C8B-B14F-4D97-AF65-F5344CB8AC3E}">
        <p14:creationId xmlns:p14="http://schemas.microsoft.com/office/powerpoint/2010/main" val="1533597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729" y="1509467"/>
            <a:ext cx="4571654" cy="500718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703"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703" y="1509467"/>
            <a:ext cx="4571654" cy="500718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1"/>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1335694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Rectangle 5"/>
          <p:cNvSpPr/>
          <p:nvPr userDrawn="1"/>
        </p:nvSpPr>
        <p:spPr>
          <a:xfrm>
            <a:off x="0" y="3355975"/>
            <a:ext cx="10688638" cy="4206875"/>
          </a:xfrm>
          <a:prstGeom prst="rect">
            <a:avLst/>
          </a:prstGeom>
          <a:solidFill>
            <a:srgbClr val="036456"/>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sp>
        <p:nvSpPr>
          <p:cNvPr id="15" name="Rectangle 6"/>
          <p:cNvSpPr/>
          <p:nvPr userDrawn="1"/>
        </p:nvSpPr>
        <p:spPr>
          <a:xfrm>
            <a:off x="0" y="3355975"/>
            <a:ext cx="10688638" cy="1041400"/>
          </a:xfrm>
          <a:prstGeom prst="rect">
            <a:avLst/>
          </a:prstGeom>
          <a:solidFill>
            <a:srgbClr val="FFFFFF">
              <a:alpha val="70000"/>
            </a:srgbClr>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sp>
        <p:nvSpPr>
          <p:cNvPr id="16" name="Subtítulo 2"/>
          <p:cNvSpPr>
            <a:spLocks noGrp="1"/>
          </p:cNvSpPr>
          <p:nvPr>
            <p:ph type="subTitle" idx="1" hasCustomPrompt="1"/>
          </p:nvPr>
        </p:nvSpPr>
        <p:spPr>
          <a:xfrm>
            <a:off x="755764" y="5976924"/>
            <a:ext cx="4237524" cy="305712"/>
          </a:xfrm>
          <a:prstGeom prst="rect">
            <a:avLst/>
          </a:prstGeom>
        </p:spPr>
        <p:txBody>
          <a:bodyPr lIns="99551" tIns="49775" rIns="99551" bIns="49775"/>
          <a:lstStyle>
            <a:lvl1pPr marL="0" indent="0" algn="l">
              <a:spcBef>
                <a:spcPts val="0"/>
              </a:spcBef>
              <a:buNone/>
              <a:defRPr sz="1400" b="1" i="0" cap="none" baseline="0">
                <a:solidFill>
                  <a:schemeClr val="tx2"/>
                </a:solidFill>
                <a:latin typeface=""/>
                <a:cs typeface=""/>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s-ES_tradnl" sz="1400" b="1" i="0" u="none" strike="noStrike" kern="0" cap="none" spc="0" normalizeH="0" baseline="0" noProof="0" dirty="0" smtClean="0">
                <a:ln>
                  <a:noFill/>
                </a:ln>
                <a:solidFill>
                  <a:srgbClr val="FFFFFF"/>
                </a:solidFill>
                <a:effectLst/>
                <a:uLnTx/>
                <a:uFillTx/>
                <a:latin typeface=""/>
                <a:cs typeface=""/>
              </a:rPr>
              <a:t>Haga clic para modificar el estilo de subtítulo</a:t>
            </a:r>
            <a:endParaRPr kumimoji="0" lang="es-ES" sz="1400" b="1" i="0" u="none" strike="noStrike" kern="0" cap="none" spc="0" normalizeH="0" baseline="0" noProof="0" dirty="0">
              <a:ln>
                <a:noFill/>
              </a:ln>
              <a:solidFill>
                <a:srgbClr val="FFFFFF"/>
              </a:solidFill>
              <a:effectLst/>
              <a:uLnTx/>
              <a:uFillTx/>
              <a:latin typeface=""/>
              <a:cs typeface=""/>
            </a:endParaRPr>
          </a:p>
        </p:txBody>
      </p:sp>
      <p:sp>
        <p:nvSpPr>
          <p:cNvPr id="17" name="Marcador de texto 19"/>
          <p:cNvSpPr>
            <a:spLocks noGrp="1"/>
          </p:cNvSpPr>
          <p:nvPr>
            <p:ph type="body" sz="quarter" idx="13"/>
          </p:nvPr>
        </p:nvSpPr>
        <p:spPr>
          <a:xfrm>
            <a:off x="755764" y="4785121"/>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chemeClr val="tx2"/>
                </a:solidFill>
                <a:latin typeface=""/>
                <a:cs typeface=""/>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200" b="0" i="0" u="none" strike="noStrike" kern="0" cap="none" spc="0" normalizeH="0" baseline="0" noProof="0" smtClean="0">
                <a:ln>
                  <a:noFill/>
                </a:ln>
                <a:solidFill>
                  <a:srgbClr val="FFFFFF"/>
                </a:solidFill>
                <a:effectLst/>
                <a:uLnTx/>
                <a:uFillTx/>
                <a:latin typeface=""/>
              </a:rPr>
              <a:t>Haga clic para modificar el estilo de texto del patrón</a:t>
            </a:r>
          </a:p>
        </p:txBody>
      </p:sp>
      <p:sp>
        <p:nvSpPr>
          <p:cNvPr id="18" name="Marcador de texto 19"/>
          <p:cNvSpPr>
            <a:spLocks noGrp="1"/>
          </p:cNvSpPr>
          <p:nvPr>
            <p:ph type="body" sz="quarter" idx="14"/>
          </p:nvPr>
        </p:nvSpPr>
        <p:spPr>
          <a:xfrm>
            <a:off x="755764" y="628263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
                <a:cs typeface=""/>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smtClean="0">
                <a:ln>
                  <a:noFill/>
                </a:ln>
                <a:solidFill>
                  <a:srgbClr val="FFFFFF"/>
                </a:solidFill>
                <a:effectLst/>
                <a:uLnTx/>
                <a:uFillTx/>
                <a:latin typeface=""/>
              </a:rPr>
              <a:t>Haga clic para modificar el estilo de texto del patrón</a:t>
            </a:r>
          </a:p>
        </p:txBody>
      </p:sp>
      <p:sp>
        <p:nvSpPr>
          <p:cNvPr id="19" name="Marcador de texto 19"/>
          <p:cNvSpPr>
            <a:spLocks noGrp="1"/>
          </p:cNvSpPr>
          <p:nvPr>
            <p:ph type="body" sz="quarter" idx="15"/>
          </p:nvPr>
        </p:nvSpPr>
        <p:spPr>
          <a:xfrm>
            <a:off x="755764" y="656362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
                <a:cs typeface=""/>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smtClean="0">
                <a:ln>
                  <a:noFill/>
                </a:ln>
                <a:solidFill>
                  <a:srgbClr val="FFFFFF"/>
                </a:solidFill>
                <a:effectLst/>
                <a:uLnTx/>
                <a:uFillTx/>
                <a:latin typeface=""/>
              </a:rPr>
              <a:t>Haga clic para modificar el estilo de texto del patrón</a:t>
            </a:r>
          </a:p>
        </p:txBody>
      </p:sp>
      <p:pic>
        <p:nvPicPr>
          <p:cNvPr id="9" name="Imagen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266" y="580424"/>
            <a:ext cx="3206337" cy="1218607"/>
          </a:xfrm>
          <a:prstGeom prst="rect">
            <a:avLst/>
          </a:prstGeom>
        </p:spPr>
      </p:pic>
    </p:spTree>
    <p:extLst>
      <p:ext uri="{BB962C8B-B14F-4D97-AF65-F5344CB8AC3E}">
        <p14:creationId xmlns:p14="http://schemas.microsoft.com/office/powerpoint/2010/main" val="36109888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Rectangle 5"/>
          <p:cNvSpPr/>
          <p:nvPr userDrawn="1"/>
        </p:nvSpPr>
        <p:spPr>
          <a:xfrm>
            <a:off x="0" y="0"/>
            <a:ext cx="10688638" cy="3954463"/>
          </a:xfrm>
          <a:prstGeom prst="rect">
            <a:avLst/>
          </a:prstGeom>
          <a:solidFill>
            <a:srgbClr val="A39E97"/>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sp>
        <p:nvSpPr>
          <p:cNvPr id="4" name="Rectangle 6"/>
          <p:cNvSpPr/>
          <p:nvPr userDrawn="1"/>
        </p:nvSpPr>
        <p:spPr>
          <a:xfrm>
            <a:off x="0" y="2913063"/>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sp>
        <p:nvSpPr>
          <p:cNvPr id="12" name="Marcador de texto 10"/>
          <p:cNvSpPr>
            <a:spLocks noGrp="1"/>
          </p:cNvSpPr>
          <p:nvPr>
            <p:ph type="body" sz="quarter" idx="16"/>
          </p:nvPr>
        </p:nvSpPr>
        <p:spPr>
          <a:xfrm>
            <a:off x="725489" y="4785537"/>
            <a:ext cx="4953935" cy="906462"/>
          </a:xfrm>
          <a:prstGeom prst="rect">
            <a:avLst/>
          </a:prstGeom>
        </p:spPr>
        <p:txBody>
          <a:bodyPr vert="horz"/>
          <a:lstStyle>
            <a:lvl1pPr marL="0" indent="0">
              <a:buNone/>
              <a:defRPr sz="2200">
                <a:solidFill>
                  <a:srgbClr val="0E5C48"/>
                </a:solidFill>
                <a:latin typeface="Gloriola"/>
                <a:cs typeface="Gloriola"/>
              </a:defRPr>
            </a:lvl1pPr>
            <a:lvl2pPr marL="457200" indent="0">
              <a:buNone/>
              <a:defRPr sz="2000">
                <a:solidFill>
                  <a:srgbClr val="0E5C48"/>
                </a:solidFill>
                <a:latin typeface="Arial"/>
                <a:cs typeface="Arial"/>
              </a:defRPr>
            </a:lvl2pPr>
            <a:lvl3pPr marL="914400" indent="0">
              <a:buNone/>
              <a:defRPr sz="2000">
                <a:solidFill>
                  <a:srgbClr val="0E5C48"/>
                </a:solidFill>
                <a:latin typeface="Arial"/>
                <a:cs typeface="Arial"/>
              </a:defRPr>
            </a:lvl3pPr>
            <a:lvl4pPr marL="1371600" indent="0">
              <a:buNone/>
              <a:defRPr sz="2000">
                <a:solidFill>
                  <a:srgbClr val="0E5C48"/>
                </a:solidFill>
                <a:latin typeface="Arial"/>
                <a:cs typeface="Arial"/>
              </a:defRPr>
            </a:lvl4pPr>
            <a:lvl5pPr marL="1828800" indent="0">
              <a:buNone/>
              <a:defRPr sz="2000">
                <a:solidFill>
                  <a:srgbClr val="0E5C48"/>
                </a:solidFill>
                <a:latin typeface="Arial"/>
                <a:cs typeface="Arial"/>
              </a:defRPr>
            </a:lvl5pPr>
          </a:lstStyle>
          <a:p>
            <a:pPr lvl="0"/>
            <a:r>
              <a:rPr lang="es-ES" smtClean="0"/>
              <a:t>Haga clic para modificar el estilo de texto del patrón</a:t>
            </a:r>
          </a:p>
        </p:txBody>
      </p:sp>
      <p:sp>
        <p:nvSpPr>
          <p:cNvPr id="14" name="Marcador de texto 10"/>
          <p:cNvSpPr>
            <a:spLocks noGrp="1"/>
          </p:cNvSpPr>
          <p:nvPr>
            <p:ph type="body" sz="quarter" idx="17" hasCustomPrompt="1"/>
          </p:nvPr>
        </p:nvSpPr>
        <p:spPr>
          <a:xfrm>
            <a:off x="725488" y="5954047"/>
            <a:ext cx="4953937" cy="328589"/>
          </a:xfrm>
          <a:prstGeom prst="rect">
            <a:avLst/>
          </a:prstGeom>
        </p:spPr>
        <p:txBody>
          <a:bodyPr vert="horz"/>
          <a:lstStyle>
            <a:lvl1pPr marL="0" indent="0">
              <a:buNone/>
              <a:defRPr sz="1400">
                <a:solidFill>
                  <a:srgbClr val="353D37"/>
                </a:solidFill>
                <a:latin typeface="Gloriola"/>
                <a:cs typeface="Gloriola"/>
              </a:defRPr>
            </a:lvl1pPr>
            <a:lvl2pPr marL="457200" indent="0">
              <a:buNone/>
              <a:defRPr sz="2000">
                <a:solidFill>
                  <a:srgbClr val="0E5C48"/>
                </a:solidFill>
                <a:latin typeface="Arial"/>
                <a:cs typeface="Arial"/>
              </a:defRPr>
            </a:lvl2pPr>
            <a:lvl3pPr marL="914400" indent="0">
              <a:buNone/>
              <a:defRPr sz="2000">
                <a:solidFill>
                  <a:srgbClr val="0E5C48"/>
                </a:solidFill>
                <a:latin typeface="Arial"/>
                <a:cs typeface="Arial"/>
              </a:defRPr>
            </a:lvl3pPr>
            <a:lvl4pPr marL="1371600" indent="0">
              <a:buNone/>
              <a:defRPr sz="2000">
                <a:solidFill>
                  <a:srgbClr val="0E5C48"/>
                </a:solidFill>
                <a:latin typeface="Arial"/>
                <a:cs typeface="Arial"/>
              </a:defRPr>
            </a:lvl4pPr>
            <a:lvl5pPr marL="1828800" indent="0">
              <a:buNone/>
              <a:defRPr sz="2000">
                <a:solidFill>
                  <a:srgbClr val="0E5C48"/>
                </a:solidFill>
                <a:latin typeface="Arial"/>
                <a:cs typeface="Arial"/>
              </a:defRPr>
            </a:lvl5pPr>
          </a:lstStyle>
          <a:p>
            <a:pPr lvl="0"/>
            <a:r>
              <a:rPr lang="es-ES_tradnl" dirty="0" smtClean="0"/>
              <a:t>Haga clic para modificar el estilo de subtítulo</a:t>
            </a:r>
            <a:endParaRPr lang="es-ES" dirty="0"/>
          </a:p>
        </p:txBody>
      </p:sp>
      <p:sp>
        <p:nvSpPr>
          <p:cNvPr id="15" name="Marcador de texto 10"/>
          <p:cNvSpPr>
            <a:spLocks noGrp="1"/>
          </p:cNvSpPr>
          <p:nvPr>
            <p:ph type="body" sz="quarter" idx="18"/>
          </p:nvPr>
        </p:nvSpPr>
        <p:spPr>
          <a:xfrm>
            <a:off x="725488" y="6297441"/>
            <a:ext cx="4953937" cy="328589"/>
          </a:xfrm>
          <a:prstGeom prst="rect">
            <a:avLst/>
          </a:prstGeom>
        </p:spPr>
        <p:txBody>
          <a:bodyPr vert="horz"/>
          <a:lstStyle>
            <a:lvl1pPr marL="0" indent="0">
              <a:buNone/>
              <a:defRPr sz="1100">
                <a:solidFill>
                  <a:srgbClr val="353D37"/>
                </a:solidFill>
                <a:latin typeface="Gloriola"/>
                <a:cs typeface="Gloriola"/>
              </a:defRPr>
            </a:lvl1pPr>
            <a:lvl2pPr marL="457200" indent="0">
              <a:buNone/>
              <a:defRPr sz="2000">
                <a:solidFill>
                  <a:srgbClr val="0E5C48"/>
                </a:solidFill>
                <a:latin typeface="Arial"/>
                <a:cs typeface="Arial"/>
              </a:defRPr>
            </a:lvl2pPr>
            <a:lvl3pPr marL="914400" indent="0">
              <a:buNone/>
              <a:defRPr sz="2000">
                <a:solidFill>
                  <a:srgbClr val="0E5C48"/>
                </a:solidFill>
                <a:latin typeface="Arial"/>
                <a:cs typeface="Arial"/>
              </a:defRPr>
            </a:lvl3pPr>
            <a:lvl4pPr marL="1371600" indent="0">
              <a:buNone/>
              <a:defRPr sz="2000">
                <a:solidFill>
                  <a:srgbClr val="0E5C48"/>
                </a:solidFill>
                <a:latin typeface="Arial"/>
                <a:cs typeface="Arial"/>
              </a:defRPr>
            </a:lvl4pPr>
            <a:lvl5pPr marL="1828800" indent="0">
              <a:buNone/>
              <a:defRPr sz="2000">
                <a:solidFill>
                  <a:srgbClr val="0E5C48"/>
                </a:solidFill>
                <a:latin typeface="Arial"/>
                <a:cs typeface="Arial"/>
              </a:defRPr>
            </a:lvl5pPr>
          </a:lstStyle>
          <a:p>
            <a:pPr lvl="0"/>
            <a:r>
              <a:rPr lang="es-ES" smtClean="0"/>
              <a:t>Haga clic para modificar el estilo de texto del patrón</a:t>
            </a:r>
          </a:p>
        </p:txBody>
      </p:sp>
      <p:sp>
        <p:nvSpPr>
          <p:cNvPr id="16" name="Marcador de texto 10"/>
          <p:cNvSpPr>
            <a:spLocks noGrp="1"/>
          </p:cNvSpPr>
          <p:nvPr>
            <p:ph type="body" sz="quarter" idx="19"/>
          </p:nvPr>
        </p:nvSpPr>
        <p:spPr>
          <a:xfrm>
            <a:off x="725488" y="6626030"/>
            <a:ext cx="4953937" cy="328589"/>
          </a:xfrm>
          <a:prstGeom prst="rect">
            <a:avLst/>
          </a:prstGeom>
        </p:spPr>
        <p:txBody>
          <a:bodyPr vert="horz"/>
          <a:lstStyle>
            <a:lvl1pPr marL="0" indent="0">
              <a:buNone/>
              <a:defRPr sz="1100">
                <a:solidFill>
                  <a:srgbClr val="353D37"/>
                </a:solidFill>
                <a:latin typeface="Gloriola"/>
                <a:cs typeface="Gloriola"/>
              </a:defRPr>
            </a:lvl1pPr>
            <a:lvl2pPr marL="457200" indent="0">
              <a:buNone/>
              <a:defRPr sz="2000">
                <a:solidFill>
                  <a:srgbClr val="0E5C48"/>
                </a:solidFill>
                <a:latin typeface="Arial"/>
                <a:cs typeface="Arial"/>
              </a:defRPr>
            </a:lvl2pPr>
            <a:lvl3pPr marL="914400" indent="0">
              <a:buNone/>
              <a:defRPr sz="2000">
                <a:solidFill>
                  <a:srgbClr val="0E5C48"/>
                </a:solidFill>
                <a:latin typeface="Arial"/>
                <a:cs typeface="Arial"/>
              </a:defRPr>
            </a:lvl3pPr>
            <a:lvl4pPr marL="1371600" indent="0">
              <a:buNone/>
              <a:defRPr sz="2000">
                <a:solidFill>
                  <a:srgbClr val="0E5C48"/>
                </a:solidFill>
                <a:latin typeface="Arial"/>
                <a:cs typeface="Arial"/>
              </a:defRPr>
            </a:lvl4pPr>
            <a:lvl5pPr marL="1828800" indent="0">
              <a:buNone/>
              <a:defRPr sz="2000">
                <a:solidFill>
                  <a:srgbClr val="0E5C48"/>
                </a:solidFill>
                <a:latin typeface="Arial"/>
                <a:cs typeface="Arial"/>
              </a:defRPr>
            </a:lvl5pPr>
          </a:lstStyle>
          <a:p>
            <a:pPr lvl="0"/>
            <a:r>
              <a:rPr lang="es-ES" smtClean="0"/>
              <a:t>Haga clic para modificar el estilo de texto del patrón</a:t>
            </a:r>
          </a:p>
        </p:txBody>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6438" y="5925719"/>
            <a:ext cx="3206337" cy="1218607"/>
          </a:xfrm>
          <a:prstGeom prst="rect">
            <a:avLst/>
          </a:prstGeom>
        </p:spPr>
      </p:pic>
    </p:spTree>
    <p:extLst>
      <p:ext uri="{BB962C8B-B14F-4D97-AF65-F5344CB8AC3E}">
        <p14:creationId xmlns:p14="http://schemas.microsoft.com/office/powerpoint/2010/main" val="25221607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Portada Fotografía Editable">
    <p:spTree>
      <p:nvGrpSpPr>
        <p:cNvPr id="1" name=""/>
        <p:cNvGrpSpPr/>
        <p:nvPr/>
      </p:nvGrpSpPr>
      <p:grpSpPr>
        <a:xfrm>
          <a:off x="0" y="0"/>
          <a:ext cx="0" cy="0"/>
          <a:chOff x="0" y="0"/>
          <a:chExt cx="0" cy="0"/>
        </a:xfrm>
      </p:grpSpPr>
      <p:sp>
        <p:nvSpPr>
          <p:cNvPr id="14" name="Rectangle 5"/>
          <p:cNvSpPr/>
          <p:nvPr userDrawn="1"/>
        </p:nvSpPr>
        <p:spPr>
          <a:xfrm>
            <a:off x="5607608" y="0"/>
            <a:ext cx="5081030" cy="7562850"/>
          </a:xfrm>
          <a:prstGeom prst="rect">
            <a:avLst/>
          </a:prstGeom>
          <a:solidFill>
            <a:srgbClr val="A39E97"/>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sp>
        <p:nvSpPr>
          <p:cNvPr id="6" name="Subtítulo 2"/>
          <p:cNvSpPr>
            <a:spLocks noGrp="1"/>
          </p:cNvSpPr>
          <p:nvPr>
            <p:ph type="subTitle" idx="1" hasCustomPrompt="1"/>
          </p:nvPr>
        </p:nvSpPr>
        <p:spPr>
          <a:xfrm>
            <a:off x="630137" y="6200114"/>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7" name="Marcador de texto 19"/>
          <p:cNvSpPr>
            <a:spLocks noGrp="1"/>
          </p:cNvSpPr>
          <p:nvPr>
            <p:ph type="body" sz="quarter" idx="12"/>
          </p:nvPr>
        </p:nvSpPr>
        <p:spPr>
          <a:xfrm>
            <a:off x="646918" y="2411723"/>
            <a:ext cx="4656318"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636126"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636126"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Rectangle 5"/>
          <p:cNvSpPr/>
          <p:nvPr userDrawn="1"/>
        </p:nvSpPr>
        <p:spPr>
          <a:xfrm>
            <a:off x="5607608" y="0"/>
            <a:ext cx="1512943" cy="7562848"/>
          </a:xfrm>
          <a:prstGeom prst="rect">
            <a:avLst/>
          </a:pr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Gloriola"/>
              <a:cs typeface="Gloriola"/>
            </a:endParaRPr>
          </a:p>
        </p:txBody>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266" y="580424"/>
            <a:ext cx="3206337" cy="1218607"/>
          </a:xfrm>
          <a:prstGeom prst="rect">
            <a:avLst/>
          </a:prstGeom>
        </p:spPr>
      </p:pic>
    </p:spTree>
    <p:extLst>
      <p:ext uri="{BB962C8B-B14F-4D97-AF65-F5344CB8AC3E}">
        <p14:creationId xmlns:p14="http://schemas.microsoft.com/office/powerpoint/2010/main" val="16918141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630137" y="6200114"/>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4" name="Marcador de texto 19"/>
          <p:cNvSpPr>
            <a:spLocks noGrp="1"/>
          </p:cNvSpPr>
          <p:nvPr>
            <p:ph type="body" sz="quarter" idx="12"/>
          </p:nvPr>
        </p:nvSpPr>
        <p:spPr>
          <a:xfrm>
            <a:off x="646918" y="2411723"/>
            <a:ext cx="4656318"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5" name="Marcador de texto 19"/>
          <p:cNvSpPr>
            <a:spLocks noGrp="1"/>
          </p:cNvSpPr>
          <p:nvPr>
            <p:ph type="body" sz="quarter" idx="14"/>
          </p:nvPr>
        </p:nvSpPr>
        <p:spPr>
          <a:xfrm>
            <a:off x="636126"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636126"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7" name="Marcador de posición de imagen 3"/>
          <p:cNvSpPr>
            <a:spLocks noGrp="1"/>
          </p:cNvSpPr>
          <p:nvPr>
            <p:ph type="pic" sz="quarter" idx="23" hasCustomPrompt="1"/>
          </p:nvPr>
        </p:nvSpPr>
        <p:spPr>
          <a:xfrm>
            <a:off x="5607608" y="0"/>
            <a:ext cx="5081030" cy="7562849"/>
          </a:xfrm>
          <a:prstGeom prst="rect">
            <a:avLst/>
          </a:prstGeom>
          <a:solidFill>
            <a:srgbClr val="A39E97"/>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8" name="Rectangle 5"/>
          <p:cNvSpPr/>
          <p:nvPr userDrawn="1"/>
        </p:nvSpPr>
        <p:spPr>
          <a:xfrm>
            <a:off x="5607608" y="0"/>
            <a:ext cx="1512943" cy="7562848"/>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Gloriola"/>
              <a:cs typeface="Gloriola"/>
            </a:endParaRPr>
          </a:p>
        </p:txBody>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266" y="580424"/>
            <a:ext cx="3206337" cy="1218607"/>
          </a:xfrm>
          <a:prstGeom prst="rect">
            <a:avLst/>
          </a:prstGeom>
        </p:spPr>
      </p:pic>
    </p:spTree>
    <p:extLst>
      <p:ext uri="{BB962C8B-B14F-4D97-AF65-F5344CB8AC3E}">
        <p14:creationId xmlns:p14="http://schemas.microsoft.com/office/powerpoint/2010/main" val="40590980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1_Portada 3 Fotografía Editable">
    <p:spTree>
      <p:nvGrpSpPr>
        <p:cNvPr id="1" name=""/>
        <p:cNvGrpSpPr/>
        <p:nvPr/>
      </p:nvGrpSpPr>
      <p:grpSpPr>
        <a:xfrm>
          <a:off x="0" y="0"/>
          <a:ext cx="0" cy="0"/>
          <a:chOff x="0" y="0"/>
          <a:chExt cx="0" cy="0"/>
        </a:xfrm>
      </p:grpSpPr>
      <p:sp>
        <p:nvSpPr>
          <p:cNvPr id="12" name="Marcador de texto 19"/>
          <p:cNvSpPr>
            <a:spLocks noGrp="1"/>
          </p:cNvSpPr>
          <p:nvPr>
            <p:ph type="body" sz="quarter" idx="13"/>
          </p:nvPr>
        </p:nvSpPr>
        <p:spPr>
          <a:xfrm>
            <a:off x="714375" y="4785121"/>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1" name="Subtítulo 2"/>
          <p:cNvSpPr>
            <a:spLocks noGrp="1"/>
          </p:cNvSpPr>
          <p:nvPr>
            <p:ph type="subTitle" idx="1" hasCustomPrompt="1"/>
          </p:nvPr>
        </p:nvSpPr>
        <p:spPr>
          <a:xfrm>
            <a:off x="714375" y="5987138"/>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8" name="Marcador de texto 19"/>
          <p:cNvSpPr>
            <a:spLocks noGrp="1"/>
          </p:cNvSpPr>
          <p:nvPr>
            <p:ph type="body" sz="quarter" idx="14"/>
          </p:nvPr>
        </p:nvSpPr>
        <p:spPr>
          <a:xfrm>
            <a:off x="714375" y="628263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714375" y="656362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posición de imagen 3"/>
          <p:cNvSpPr>
            <a:spLocks noGrp="1"/>
          </p:cNvSpPr>
          <p:nvPr>
            <p:ph type="pic" sz="quarter" idx="23" hasCustomPrompt="1"/>
          </p:nvPr>
        </p:nvSpPr>
        <p:spPr>
          <a:xfrm>
            <a:off x="0" y="1"/>
            <a:ext cx="10688638" cy="4107652"/>
          </a:xfrm>
          <a:prstGeom prst="rect">
            <a:avLst/>
          </a:prstGeom>
          <a:solidFill>
            <a:srgbClr val="A39E97"/>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6438" y="5925719"/>
            <a:ext cx="3206337" cy="1218607"/>
          </a:xfrm>
          <a:prstGeom prst="rect">
            <a:avLst/>
          </a:prstGeom>
        </p:spPr>
      </p:pic>
    </p:spTree>
    <p:extLst>
      <p:ext uri="{BB962C8B-B14F-4D97-AF65-F5344CB8AC3E}">
        <p14:creationId xmlns:p14="http://schemas.microsoft.com/office/powerpoint/2010/main" val="14372172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texto 19"/>
          <p:cNvSpPr>
            <a:spLocks noGrp="1"/>
          </p:cNvSpPr>
          <p:nvPr>
            <p:ph type="body" sz="quarter" idx="13"/>
          </p:nvPr>
        </p:nvSpPr>
        <p:spPr>
          <a:xfrm>
            <a:off x="714375" y="4785121"/>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38"/>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7" name="Marcador de posición de imagen 3"/>
          <p:cNvSpPr>
            <a:spLocks noGrp="1"/>
          </p:cNvSpPr>
          <p:nvPr>
            <p:ph type="pic" sz="quarter" idx="23" hasCustomPrompt="1"/>
          </p:nvPr>
        </p:nvSpPr>
        <p:spPr>
          <a:xfrm>
            <a:off x="0" y="1"/>
            <a:ext cx="10688638" cy="4107652"/>
          </a:xfrm>
          <a:prstGeom prst="rect">
            <a:avLst/>
          </a:prstGeom>
          <a:solidFill>
            <a:srgbClr val="A39E97"/>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Rectangle 6"/>
          <p:cNvSpPr/>
          <p:nvPr userDrawn="1"/>
        </p:nvSpPr>
        <p:spPr>
          <a:xfrm>
            <a:off x="0" y="3066253"/>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6438" y="5925719"/>
            <a:ext cx="3206337" cy="1218607"/>
          </a:xfrm>
          <a:prstGeom prst="rect">
            <a:avLst/>
          </a:prstGeom>
        </p:spPr>
      </p:pic>
    </p:spTree>
    <p:extLst>
      <p:ext uri="{BB962C8B-B14F-4D97-AF65-F5344CB8AC3E}">
        <p14:creationId xmlns:p14="http://schemas.microsoft.com/office/powerpoint/2010/main" val="9039442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_Diseño personalizado">
    <p:spTree>
      <p:nvGrpSpPr>
        <p:cNvPr id="1" name=""/>
        <p:cNvGrpSpPr/>
        <p:nvPr/>
      </p:nvGrpSpPr>
      <p:grpSpPr>
        <a:xfrm>
          <a:off x="0" y="0"/>
          <a:ext cx="0" cy="0"/>
          <a:chOff x="0" y="0"/>
          <a:chExt cx="0" cy="0"/>
        </a:xfrm>
      </p:grpSpPr>
      <p:pic>
        <p:nvPicPr>
          <p:cNvPr id="12" name="9 Marcador de posición de imagen" descr="Foto Olivo Olivera Lluc Escorca..jpg"/>
          <p:cNvPicPr>
            <a:picLocks noChangeAspect="1"/>
          </p:cNvPicPr>
          <p:nvPr userDrawn="1"/>
        </p:nvPicPr>
        <p:blipFill>
          <a:blip r:embed="rId2" cstate="email">
            <a:extLst>
              <a:ext uri="{28A0092B-C50C-407E-A947-70E740481C1C}">
                <a14:useLocalDpi xmlns:a14="http://schemas.microsoft.com/office/drawing/2010/main"/>
              </a:ext>
            </a:extLst>
          </a:blip>
          <a:srcRect t="21196" b="21196"/>
          <a:stretch>
            <a:fillRect/>
          </a:stretch>
        </p:blipFill>
        <p:spPr>
          <a:xfrm>
            <a:off x="0" y="1"/>
            <a:ext cx="10693400" cy="4106790"/>
          </a:xfrm>
          <a:prstGeom prst="rect">
            <a:avLst/>
          </a:prstGeom>
        </p:spPr>
      </p:pic>
      <p:sp>
        <p:nvSpPr>
          <p:cNvPr id="3" name="Marcador de texto 19"/>
          <p:cNvSpPr>
            <a:spLocks noGrp="1"/>
          </p:cNvSpPr>
          <p:nvPr>
            <p:ph type="body" sz="quarter" idx="13"/>
          </p:nvPr>
        </p:nvSpPr>
        <p:spPr>
          <a:xfrm>
            <a:off x="714375" y="4785121"/>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38"/>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Rectangle 6"/>
          <p:cNvSpPr/>
          <p:nvPr userDrawn="1"/>
        </p:nvSpPr>
        <p:spPr>
          <a:xfrm>
            <a:off x="0" y="3066253"/>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pic>
        <p:nvPicPr>
          <p:cNvPr id="10" name="Imagen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16438" y="5925719"/>
            <a:ext cx="3206337" cy="1218607"/>
          </a:xfrm>
          <a:prstGeom prst="rect">
            <a:avLst/>
          </a:prstGeom>
        </p:spPr>
      </p:pic>
    </p:spTree>
    <p:extLst>
      <p:ext uri="{BB962C8B-B14F-4D97-AF65-F5344CB8AC3E}">
        <p14:creationId xmlns:p14="http://schemas.microsoft.com/office/powerpoint/2010/main" val="271903930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sp>
        <p:nvSpPr>
          <p:cNvPr id="5" name="Marcador de posición de imagen 3"/>
          <p:cNvSpPr>
            <a:spLocks noGrp="1"/>
          </p:cNvSpPr>
          <p:nvPr>
            <p:ph type="pic" sz="quarter" idx="23" hasCustomPrompt="1"/>
          </p:nvPr>
        </p:nvSpPr>
        <p:spPr>
          <a:xfrm>
            <a:off x="-1" y="0"/>
            <a:ext cx="7120553" cy="7562849"/>
          </a:xfrm>
          <a:prstGeom prst="rect">
            <a:avLst/>
          </a:prstGeom>
          <a:solidFill>
            <a:srgbClr val="A39E99"/>
          </a:solidFill>
        </p:spPr>
        <p:txBody>
          <a:bodyPr vert="horz" lIns="99551" tIns="49775" rIns="99551" bIns="49775"/>
          <a:lstStyle>
            <a:lvl1pPr marL="0" indent="0" algn="l">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Rectangle 5"/>
          <p:cNvSpPr/>
          <p:nvPr userDrawn="1"/>
        </p:nvSpPr>
        <p:spPr>
          <a:xfrm>
            <a:off x="5607608" y="0"/>
            <a:ext cx="1512943" cy="7562848"/>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Gloriola"/>
              <a:cs typeface="Gloriola"/>
            </a:endParaRPr>
          </a:p>
        </p:txBody>
      </p:sp>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7711" y="515940"/>
            <a:ext cx="2541318" cy="965859"/>
          </a:xfrm>
          <a:prstGeom prst="rect">
            <a:avLst/>
          </a:prstGeom>
        </p:spPr>
      </p:pic>
    </p:spTree>
    <p:extLst>
      <p:ext uri="{BB962C8B-B14F-4D97-AF65-F5344CB8AC3E}">
        <p14:creationId xmlns:p14="http://schemas.microsoft.com/office/powerpoint/2010/main" val="23750790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TextBox 6">
            <a:hlinkClick r:id="rId2"/>
          </p:cNvPr>
          <p:cNvSpPr txBox="1">
            <a:spLocks noChangeArrowheads="1"/>
          </p:cNvSpPr>
          <p:nvPr userDrawn="1"/>
        </p:nvSpPr>
        <p:spPr bwMode="auto">
          <a:xfrm>
            <a:off x="7816850" y="6526505"/>
            <a:ext cx="20526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err="1" smtClean="0">
                <a:solidFill>
                  <a:srgbClr val="0E5C48"/>
                </a:solidFill>
                <a:latin typeface="Gloriola"/>
                <a:cs typeface="Gloriola"/>
              </a:rPr>
              <a:t>www.march-am.com</a:t>
            </a:r>
            <a:endParaRPr lang="en-US" sz="1200" dirty="0">
              <a:solidFill>
                <a:srgbClr val="0E5C48"/>
              </a:solidFill>
              <a:latin typeface="Gloriola"/>
              <a:cs typeface="Gloriola"/>
            </a:endParaRPr>
          </a:p>
        </p:txBody>
      </p:sp>
      <p:sp>
        <p:nvSpPr>
          <p:cNvPr id="4" name="TextBox 5"/>
          <p:cNvSpPr txBox="1">
            <a:spLocks noChangeArrowheads="1"/>
          </p:cNvSpPr>
          <p:nvPr userDrawn="1"/>
        </p:nvSpPr>
        <p:spPr bwMode="auto">
          <a:xfrm>
            <a:off x="7816850" y="5702466"/>
            <a:ext cx="20526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s-ES" sz="1200" dirty="0" smtClean="0">
                <a:solidFill>
                  <a:srgbClr val="353D37"/>
                </a:solidFill>
                <a:latin typeface="Gloriola"/>
                <a:cs typeface="Gloriola"/>
              </a:rPr>
              <a:t>Castelló, 74</a:t>
            </a:r>
          </a:p>
          <a:p>
            <a:pPr eaLnBrk="1" hangingPunct="1"/>
            <a:r>
              <a:rPr lang="es-ES" sz="1200" dirty="0" smtClean="0">
                <a:solidFill>
                  <a:srgbClr val="353D37"/>
                </a:solidFill>
                <a:latin typeface="Gloriola"/>
                <a:cs typeface="Gloriola"/>
              </a:rPr>
              <a:t>28006, Madrid</a:t>
            </a:r>
          </a:p>
          <a:p>
            <a:pPr eaLnBrk="1" hangingPunct="1"/>
            <a:r>
              <a:rPr lang="es-ES" sz="1200" dirty="0" smtClean="0">
                <a:solidFill>
                  <a:srgbClr val="353D37"/>
                </a:solidFill>
                <a:latin typeface="Gloriola"/>
                <a:cs typeface="Gloriola"/>
              </a:rPr>
              <a:t>T. +34 914 263 700</a:t>
            </a:r>
            <a:endParaRPr lang="en-US" sz="1200" dirty="0">
              <a:solidFill>
                <a:srgbClr val="353D37"/>
              </a:solidFill>
              <a:latin typeface="Gloriola"/>
              <a:cs typeface="Gloriola"/>
            </a:endParaRPr>
          </a:p>
        </p:txBody>
      </p:sp>
      <p:sp>
        <p:nvSpPr>
          <p:cNvPr id="5" name="Marcador de posición de imagen 3"/>
          <p:cNvSpPr>
            <a:spLocks noGrp="1"/>
          </p:cNvSpPr>
          <p:nvPr>
            <p:ph type="pic" sz="quarter" idx="23" hasCustomPrompt="1"/>
          </p:nvPr>
        </p:nvSpPr>
        <p:spPr>
          <a:xfrm>
            <a:off x="-1" y="0"/>
            <a:ext cx="7120553" cy="7562849"/>
          </a:xfrm>
          <a:prstGeom prst="rect">
            <a:avLst/>
          </a:prstGeom>
          <a:solidFill>
            <a:srgbClr val="A39E99"/>
          </a:solidFill>
        </p:spPr>
        <p:txBody>
          <a:bodyPr vert="horz" lIns="99551" tIns="49775" rIns="99551" bIns="49775"/>
          <a:lstStyle>
            <a:lvl1pPr marL="0" indent="0" algn="l">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7" name="Rectangle 5"/>
          <p:cNvSpPr/>
          <p:nvPr userDrawn="1"/>
        </p:nvSpPr>
        <p:spPr>
          <a:xfrm>
            <a:off x="5607608" y="0"/>
            <a:ext cx="1512943" cy="7562848"/>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Gloriola"/>
              <a:cs typeface="Gloriola"/>
            </a:endParaRPr>
          </a:p>
        </p:txBody>
      </p:sp>
      <p:pic>
        <p:nvPicPr>
          <p:cNvPr id="8" name="Imagen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7711" y="515940"/>
            <a:ext cx="2541318" cy="965859"/>
          </a:xfrm>
          <a:prstGeom prst="rect">
            <a:avLst/>
          </a:prstGeom>
        </p:spPr>
      </p:pic>
    </p:spTree>
    <p:extLst>
      <p:ext uri="{BB962C8B-B14F-4D97-AF65-F5344CB8AC3E}">
        <p14:creationId xmlns:p14="http://schemas.microsoft.com/office/powerpoint/2010/main" val="2215598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630136" y="6573579"/>
            <a:ext cx="4790614" cy="457459"/>
          </a:xfrm>
          <a:prstGeom prst="rect">
            <a:avLst/>
          </a:prstGeom>
        </p:spPr>
        <p:txBody>
          <a:bodyPr lIns="99551" tIns="49775" rIns="99551" bIns="49775"/>
          <a:lstStyle>
            <a:lvl1pPr marL="0" indent="0" algn="l">
              <a:spcBef>
                <a:spcPts val="0"/>
              </a:spcBef>
              <a:buNone/>
              <a:defRPr sz="18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4" name="Marcador de texto 19"/>
          <p:cNvSpPr>
            <a:spLocks noGrp="1"/>
          </p:cNvSpPr>
          <p:nvPr>
            <p:ph type="body" sz="quarter" idx="12"/>
          </p:nvPr>
        </p:nvSpPr>
        <p:spPr>
          <a:xfrm>
            <a:off x="646918" y="2411723"/>
            <a:ext cx="4773832" cy="2045140"/>
          </a:xfrm>
          <a:prstGeom prst="rect">
            <a:avLst/>
          </a:prstGeom>
        </p:spPr>
        <p:txBody>
          <a:bodyPr vert="horz" lIns="99551" tIns="49775" rIns="99551" bIns="49775"/>
          <a:lstStyle>
            <a:lvl1pPr marL="0" indent="0">
              <a:spcBef>
                <a:spcPts val="0"/>
              </a:spcBef>
              <a:spcAft>
                <a:spcPts val="0"/>
              </a:spcAft>
              <a:buNone/>
              <a:defRPr sz="30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Marcador de posición de imagen 3"/>
          <p:cNvSpPr>
            <a:spLocks noGrp="1"/>
          </p:cNvSpPr>
          <p:nvPr>
            <p:ph type="pic" sz="quarter" idx="23" hasCustomPrompt="1"/>
          </p:nvPr>
        </p:nvSpPr>
        <p:spPr>
          <a:xfrm>
            <a:off x="5607608" y="0"/>
            <a:ext cx="5081030" cy="7562849"/>
          </a:xfrm>
          <a:prstGeom prst="rect">
            <a:avLst/>
          </a:prstGeom>
          <a:solidFill>
            <a:srgbClr val="A39E97"/>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7" name="Rectangle 5"/>
          <p:cNvSpPr/>
          <p:nvPr userDrawn="1"/>
        </p:nvSpPr>
        <p:spPr>
          <a:xfrm>
            <a:off x="5607608" y="0"/>
            <a:ext cx="1512943" cy="7562848"/>
          </a:xfrm>
          <a:prstGeom prst="rect">
            <a:avLst/>
          </a:prstGeom>
          <a:solidFill>
            <a:schemeClr val="bg1">
              <a:alpha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latin typeface="Gloriola"/>
              <a:cs typeface="Gloriola"/>
            </a:endParaRPr>
          </a:p>
        </p:txBody>
      </p:sp>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266" y="580424"/>
            <a:ext cx="3206337" cy="1218607"/>
          </a:xfrm>
          <a:prstGeom prst="rect">
            <a:avLst/>
          </a:prstGeom>
        </p:spPr>
      </p:pic>
    </p:spTree>
    <p:extLst>
      <p:ext uri="{BB962C8B-B14F-4D97-AF65-F5344CB8AC3E}">
        <p14:creationId xmlns:p14="http://schemas.microsoft.com/office/powerpoint/2010/main" val="1886742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9" name="Rectangle 8"/>
          <p:cNvSpPr/>
          <p:nvPr/>
        </p:nvSpPr>
        <p:spPr>
          <a:xfrm>
            <a:off x="5449888" y="4246563"/>
            <a:ext cx="3981450" cy="2476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2" name="Rectangle 11"/>
          <p:cNvSpPr/>
          <p:nvPr/>
        </p:nvSpPr>
        <p:spPr>
          <a:xfrm>
            <a:off x="9431459" y="4246563"/>
            <a:ext cx="590550" cy="24765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729" y="1509587"/>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703"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703" y="1509588"/>
            <a:ext cx="4571654" cy="2557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5602386" y="4438650"/>
            <a:ext cx="3697483" cy="422551"/>
          </a:xfrm>
          <a:prstGeom prst="rect">
            <a:avLst/>
          </a:prstGeom>
        </p:spPr>
        <p:txBody>
          <a:bodyPr vert="horz" lIns="99551" tIns="49775" rIns="99551" bIns="49775"/>
          <a:lstStyle>
            <a:lvl1pPr marL="0" indent="0">
              <a:spcBef>
                <a:spcPts val="0"/>
              </a:spcBef>
              <a:spcAft>
                <a:spcPts val="0"/>
              </a:spcAft>
              <a:buNone/>
              <a:defRPr sz="1600" b="0" cap="all"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5602386" y="4861201"/>
            <a:ext cx="3697483" cy="1724846"/>
          </a:xfrm>
          <a:prstGeom prst="rect">
            <a:avLst/>
          </a:prstGeom>
        </p:spPr>
        <p:txBody>
          <a:bodyPr vert="horz" lIns="99551" tIns="49775" rIns="99551" bIns="49775"/>
          <a:lstStyle>
            <a:lvl1pPr marL="0" indent="0">
              <a:spcBef>
                <a:spcPts val="0"/>
              </a:spcBef>
              <a:spcAft>
                <a:spcPts val="0"/>
              </a:spcAft>
              <a:buNone/>
              <a:defRPr sz="13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23"/>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4"/>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5"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4439194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sp>
        <p:nvSpPr>
          <p:cNvPr id="5" name="Marcador de posición de imagen 3"/>
          <p:cNvSpPr>
            <a:spLocks noGrp="1"/>
          </p:cNvSpPr>
          <p:nvPr>
            <p:ph type="pic" sz="quarter" idx="23" hasCustomPrompt="1"/>
          </p:nvPr>
        </p:nvSpPr>
        <p:spPr>
          <a:xfrm>
            <a:off x="0" y="2398945"/>
            <a:ext cx="10688638" cy="5163906"/>
          </a:xfrm>
          <a:prstGeom prst="rect">
            <a:avLst/>
          </a:prstGeom>
          <a:solidFill>
            <a:srgbClr val="A39E99"/>
          </a:solidFill>
        </p:spPr>
        <p:txBody>
          <a:bodyPr vert="horz" lIns="99551" tIns="49775" rIns="99551" bIns="49775"/>
          <a:lstStyle>
            <a:lvl1pPr marL="0" indent="0" algn="l">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1" name="TextBox 6">
            <a:hlinkClick r:id="rId2"/>
          </p:cNvPr>
          <p:cNvSpPr txBox="1">
            <a:spLocks noChangeArrowheads="1"/>
          </p:cNvSpPr>
          <p:nvPr userDrawn="1"/>
        </p:nvSpPr>
        <p:spPr bwMode="auto">
          <a:xfrm>
            <a:off x="3948245" y="1770465"/>
            <a:ext cx="20526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err="1" smtClean="0">
                <a:solidFill>
                  <a:srgbClr val="0E5C48"/>
                </a:solidFill>
                <a:latin typeface="Gloriola"/>
                <a:cs typeface="Gloriola"/>
              </a:rPr>
              <a:t>www.march-am.com</a:t>
            </a:r>
            <a:endParaRPr lang="en-US" sz="1200" dirty="0">
              <a:solidFill>
                <a:srgbClr val="0E5C48"/>
              </a:solidFill>
              <a:latin typeface="Gloriola"/>
              <a:cs typeface="Gloriola"/>
            </a:endParaRPr>
          </a:p>
        </p:txBody>
      </p:sp>
      <p:sp>
        <p:nvSpPr>
          <p:cNvPr id="12" name="TextBox 5"/>
          <p:cNvSpPr txBox="1">
            <a:spLocks noChangeArrowheads="1"/>
          </p:cNvSpPr>
          <p:nvPr userDrawn="1"/>
        </p:nvSpPr>
        <p:spPr bwMode="auto">
          <a:xfrm>
            <a:off x="3948245" y="946426"/>
            <a:ext cx="20526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s-ES" sz="1200" dirty="0" smtClean="0">
                <a:solidFill>
                  <a:srgbClr val="353D37"/>
                </a:solidFill>
                <a:latin typeface="Gloriola"/>
                <a:cs typeface="Gloriola"/>
              </a:rPr>
              <a:t>Castelló, 74</a:t>
            </a:r>
          </a:p>
          <a:p>
            <a:pPr eaLnBrk="1" hangingPunct="1"/>
            <a:r>
              <a:rPr lang="es-ES" sz="1200" dirty="0" smtClean="0">
                <a:solidFill>
                  <a:srgbClr val="353D37"/>
                </a:solidFill>
                <a:latin typeface="Gloriola"/>
                <a:cs typeface="Gloriola"/>
              </a:rPr>
              <a:t>28006, Madrid</a:t>
            </a:r>
          </a:p>
          <a:p>
            <a:pPr eaLnBrk="1" hangingPunct="1"/>
            <a:r>
              <a:rPr lang="es-ES" sz="1200" dirty="0" smtClean="0">
                <a:solidFill>
                  <a:srgbClr val="353D37"/>
                </a:solidFill>
                <a:latin typeface="Gloriola"/>
                <a:cs typeface="Gloriola"/>
              </a:rPr>
              <a:t>T. +34 914 263 700</a:t>
            </a:r>
            <a:endParaRPr lang="en-US" sz="1200" dirty="0">
              <a:solidFill>
                <a:srgbClr val="353D37"/>
              </a:solidFill>
              <a:latin typeface="Gloriola"/>
              <a:cs typeface="Gloriola"/>
            </a:endParaRPr>
          </a:p>
        </p:txBody>
      </p:sp>
      <p:pic>
        <p:nvPicPr>
          <p:cNvPr id="13" name="Imagen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766" y="475371"/>
            <a:ext cx="2541318" cy="965859"/>
          </a:xfrm>
          <a:prstGeom prst="rect">
            <a:avLst/>
          </a:prstGeom>
        </p:spPr>
      </p:pic>
    </p:spTree>
    <p:extLst>
      <p:ext uri="{BB962C8B-B14F-4D97-AF65-F5344CB8AC3E}">
        <p14:creationId xmlns:p14="http://schemas.microsoft.com/office/powerpoint/2010/main" val="24147704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sp>
        <p:nvSpPr>
          <p:cNvPr id="3" name="Marcador de posición de imagen 3"/>
          <p:cNvSpPr>
            <a:spLocks noGrp="1"/>
          </p:cNvSpPr>
          <p:nvPr>
            <p:ph type="pic" sz="quarter" idx="23" hasCustomPrompt="1"/>
          </p:nvPr>
        </p:nvSpPr>
        <p:spPr>
          <a:xfrm>
            <a:off x="0" y="2398945"/>
            <a:ext cx="10688638" cy="5163906"/>
          </a:xfrm>
          <a:prstGeom prst="rect">
            <a:avLst/>
          </a:prstGeom>
          <a:solidFill>
            <a:srgbClr val="A39E99"/>
          </a:solidFill>
        </p:spPr>
        <p:txBody>
          <a:bodyPr vert="horz" lIns="99551" tIns="49775" rIns="99551" bIns="49775"/>
          <a:lstStyle>
            <a:lvl1pPr marL="0" indent="0" algn="l">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7" name="Rectangle 6"/>
          <p:cNvSpPr/>
          <p:nvPr userDrawn="1"/>
        </p:nvSpPr>
        <p:spPr>
          <a:xfrm>
            <a:off x="0" y="2387185"/>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sp>
        <p:nvSpPr>
          <p:cNvPr id="8" name="TextBox 6">
            <a:hlinkClick r:id="rId2"/>
          </p:cNvPr>
          <p:cNvSpPr txBox="1">
            <a:spLocks noChangeArrowheads="1"/>
          </p:cNvSpPr>
          <p:nvPr userDrawn="1"/>
        </p:nvSpPr>
        <p:spPr bwMode="auto">
          <a:xfrm>
            <a:off x="3948245" y="1770465"/>
            <a:ext cx="20526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err="1" smtClean="0">
                <a:solidFill>
                  <a:srgbClr val="0E5C48"/>
                </a:solidFill>
                <a:latin typeface="Gloriola"/>
                <a:cs typeface="Gloriola"/>
              </a:rPr>
              <a:t>www.march-am.com</a:t>
            </a:r>
            <a:endParaRPr lang="en-US" sz="1200" dirty="0">
              <a:solidFill>
                <a:srgbClr val="0E5C48"/>
              </a:solidFill>
              <a:latin typeface="Gloriola"/>
              <a:cs typeface="Gloriola"/>
            </a:endParaRPr>
          </a:p>
        </p:txBody>
      </p:sp>
      <p:sp>
        <p:nvSpPr>
          <p:cNvPr id="9" name="TextBox 5"/>
          <p:cNvSpPr txBox="1">
            <a:spLocks noChangeArrowheads="1"/>
          </p:cNvSpPr>
          <p:nvPr userDrawn="1"/>
        </p:nvSpPr>
        <p:spPr bwMode="auto">
          <a:xfrm>
            <a:off x="3948245" y="946426"/>
            <a:ext cx="20526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s-ES" sz="1200" dirty="0" smtClean="0">
                <a:solidFill>
                  <a:srgbClr val="353D37"/>
                </a:solidFill>
                <a:latin typeface="Gloriola"/>
                <a:cs typeface="Gloriola"/>
              </a:rPr>
              <a:t>Castelló, 74</a:t>
            </a:r>
          </a:p>
          <a:p>
            <a:pPr eaLnBrk="1" hangingPunct="1"/>
            <a:r>
              <a:rPr lang="es-ES" sz="1200" dirty="0" smtClean="0">
                <a:solidFill>
                  <a:srgbClr val="353D37"/>
                </a:solidFill>
                <a:latin typeface="Gloriola"/>
                <a:cs typeface="Gloriola"/>
              </a:rPr>
              <a:t>28006, Madrid</a:t>
            </a:r>
          </a:p>
          <a:p>
            <a:pPr eaLnBrk="1" hangingPunct="1"/>
            <a:r>
              <a:rPr lang="es-ES" sz="1200" dirty="0" smtClean="0">
                <a:solidFill>
                  <a:srgbClr val="353D37"/>
                </a:solidFill>
                <a:latin typeface="Gloriola"/>
                <a:cs typeface="Gloriola"/>
              </a:rPr>
              <a:t>T. +34 914 263 700</a:t>
            </a:r>
            <a:endParaRPr lang="en-US" sz="1200" dirty="0">
              <a:solidFill>
                <a:srgbClr val="353D37"/>
              </a:solidFill>
              <a:latin typeface="Gloriola"/>
              <a:cs typeface="Gloriola"/>
            </a:endParaRPr>
          </a:p>
        </p:txBody>
      </p:sp>
      <p:pic>
        <p:nvPicPr>
          <p:cNvPr id="10" name="Imagen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766" y="475371"/>
            <a:ext cx="2541318" cy="965859"/>
          </a:xfrm>
          <a:prstGeom prst="rect">
            <a:avLst/>
          </a:prstGeom>
        </p:spPr>
      </p:pic>
    </p:spTree>
    <p:extLst>
      <p:ext uri="{BB962C8B-B14F-4D97-AF65-F5344CB8AC3E}">
        <p14:creationId xmlns:p14="http://schemas.microsoft.com/office/powerpoint/2010/main" val="162961595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Portadilla 2">
    <p:spTree>
      <p:nvGrpSpPr>
        <p:cNvPr id="1" name=""/>
        <p:cNvGrpSpPr/>
        <p:nvPr/>
      </p:nvGrpSpPr>
      <p:grpSpPr>
        <a:xfrm>
          <a:off x="0" y="0"/>
          <a:ext cx="0" cy="0"/>
          <a:chOff x="0" y="0"/>
          <a:chExt cx="0" cy="0"/>
        </a:xfrm>
      </p:grpSpPr>
      <p:pic>
        <p:nvPicPr>
          <p:cNvPr id="23" name="Picture 3" descr="Portadilla_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688638" cy="756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Marcador de texto 19"/>
          <p:cNvSpPr>
            <a:spLocks noGrp="1"/>
          </p:cNvSpPr>
          <p:nvPr>
            <p:ph type="body" sz="quarter" idx="13" hasCustomPrompt="1"/>
          </p:nvPr>
        </p:nvSpPr>
        <p:spPr>
          <a:xfrm>
            <a:off x="480759" y="311233"/>
            <a:ext cx="72322680" cy="1890609"/>
          </a:xfrm>
          <a:prstGeom prst="rect">
            <a:avLst/>
          </a:prstGeom>
        </p:spPr>
        <p:txBody>
          <a:bodyPr vert="horz" lIns="99551" tIns="49775" rIns="99551" bIns="49775"/>
          <a:lstStyle>
            <a:lvl1pPr marL="0" indent="0">
              <a:spcBef>
                <a:spcPts val="0"/>
              </a:spcBef>
              <a:spcAft>
                <a:spcPts val="0"/>
              </a:spcAft>
              <a:buNone/>
              <a:defRPr sz="14000" b="0" cap="all"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6" name="Marcador de texto 19"/>
          <p:cNvSpPr>
            <a:spLocks noGrp="1"/>
          </p:cNvSpPr>
          <p:nvPr>
            <p:ph type="body" sz="quarter" idx="14" hasCustomPrompt="1"/>
          </p:nvPr>
        </p:nvSpPr>
        <p:spPr>
          <a:xfrm>
            <a:off x="480759" y="2815333"/>
            <a:ext cx="2554319" cy="241720"/>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a:t>
            </a:r>
          </a:p>
        </p:txBody>
      </p:sp>
      <p:sp>
        <p:nvSpPr>
          <p:cNvPr id="27" name="Marcador de texto 19"/>
          <p:cNvSpPr>
            <a:spLocks noGrp="1"/>
          </p:cNvSpPr>
          <p:nvPr>
            <p:ph type="body" sz="quarter" idx="24" hasCustomPrompt="1"/>
          </p:nvPr>
        </p:nvSpPr>
        <p:spPr>
          <a:xfrm>
            <a:off x="3138769" y="2815334"/>
            <a:ext cx="2293740" cy="241717"/>
          </a:xfrm>
          <a:prstGeom prst="rect">
            <a:avLst/>
          </a:prstGeom>
        </p:spPr>
        <p:txBody>
          <a:bodyPr vert="horz" lIns="99551" tIns="49775" rIns="99551" bIns="49775"/>
          <a:lstStyle>
            <a:lvl1pPr marL="0" indent="0" algn="l">
              <a:spcBef>
                <a:spcPts val="0"/>
              </a:spcBef>
              <a:spcAft>
                <a:spcPts val="0"/>
              </a:spcAft>
              <a:buNone/>
              <a:defRPr sz="1200" b="0" i="0"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texto</a:t>
            </a:r>
          </a:p>
        </p:txBody>
      </p:sp>
      <p:sp>
        <p:nvSpPr>
          <p:cNvPr id="28" name="Marcador de texto 19"/>
          <p:cNvSpPr>
            <a:spLocks noGrp="1"/>
          </p:cNvSpPr>
          <p:nvPr>
            <p:ph type="body" sz="quarter" idx="25" hasCustomPrompt="1"/>
          </p:nvPr>
        </p:nvSpPr>
        <p:spPr>
          <a:xfrm>
            <a:off x="480759" y="3057052"/>
            <a:ext cx="2554319" cy="241720"/>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a:t>
            </a:r>
          </a:p>
        </p:txBody>
      </p:sp>
      <p:sp>
        <p:nvSpPr>
          <p:cNvPr id="29" name="Marcador de texto 19"/>
          <p:cNvSpPr>
            <a:spLocks noGrp="1"/>
          </p:cNvSpPr>
          <p:nvPr>
            <p:ph type="body" sz="quarter" idx="26" hasCustomPrompt="1"/>
          </p:nvPr>
        </p:nvSpPr>
        <p:spPr>
          <a:xfrm>
            <a:off x="3138769" y="3057053"/>
            <a:ext cx="2293740" cy="241717"/>
          </a:xfrm>
          <a:prstGeom prst="rect">
            <a:avLst/>
          </a:prstGeom>
        </p:spPr>
        <p:txBody>
          <a:bodyPr vert="horz" lIns="99551" tIns="49775" rIns="99551" bIns="49775"/>
          <a:lstStyle>
            <a:lvl1pPr marL="0" indent="0" algn="l">
              <a:spcBef>
                <a:spcPts val="0"/>
              </a:spcBef>
              <a:spcAft>
                <a:spcPts val="0"/>
              </a:spcAft>
              <a:buNone/>
              <a:defRPr sz="1200" b="0" i="0"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texto</a:t>
            </a:r>
          </a:p>
        </p:txBody>
      </p:sp>
      <p:sp>
        <p:nvSpPr>
          <p:cNvPr id="30" name="Marcador de texto 19"/>
          <p:cNvSpPr>
            <a:spLocks noGrp="1"/>
          </p:cNvSpPr>
          <p:nvPr>
            <p:ph type="body" sz="quarter" idx="27" hasCustomPrompt="1"/>
          </p:nvPr>
        </p:nvSpPr>
        <p:spPr>
          <a:xfrm>
            <a:off x="480759" y="3298770"/>
            <a:ext cx="2554319" cy="241720"/>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a:t>
            </a:r>
          </a:p>
        </p:txBody>
      </p:sp>
      <p:sp>
        <p:nvSpPr>
          <p:cNvPr id="31" name="Marcador de texto 19"/>
          <p:cNvSpPr>
            <a:spLocks noGrp="1"/>
          </p:cNvSpPr>
          <p:nvPr>
            <p:ph type="body" sz="quarter" idx="28" hasCustomPrompt="1"/>
          </p:nvPr>
        </p:nvSpPr>
        <p:spPr>
          <a:xfrm>
            <a:off x="3138769" y="3298771"/>
            <a:ext cx="2293740" cy="241717"/>
          </a:xfrm>
          <a:prstGeom prst="rect">
            <a:avLst/>
          </a:prstGeom>
        </p:spPr>
        <p:txBody>
          <a:bodyPr vert="horz" lIns="99551" tIns="49775" rIns="99551" bIns="49775"/>
          <a:lstStyle>
            <a:lvl1pPr marL="0" indent="0" algn="l">
              <a:spcBef>
                <a:spcPts val="0"/>
              </a:spcBef>
              <a:spcAft>
                <a:spcPts val="0"/>
              </a:spcAft>
              <a:buNone/>
              <a:defRPr sz="1200" b="0" i="0"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texto</a:t>
            </a:r>
          </a:p>
        </p:txBody>
      </p:sp>
      <p:sp>
        <p:nvSpPr>
          <p:cNvPr id="32" name="Marcador de texto 19"/>
          <p:cNvSpPr>
            <a:spLocks noGrp="1"/>
          </p:cNvSpPr>
          <p:nvPr>
            <p:ph type="body" sz="quarter" idx="29" hasCustomPrompt="1"/>
          </p:nvPr>
        </p:nvSpPr>
        <p:spPr>
          <a:xfrm>
            <a:off x="480759" y="3540489"/>
            <a:ext cx="2554319" cy="241720"/>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a:t>
            </a:r>
          </a:p>
        </p:txBody>
      </p:sp>
      <p:sp>
        <p:nvSpPr>
          <p:cNvPr id="33" name="Marcador de texto 19"/>
          <p:cNvSpPr>
            <a:spLocks noGrp="1"/>
          </p:cNvSpPr>
          <p:nvPr>
            <p:ph type="body" sz="quarter" idx="30" hasCustomPrompt="1"/>
          </p:nvPr>
        </p:nvSpPr>
        <p:spPr>
          <a:xfrm>
            <a:off x="3138769" y="3540490"/>
            <a:ext cx="2293740" cy="241717"/>
          </a:xfrm>
          <a:prstGeom prst="rect">
            <a:avLst/>
          </a:prstGeom>
        </p:spPr>
        <p:txBody>
          <a:bodyPr vert="horz" lIns="99551" tIns="49775" rIns="99551" bIns="49775"/>
          <a:lstStyle>
            <a:lvl1pPr marL="0" indent="0" algn="l">
              <a:spcBef>
                <a:spcPts val="0"/>
              </a:spcBef>
              <a:spcAft>
                <a:spcPts val="0"/>
              </a:spcAft>
              <a:buNone/>
              <a:defRPr sz="1200" b="0" i="0"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texto</a:t>
            </a:r>
          </a:p>
        </p:txBody>
      </p:sp>
      <p:sp>
        <p:nvSpPr>
          <p:cNvPr id="34" name="Marcador de texto 19"/>
          <p:cNvSpPr>
            <a:spLocks noGrp="1"/>
          </p:cNvSpPr>
          <p:nvPr>
            <p:ph type="body" sz="quarter" idx="31" hasCustomPrompt="1"/>
          </p:nvPr>
        </p:nvSpPr>
        <p:spPr>
          <a:xfrm>
            <a:off x="480759" y="3782208"/>
            <a:ext cx="2554319" cy="241720"/>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a:t>
            </a:r>
          </a:p>
        </p:txBody>
      </p:sp>
      <p:sp>
        <p:nvSpPr>
          <p:cNvPr id="35" name="Marcador de texto 19"/>
          <p:cNvSpPr>
            <a:spLocks noGrp="1"/>
          </p:cNvSpPr>
          <p:nvPr>
            <p:ph type="body" sz="quarter" idx="32" hasCustomPrompt="1"/>
          </p:nvPr>
        </p:nvSpPr>
        <p:spPr>
          <a:xfrm>
            <a:off x="3138769" y="3782209"/>
            <a:ext cx="2293740" cy="241717"/>
          </a:xfrm>
          <a:prstGeom prst="rect">
            <a:avLst/>
          </a:prstGeom>
        </p:spPr>
        <p:txBody>
          <a:bodyPr vert="horz" lIns="99551" tIns="49775" rIns="99551" bIns="49775"/>
          <a:lstStyle>
            <a:lvl1pPr marL="0" indent="0" algn="l">
              <a:spcBef>
                <a:spcPts val="0"/>
              </a:spcBef>
              <a:spcAft>
                <a:spcPts val="0"/>
              </a:spcAft>
              <a:buNone/>
              <a:defRPr sz="1200" b="0" i="0"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texto</a:t>
            </a:r>
          </a:p>
        </p:txBody>
      </p:sp>
      <p:sp>
        <p:nvSpPr>
          <p:cNvPr id="36" name="Marcador de texto 19"/>
          <p:cNvSpPr>
            <a:spLocks noGrp="1"/>
          </p:cNvSpPr>
          <p:nvPr>
            <p:ph type="body" sz="quarter" idx="33" hasCustomPrompt="1"/>
          </p:nvPr>
        </p:nvSpPr>
        <p:spPr>
          <a:xfrm>
            <a:off x="480759" y="4023926"/>
            <a:ext cx="2554319" cy="241720"/>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a:t>
            </a:r>
          </a:p>
        </p:txBody>
      </p:sp>
      <p:sp>
        <p:nvSpPr>
          <p:cNvPr id="37" name="Marcador de texto 19"/>
          <p:cNvSpPr>
            <a:spLocks noGrp="1"/>
          </p:cNvSpPr>
          <p:nvPr>
            <p:ph type="body" sz="quarter" idx="34" hasCustomPrompt="1"/>
          </p:nvPr>
        </p:nvSpPr>
        <p:spPr>
          <a:xfrm>
            <a:off x="3138769" y="4023927"/>
            <a:ext cx="2293740" cy="241717"/>
          </a:xfrm>
          <a:prstGeom prst="rect">
            <a:avLst/>
          </a:prstGeom>
        </p:spPr>
        <p:txBody>
          <a:bodyPr vert="horz" lIns="99551" tIns="49775" rIns="99551" bIns="49775"/>
          <a:lstStyle>
            <a:lvl1pPr marL="0" indent="0" algn="l">
              <a:spcBef>
                <a:spcPts val="0"/>
              </a:spcBef>
              <a:spcAft>
                <a:spcPts val="0"/>
              </a:spcAft>
              <a:buNone/>
              <a:defRPr sz="1200" b="0" i="0"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texto</a:t>
            </a:r>
          </a:p>
        </p:txBody>
      </p:sp>
      <p:sp>
        <p:nvSpPr>
          <p:cNvPr id="38" name="Marcador de texto 19"/>
          <p:cNvSpPr>
            <a:spLocks noGrp="1"/>
          </p:cNvSpPr>
          <p:nvPr>
            <p:ph type="body" sz="quarter" idx="35"/>
          </p:nvPr>
        </p:nvSpPr>
        <p:spPr>
          <a:xfrm>
            <a:off x="480760" y="2320125"/>
            <a:ext cx="5480890" cy="546090"/>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949412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Diseño personalizado">
    <p:spTree>
      <p:nvGrpSpPr>
        <p:cNvPr id="1" name=""/>
        <p:cNvGrpSpPr/>
        <p:nvPr/>
      </p:nvGrpSpPr>
      <p:grpSpPr>
        <a:xfrm>
          <a:off x="0" y="0"/>
          <a:ext cx="0" cy="0"/>
          <a:chOff x="0" y="0"/>
          <a:chExt cx="0" cy="0"/>
        </a:xfrm>
      </p:grpSpPr>
      <p:pic>
        <p:nvPicPr>
          <p:cNvPr id="3" name="Picture 3" descr="Portadilla_2.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0688638" cy="756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4502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Portadilla 1">
    <p:spTree>
      <p:nvGrpSpPr>
        <p:cNvPr id="1" name=""/>
        <p:cNvGrpSpPr/>
        <p:nvPr/>
      </p:nvGrpSpPr>
      <p:grpSpPr>
        <a:xfrm>
          <a:off x="0" y="0"/>
          <a:ext cx="0" cy="0"/>
          <a:chOff x="0" y="0"/>
          <a:chExt cx="0" cy="0"/>
        </a:xfrm>
      </p:grpSpPr>
      <p:pic>
        <p:nvPicPr>
          <p:cNvPr id="4" name="Picture 3" descr="Portadilla_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319" y="0"/>
            <a:ext cx="10688638" cy="756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Subtítulo 2"/>
          <p:cNvSpPr>
            <a:spLocks noGrp="1"/>
          </p:cNvSpPr>
          <p:nvPr>
            <p:ph type="subTitle" idx="1"/>
          </p:nvPr>
        </p:nvSpPr>
        <p:spPr>
          <a:xfrm>
            <a:off x="392737" y="2559041"/>
            <a:ext cx="4941263" cy="285387"/>
          </a:xfrm>
          <a:prstGeom prst="rect">
            <a:avLst/>
          </a:prstGeom>
        </p:spPr>
        <p:txBody>
          <a:bodyPr lIns="99551" tIns="49775" rIns="99551" bIns="49775"/>
          <a:lstStyle>
            <a:lvl1pPr marL="0" indent="0" algn="l">
              <a:spcBef>
                <a:spcPts val="0"/>
              </a:spcBef>
              <a:buNone/>
              <a:defRPr sz="1400" b="1" i="0" cap="none" baseline="0">
                <a:solidFill>
                  <a:schemeClr val="bg1"/>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387344" y="1367238"/>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387344" y="2864753"/>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387344" y="3145739"/>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pic>
        <p:nvPicPr>
          <p:cNvPr id="8" name="Imagen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7711" y="515940"/>
            <a:ext cx="2541318" cy="965859"/>
          </a:xfrm>
          <a:prstGeom prst="rect">
            <a:avLst/>
          </a:prstGeom>
        </p:spPr>
      </p:pic>
    </p:spTree>
    <p:extLst>
      <p:ext uri="{BB962C8B-B14F-4D97-AF65-F5344CB8AC3E}">
        <p14:creationId xmlns:p14="http://schemas.microsoft.com/office/powerpoint/2010/main" val="284293699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sp>
        <p:nvSpPr>
          <p:cNvPr id="3" name="Subtítulo 2"/>
          <p:cNvSpPr>
            <a:spLocks noGrp="1"/>
          </p:cNvSpPr>
          <p:nvPr>
            <p:ph type="subTitle" idx="1" hasCustomPrompt="1"/>
          </p:nvPr>
        </p:nvSpPr>
        <p:spPr>
          <a:xfrm>
            <a:off x="630137" y="6200114"/>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4" name="Marcador de texto 19"/>
          <p:cNvSpPr>
            <a:spLocks noGrp="1"/>
          </p:cNvSpPr>
          <p:nvPr>
            <p:ph type="body" sz="quarter" idx="12"/>
          </p:nvPr>
        </p:nvSpPr>
        <p:spPr>
          <a:xfrm>
            <a:off x="646918" y="2411723"/>
            <a:ext cx="4656318"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5" name="Marcador de texto 19"/>
          <p:cNvSpPr>
            <a:spLocks noGrp="1"/>
          </p:cNvSpPr>
          <p:nvPr>
            <p:ph type="body" sz="quarter" idx="14"/>
          </p:nvPr>
        </p:nvSpPr>
        <p:spPr>
          <a:xfrm>
            <a:off x="636126"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636126"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7" name="Marcador de posición de imagen 3"/>
          <p:cNvSpPr>
            <a:spLocks noGrp="1"/>
          </p:cNvSpPr>
          <p:nvPr>
            <p:ph type="pic" sz="quarter" idx="23" hasCustomPrompt="1"/>
          </p:nvPr>
        </p:nvSpPr>
        <p:spPr>
          <a:xfrm>
            <a:off x="5607608" y="0"/>
            <a:ext cx="5081030" cy="7562849"/>
          </a:xfrm>
          <a:prstGeom prst="rect">
            <a:avLst/>
          </a:prstGeom>
          <a:solidFill>
            <a:srgbClr val="A39E97"/>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pic>
        <p:nvPicPr>
          <p:cNvPr id="9" name="Imagen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266" y="580424"/>
            <a:ext cx="3206337" cy="1218607"/>
          </a:xfrm>
          <a:prstGeom prst="rect">
            <a:avLst/>
          </a:prstGeom>
        </p:spPr>
      </p:pic>
    </p:spTree>
    <p:extLst>
      <p:ext uri="{BB962C8B-B14F-4D97-AF65-F5344CB8AC3E}">
        <p14:creationId xmlns:p14="http://schemas.microsoft.com/office/powerpoint/2010/main" val="558592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7_Diseño personalizado">
    <p:spTree>
      <p:nvGrpSpPr>
        <p:cNvPr id="1" name=""/>
        <p:cNvGrpSpPr/>
        <p:nvPr/>
      </p:nvGrpSpPr>
      <p:grpSpPr>
        <a:xfrm>
          <a:off x="0" y="0"/>
          <a:ext cx="0" cy="0"/>
          <a:chOff x="0" y="0"/>
          <a:chExt cx="0" cy="0"/>
        </a:xfrm>
      </p:grpSpPr>
      <p:sp>
        <p:nvSpPr>
          <p:cNvPr id="3" name="Marcador de posición de imagen 9"/>
          <p:cNvSpPr>
            <a:spLocks noGrp="1"/>
          </p:cNvSpPr>
          <p:nvPr>
            <p:ph type="pic" sz="quarter" idx="10"/>
          </p:nvPr>
        </p:nvSpPr>
        <p:spPr>
          <a:xfrm>
            <a:off x="3268911" y="-17463"/>
            <a:ext cx="7431485" cy="7580313"/>
          </a:xfrm>
          <a:prstGeom prst="rect">
            <a:avLst/>
          </a:prstGeom>
          <a:solidFill>
            <a:srgbClr val="A39E97"/>
          </a:solidFill>
        </p:spPr>
        <p:txBody>
          <a:bodyPr vert="horz"/>
          <a:lstStyle>
            <a:lvl1pPr marL="0" indent="0">
              <a:buNone/>
              <a:defRPr/>
            </a:lvl1pPr>
          </a:lstStyle>
          <a:p>
            <a:r>
              <a:rPr lang="es-ES" smtClean="0"/>
              <a:t>Haga clic en el icono para agregar una imagen</a:t>
            </a:r>
            <a:endParaRPr lang="es-ES" dirty="0"/>
          </a:p>
        </p:txBody>
      </p:sp>
      <p:sp>
        <p:nvSpPr>
          <p:cNvPr id="4" name="Rectángulo 2"/>
          <p:cNvSpPr/>
          <p:nvPr userDrawn="1"/>
        </p:nvSpPr>
        <p:spPr>
          <a:xfrm flipH="1">
            <a:off x="3475858" y="-17763"/>
            <a:ext cx="4875830" cy="7580612"/>
          </a:xfrm>
          <a:custGeom>
            <a:avLst/>
            <a:gdLst>
              <a:gd name="connsiteX0" fmla="*/ 0 w 1429888"/>
              <a:gd name="connsiteY0" fmla="*/ 0 h 7562850"/>
              <a:gd name="connsiteX1" fmla="*/ 1429888 w 1429888"/>
              <a:gd name="connsiteY1" fmla="*/ 0 h 7562850"/>
              <a:gd name="connsiteX2" fmla="*/ 1429888 w 1429888"/>
              <a:gd name="connsiteY2" fmla="*/ 7562850 h 7562850"/>
              <a:gd name="connsiteX3" fmla="*/ 0 w 1429888"/>
              <a:gd name="connsiteY3" fmla="*/ 7562850 h 7562850"/>
              <a:gd name="connsiteX4" fmla="*/ 0 w 1429888"/>
              <a:gd name="connsiteY4" fmla="*/ 0 h 7562850"/>
              <a:gd name="connsiteX0" fmla="*/ 0 w 4787017"/>
              <a:gd name="connsiteY0" fmla="*/ 0 h 7571731"/>
              <a:gd name="connsiteX1" fmla="*/ 4787017 w 4787017"/>
              <a:gd name="connsiteY1" fmla="*/ 888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0 h 7571731"/>
              <a:gd name="connsiteX1" fmla="*/ 1598633 w 4787017"/>
              <a:gd name="connsiteY1" fmla="*/ 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8880 h 7580611"/>
              <a:gd name="connsiteX1" fmla="*/ 1509820 w 4787017"/>
              <a:gd name="connsiteY1" fmla="*/ 0 h 7580611"/>
              <a:gd name="connsiteX2" fmla="*/ 4787017 w 4787017"/>
              <a:gd name="connsiteY2" fmla="*/ 7580611 h 7580611"/>
              <a:gd name="connsiteX3" fmla="*/ 3357129 w 4787017"/>
              <a:gd name="connsiteY3" fmla="*/ 7580611 h 7580611"/>
              <a:gd name="connsiteX4" fmla="*/ 0 w 4787017"/>
              <a:gd name="connsiteY4" fmla="*/ 8880 h 7580611"/>
              <a:gd name="connsiteX0" fmla="*/ 0 w 4787017"/>
              <a:gd name="connsiteY0" fmla="*/ 0 h 7580612"/>
              <a:gd name="connsiteX1" fmla="*/ 1509820 w 4787017"/>
              <a:gd name="connsiteY1" fmla="*/ 1 h 7580612"/>
              <a:gd name="connsiteX2" fmla="*/ 4787017 w 4787017"/>
              <a:gd name="connsiteY2" fmla="*/ 7580612 h 7580612"/>
              <a:gd name="connsiteX3" fmla="*/ 3357129 w 4787017"/>
              <a:gd name="connsiteY3" fmla="*/ 7580612 h 7580612"/>
              <a:gd name="connsiteX4" fmla="*/ 0 w 4787017"/>
              <a:gd name="connsiteY4" fmla="*/ 0 h 7580612"/>
              <a:gd name="connsiteX0" fmla="*/ 0 w 4875830"/>
              <a:gd name="connsiteY0" fmla="*/ 0 h 7580612"/>
              <a:gd name="connsiteX1" fmla="*/ 1509820 w 4875830"/>
              <a:gd name="connsiteY1" fmla="*/ 1 h 7580612"/>
              <a:gd name="connsiteX2" fmla="*/ 4875830 w 4875830"/>
              <a:gd name="connsiteY2" fmla="*/ 7580612 h 7580612"/>
              <a:gd name="connsiteX3" fmla="*/ 3357129 w 4875830"/>
              <a:gd name="connsiteY3" fmla="*/ 7580612 h 7580612"/>
              <a:gd name="connsiteX4" fmla="*/ 0 w 4875830"/>
              <a:gd name="connsiteY4" fmla="*/ 0 h 758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830" h="7580612">
                <a:moveTo>
                  <a:pt x="0" y="0"/>
                </a:moveTo>
                <a:lnTo>
                  <a:pt x="1509820" y="1"/>
                </a:lnTo>
                <a:lnTo>
                  <a:pt x="4875830" y="7580612"/>
                </a:lnTo>
                <a:lnTo>
                  <a:pt x="3357129" y="7580612"/>
                </a:lnTo>
                <a:lnTo>
                  <a:pt x="0" y="0"/>
                </a:lnTo>
                <a:close/>
              </a:path>
            </a:pathLst>
          </a:cu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sp>
        <p:nvSpPr>
          <p:cNvPr id="5" name="Rectángulo 2"/>
          <p:cNvSpPr/>
          <p:nvPr userDrawn="1"/>
        </p:nvSpPr>
        <p:spPr>
          <a:xfrm flipH="1">
            <a:off x="0" y="-17763"/>
            <a:ext cx="6874976" cy="7580614"/>
          </a:xfrm>
          <a:custGeom>
            <a:avLst/>
            <a:gdLst>
              <a:gd name="connsiteX0" fmla="*/ 0 w 1429888"/>
              <a:gd name="connsiteY0" fmla="*/ 0 h 7562850"/>
              <a:gd name="connsiteX1" fmla="*/ 1429888 w 1429888"/>
              <a:gd name="connsiteY1" fmla="*/ 0 h 7562850"/>
              <a:gd name="connsiteX2" fmla="*/ 1429888 w 1429888"/>
              <a:gd name="connsiteY2" fmla="*/ 7562850 h 7562850"/>
              <a:gd name="connsiteX3" fmla="*/ 0 w 1429888"/>
              <a:gd name="connsiteY3" fmla="*/ 7562850 h 7562850"/>
              <a:gd name="connsiteX4" fmla="*/ 0 w 1429888"/>
              <a:gd name="connsiteY4" fmla="*/ 0 h 7562850"/>
              <a:gd name="connsiteX0" fmla="*/ 0 w 4787017"/>
              <a:gd name="connsiteY0" fmla="*/ 0 h 7571731"/>
              <a:gd name="connsiteX1" fmla="*/ 4787017 w 4787017"/>
              <a:gd name="connsiteY1" fmla="*/ 888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0 h 7571731"/>
              <a:gd name="connsiteX1" fmla="*/ 1598633 w 4787017"/>
              <a:gd name="connsiteY1" fmla="*/ 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8880 h 7580611"/>
              <a:gd name="connsiteX1" fmla="*/ 1509820 w 4787017"/>
              <a:gd name="connsiteY1" fmla="*/ 0 h 7580611"/>
              <a:gd name="connsiteX2" fmla="*/ 4787017 w 4787017"/>
              <a:gd name="connsiteY2" fmla="*/ 7580611 h 7580611"/>
              <a:gd name="connsiteX3" fmla="*/ 3357129 w 4787017"/>
              <a:gd name="connsiteY3" fmla="*/ 7580611 h 7580611"/>
              <a:gd name="connsiteX4" fmla="*/ 0 w 4787017"/>
              <a:gd name="connsiteY4" fmla="*/ 8880 h 7580611"/>
              <a:gd name="connsiteX0" fmla="*/ 0 w 4787017"/>
              <a:gd name="connsiteY0" fmla="*/ 0 h 7580612"/>
              <a:gd name="connsiteX1" fmla="*/ 1509820 w 4787017"/>
              <a:gd name="connsiteY1" fmla="*/ 1 h 7580612"/>
              <a:gd name="connsiteX2" fmla="*/ 4787017 w 4787017"/>
              <a:gd name="connsiteY2" fmla="*/ 7580612 h 7580612"/>
              <a:gd name="connsiteX3" fmla="*/ 3357129 w 4787017"/>
              <a:gd name="connsiteY3" fmla="*/ 7580612 h 7580612"/>
              <a:gd name="connsiteX4" fmla="*/ 0 w 4787017"/>
              <a:gd name="connsiteY4" fmla="*/ 0 h 7580612"/>
              <a:gd name="connsiteX0" fmla="*/ 0 w 4875830"/>
              <a:gd name="connsiteY0" fmla="*/ 0 h 7580612"/>
              <a:gd name="connsiteX1" fmla="*/ 1509820 w 4875830"/>
              <a:gd name="connsiteY1" fmla="*/ 1 h 7580612"/>
              <a:gd name="connsiteX2" fmla="*/ 4875830 w 4875830"/>
              <a:gd name="connsiteY2" fmla="*/ 7580612 h 7580612"/>
              <a:gd name="connsiteX3" fmla="*/ 3357129 w 4875830"/>
              <a:gd name="connsiteY3" fmla="*/ 7580612 h 7580612"/>
              <a:gd name="connsiteX4" fmla="*/ 0 w 4875830"/>
              <a:gd name="connsiteY4" fmla="*/ 0 h 7580612"/>
              <a:gd name="connsiteX0" fmla="*/ 0 w 8215197"/>
              <a:gd name="connsiteY0" fmla="*/ 0 h 7580612"/>
              <a:gd name="connsiteX1" fmla="*/ 8215197 w 8215197"/>
              <a:gd name="connsiteY1" fmla="*/ 8881 h 7580612"/>
              <a:gd name="connsiteX2" fmla="*/ 4875830 w 8215197"/>
              <a:gd name="connsiteY2" fmla="*/ 7580612 h 7580612"/>
              <a:gd name="connsiteX3" fmla="*/ 3357129 w 8215197"/>
              <a:gd name="connsiteY3" fmla="*/ 7580612 h 7580612"/>
              <a:gd name="connsiteX4" fmla="*/ 0 w 8215197"/>
              <a:gd name="connsiteY4" fmla="*/ 0 h 7580612"/>
              <a:gd name="connsiteX0" fmla="*/ 0 w 8224078"/>
              <a:gd name="connsiteY0" fmla="*/ 0 h 7580612"/>
              <a:gd name="connsiteX1" fmla="*/ 8215197 w 8224078"/>
              <a:gd name="connsiteY1" fmla="*/ 8881 h 7580612"/>
              <a:gd name="connsiteX2" fmla="*/ 8224078 w 8224078"/>
              <a:gd name="connsiteY2" fmla="*/ 7571732 h 7580612"/>
              <a:gd name="connsiteX3" fmla="*/ 3357129 w 8224078"/>
              <a:gd name="connsiteY3" fmla="*/ 7580612 h 7580612"/>
              <a:gd name="connsiteX4" fmla="*/ 0 w 8224078"/>
              <a:gd name="connsiteY4" fmla="*/ 0 h 7580612"/>
              <a:gd name="connsiteX0" fmla="*/ 0 w 8224078"/>
              <a:gd name="connsiteY0" fmla="*/ 0 h 7598374"/>
              <a:gd name="connsiteX1" fmla="*/ 8215197 w 8224078"/>
              <a:gd name="connsiteY1" fmla="*/ 8881 h 7598374"/>
              <a:gd name="connsiteX2" fmla="*/ 8224078 w 8224078"/>
              <a:gd name="connsiteY2" fmla="*/ 7598374 h 7598374"/>
              <a:gd name="connsiteX3" fmla="*/ 3357129 w 8224078"/>
              <a:gd name="connsiteY3" fmla="*/ 7580612 h 7598374"/>
              <a:gd name="connsiteX4" fmla="*/ 0 w 8224078"/>
              <a:gd name="connsiteY4" fmla="*/ 0 h 7598374"/>
              <a:gd name="connsiteX0" fmla="*/ 0 w 8224078"/>
              <a:gd name="connsiteY0" fmla="*/ 0 h 7598374"/>
              <a:gd name="connsiteX1" fmla="*/ 8215197 w 8224078"/>
              <a:gd name="connsiteY1" fmla="*/ 8881 h 7598374"/>
              <a:gd name="connsiteX2" fmla="*/ 8224078 w 8224078"/>
              <a:gd name="connsiteY2" fmla="*/ 7598374 h 7598374"/>
              <a:gd name="connsiteX3" fmla="*/ 3357129 w 8224078"/>
              <a:gd name="connsiteY3" fmla="*/ 7580612 h 7598374"/>
              <a:gd name="connsiteX4" fmla="*/ 0 w 8224078"/>
              <a:gd name="connsiteY4" fmla="*/ 0 h 7598374"/>
              <a:gd name="connsiteX0" fmla="*/ 0 w 8215203"/>
              <a:gd name="connsiteY0" fmla="*/ 0 h 7580612"/>
              <a:gd name="connsiteX1" fmla="*/ 8215197 w 8215203"/>
              <a:gd name="connsiteY1" fmla="*/ 8881 h 7580612"/>
              <a:gd name="connsiteX2" fmla="*/ 7264898 w 8215203"/>
              <a:gd name="connsiteY2" fmla="*/ 7562852 h 7580612"/>
              <a:gd name="connsiteX3" fmla="*/ 3357129 w 8215203"/>
              <a:gd name="connsiteY3" fmla="*/ 7580612 h 7580612"/>
              <a:gd name="connsiteX4" fmla="*/ 0 w 8215203"/>
              <a:gd name="connsiteY4" fmla="*/ 0 h 7580612"/>
              <a:gd name="connsiteX0" fmla="*/ 0 w 8215203"/>
              <a:gd name="connsiteY0" fmla="*/ 0 h 7589494"/>
              <a:gd name="connsiteX1" fmla="*/ 8215197 w 8215203"/>
              <a:gd name="connsiteY1" fmla="*/ 8881 h 7589494"/>
              <a:gd name="connsiteX2" fmla="*/ 7211610 w 8215203"/>
              <a:gd name="connsiteY2" fmla="*/ 7589494 h 7589494"/>
              <a:gd name="connsiteX3" fmla="*/ 3357129 w 8215203"/>
              <a:gd name="connsiteY3" fmla="*/ 7580612 h 7589494"/>
              <a:gd name="connsiteX4" fmla="*/ 0 w 8215203"/>
              <a:gd name="connsiteY4" fmla="*/ 0 h 7589494"/>
              <a:gd name="connsiteX0" fmla="*/ 0 w 8215203"/>
              <a:gd name="connsiteY0" fmla="*/ 0 h 7580612"/>
              <a:gd name="connsiteX1" fmla="*/ 8215197 w 8215203"/>
              <a:gd name="connsiteY1" fmla="*/ 8881 h 7580612"/>
              <a:gd name="connsiteX2" fmla="*/ 7220491 w 8215203"/>
              <a:gd name="connsiteY2" fmla="*/ 7571733 h 7580612"/>
              <a:gd name="connsiteX3" fmla="*/ 3357129 w 8215203"/>
              <a:gd name="connsiteY3" fmla="*/ 7580612 h 7580612"/>
              <a:gd name="connsiteX4" fmla="*/ 0 w 8215203"/>
              <a:gd name="connsiteY4" fmla="*/ 0 h 7580612"/>
              <a:gd name="connsiteX0" fmla="*/ 0 w 7220491"/>
              <a:gd name="connsiteY0" fmla="*/ 8879 h 7589491"/>
              <a:gd name="connsiteX1" fmla="*/ 6740902 w 7220491"/>
              <a:gd name="connsiteY1" fmla="*/ 0 h 7589491"/>
              <a:gd name="connsiteX2" fmla="*/ 7220491 w 7220491"/>
              <a:gd name="connsiteY2" fmla="*/ 7580612 h 7589491"/>
              <a:gd name="connsiteX3" fmla="*/ 3357129 w 7220491"/>
              <a:gd name="connsiteY3" fmla="*/ 7589491 h 7589491"/>
              <a:gd name="connsiteX4" fmla="*/ 0 w 7220491"/>
              <a:gd name="connsiteY4" fmla="*/ 8879 h 7589491"/>
              <a:gd name="connsiteX0" fmla="*/ 0 w 7238511"/>
              <a:gd name="connsiteY0" fmla="*/ 8879 h 7589491"/>
              <a:gd name="connsiteX1" fmla="*/ 7238255 w 7238511"/>
              <a:gd name="connsiteY1" fmla="*/ 0 h 7589491"/>
              <a:gd name="connsiteX2" fmla="*/ 7220491 w 7238511"/>
              <a:gd name="connsiteY2" fmla="*/ 7580612 h 7589491"/>
              <a:gd name="connsiteX3" fmla="*/ 3357129 w 7238511"/>
              <a:gd name="connsiteY3" fmla="*/ 7589491 h 7589491"/>
              <a:gd name="connsiteX4" fmla="*/ 0 w 7238511"/>
              <a:gd name="connsiteY4" fmla="*/ 8879 h 7589491"/>
              <a:gd name="connsiteX0" fmla="*/ 0 w 7220491"/>
              <a:gd name="connsiteY0" fmla="*/ 8879 h 7589491"/>
              <a:gd name="connsiteX1" fmla="*/ 6545514 w 7220491"/>
              <a:gd name="connsiteY1" fmla="*/ 0 h 7589491"/>
              <a:gd name="connsiteX2" fmla="*/ 7220491 w 7220491"/>
              <a:gd name="connsiteY2" fmla="*/ 7580612 h 7589491"/>
              <a:gd name="connsiteX3" fmla="*/ 3357129 w 7220491"/>
              <a:gd name="connsiteY3" fmla="*/ 7589491 h 7589491"/>
              <a:gd name="connsiteX4" fmla="*/ 0 w 7220491"/>
              <a:gd name="connsiteY4" fmla="*/ 8879 h 7589491"/>
              <a:gd name="connsiteX0" fmla="*/ 0 w 7220491"/>
              <a:gd name="connsiteY0" fmla="*/ 0 h 7580612"/>
              <a:gd name="connsiteX1" fmla="*/ 6874122 w 7220491"/>
              <a:gd name="connsiteY1" fmla="*/ 2 h 7580612"/>
              <a:gd name="connsiteX2" fmla="*/ 7220491 w 7220491"/>
              <a:gd name="connsiteY2" fmla="*/ 7571733 h 7580612"/>
              <a:gd name="connsiteX3" fmla="*/ 3357129 w 7220491"/>
              <a:gd name="connsiteY3" fmla="*/ 7580612 h 7580612"/>
              <a:gd name="connsiteX4" fmla="*/ 0 w 7220491"/>
              <a:gd name="connsiteY4" fmla="*/ 0 h 7580612"/>
              <a:gd name="connsiteX0" fmla="*/ 0 w 6874976"/>
              <a:gd name="connsiteY0" fmla="*/ 0 h 7580614"/>
              <a:gd name="connsiteX1" fmla="*/ 6874122 w 6874976"/>
              <a:gd name="connsiteY1" fmla="*/ 2 h 7580614"/>
              <a:gd name="connsiteX2" fmla="*/ 6874121 w 6874976"/>
              <a:gd name="connsiteY2" fmla="*/ 7580614 h 7580614"/>
              <a:gd name="connsiteX3" fmla="*/ 3357129 w 6874976"/>
              <a:gd name="connsiteY3" fmla="*/ 7580612 h 7580614"/>
              <a:gd name="connsiteX4" fmla="*/ 0 w 6874976"/>
              <a:gd name="connsiteY4" fmla="*/ 0 h 7580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4976" h="7580614">
                <a:moveTo>
                  <a:pt x="0" y="0"/>
                </a:moveTo>
                <a:lnTo>
                  <a:pt x="6874122" y="2"/>
                </a:lnTo>
                <a:cubicBezTo>
                  <a:pt x="6877082" y="2520952"/>
                  <a:pt x="6871161" y="5059664"/>
                  <a:pt x="6874121" y="7580614"/>
                </a:cubicBezTo>
                <a:lnTo>
                  <a:pt x="3357129" y="7580612"/>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sp>
        <p:nvSpPr>
          <p:cNvPr id="6" name="Marcador de texto 19"/>
          <p:cNvSpPr>
            <a:spLocks noGrp="1"/>
          </p:cNvSpPr>
          <p:nvPr>
            <p:ph type="body" sz="quarter" idx="12"/>
          </p:nvPr>
        </p:nvSpPr>
        <p:spPr>
          <a:xfrm>
            <a:off x="646918" y="2411723"/>
            <a:ext cx="4656318"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Subtítulo 2"/>
          <p:cNvSpPr>
            <a:spLocks noGrp="1"/>
          </p:cNvSpPr>
          <p:nvPr>
            <p:ph type="subTitle" idx="1" hasCustomPrompt="1"/>
          </p:nvPr>
        </p:nvSpPr>
        <p:spPr>
          <a:xfrm>
            <a:off x="630137" y="3718853"/>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9" name="Marcador de texto 19"/>
          <p:cNvSpPr>
            <a:spLocks noGrp="1"/>
          </p:cNvSpPr>
          <p:nvPr>
            <p:ph type="body" sz="quarter" idx="14"/>
          </p:nvPr>
        </p:nvSpPr>
        <p:spPr>
          <a:xfrm>
            <a:off x="636126" y="400424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5"/>
          </p:nvPr>
        </p:nvSpPr>
        <p:spPr>
          <a:xfrm>
            <a:off x="636126" y="4285227"/>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pic>
        <p:nvPicPr>
          <p:cNvPr id="11" name="Imagen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266" y="580424"/>
            <a:ext cx="3206337" cy="1218607"/>
          </a:xfrm>
          <a:prstGeom prst="rect">
            <a:avLst/>
          </a:prstGeom>
        </p:spPr>
      </p:pic>
    </p:spTree>
    <p:extLst>
      <p:ext uri="{BB962C8B-B14F-4D97-AF65-F5344CB8AC3E}">
        <p14:creationId xmlns:p14="http://schemas.microsoft.com/office/powerpoint/2010/main" val="24860015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8_Diseño personalizado">
    <p:spTree>
      <p:nvGrpSpPr>
        <p:cNvPr id="1" name=""/>
        <p:cNvGrpSpPr/>
        <p:nvPr/>
      </p:nvGrpSpPr>
      <p:grpSpPr>
        <a:xfrm>
          <a:off x="0" y="0"/>
          <a:ext cx="0" cy="0"/>
          <a:chOff x="0" y="0"/>
          <a:chExt cx="0" cy="0"/>
        </a:xfrm>
      </p:grpSpPr>
      <p:grpSp>
        <p:nvGrpSpPr>
          <p:cNvPr id="11" name="Agrupar 10"/>
          <p:cNvGrpSpPr/>
          <p:nvPr userDrawn="1"/>
        </p:nvGrpSpPr>
        <p:grpSpPr>
          <a:xfrm>
            <a:off x="0" y="-17763"/>
            <a:ext cx="10688638" cy="7580614"/>
            <a:chOff x="0" y="-17763"/>
            <a:chExt cx="10688638" cy="7580614"/>
          </a:xfrm>
        </p:grpSpPr>
        <p:sp>
          <p:nvSpPr>
            <p:cNvPr id="10" name="Rectangle 5"/>
            <p:cNvSpPr/>
            <p:nvPr userDrawn="1"/>
          </p:nvSpPr>
          <p:spPr>
            <a:xfrm>
              <a:off x="3268912" y="1"/>
              <a:ext cx="7419726" cy="7562850"/>
            </a:xfrm>
            <a:prstGeom prst="rect">
              <a:avLst/>
            </a:prstGeom>
            <a:solidFill>
              <a:srgbClr val="A39E97"/>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sp>
          <p:nvSpPr>
            <p:cNvPr id="3" name="Rectángulo 2"/>
            <p:cNvSpPr/>
            <p:nvPr userDrawn="1"/>
          </p:nvSpPr>
          <p:spPr>
            <a:xfrm flipH="1">
              <a:off x="3475858" y="-17763"/>
              <a:ext cx="4875830" cy="7580612"/>
            </a:xfrm>
            <a:custGeom>
              <a:avLst/>
              <a:gdLst>
                <a:gd name="connsiteX0" fmla="*/ 0 w 1429888"/>
                <a:gd name="connsiteY0" fmla="*/ 0 h 7562850"/>
                <a:gd name="connsiteX1" fmla="*/ 1429888 w 1429888"/>
                <a:gd name="connsiteY1" fmla="*/ 0 h 7562850"/>
                <a:gd name="connsiteX2" fmla="*/ 1429888 w 1429888"/>
                <a:gd name="connsiteY2" fmla="*/ 7562850 h 7562850"/>
                <a:gd name="connsiteX3" fmla="*/ 0 w 1429888"/>
                <a:gd name="connsiteY3" fmla="*/ 7562850 h 7562850"/>
                <a:gd name="connsiteX4" fmla="*/ 0 w 1429888"/>
                <a:gd name="connsiteY4" fmla="*/ 0 h 7562850"/>
                <a:gd name="connsiteX0" fmla="*/ 0 w 4787017"/>
                <a:gd name="connsiteY0" fmla="*/ 0 h 7571731"/>
                <a:gd name="connsiteX1" fmla="*/ 4787017 w 4787017"/>
                <a:gd name="connsiteY1" fmla="*/ 888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0 h 7571731"/>
                <a:gd name="connsiteX1" fmla="*/ 1598633 w 4787017"/>
                <a:gd name="connsiteY1" fmla="*/ 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8880 h 7580611"/>
                <a:gd name="connsiteX1" fmla="*/ 1509820 w 4787017"/>
                <a:gd name="connsiteY1" fmla="*/ 0 h 7580611"/>
                <a:gd name="connsiteX2" fmla="*/ 4787017 w 4787017"/>
                <a:gd name="connsiteY2" fmla="*/ 7580611 h 7580611"/>
                <a:gd name="connsiteX3" fmla="*/ 3357129 w 4787017"/>
                <a:gd name="connsiteY3" fmla="*/ 7580611 h 7580611"/>
                <a:gd name="connsiteX4" fmla="*/ 0 w 4787017"/>
                <a:gd name="connsiteY4" fmla="*/ 8880 h 7580611"/>
                <a:gd name="connsiteX0" fmla="*/ 0 w 4787017"/>
                <a:gd name="connsiteY0" fmla="*/ 0 h 7580612"/>
                <a:gd name="connsiteX1" fmla="*/ 1509820 w 4787017"/>
                <a:gd name="connsiteY1" fmla="*/ 1 h 7580612"/>
                <a:gd name="connsiteX2" fmla="*/ 4787017 w 4787017"/>
                <a:gd name="connsiteY2" fmla="*/ 7580612 h 7580612"/>
                <a:gd name="connsiteX3" fmla="*/ 3357129 w 4787017"/>
                <a:gd name="connsiteY3" fmla="*/ 7580612 h 7580612"/>
                <a:gd name="connsiteX4" fmla="*/ 0 w 4787017"/>
                <a:gd name="connsiteY4" fmla="*/ 0 h 7580612"/>
                <a:gd name="connsiteX0" fmla="*/ 0 w 4875830"/>
                <a:gd name="connsiteY0" fmla="*/ 0 h 7580612"/>
                <a:gd name="connsiteX1" fmla="*/ 1509820 w 4875830"/>
                <a:gd name="connsiteY1" fmla="*/ 1 h 7580612"/>
                <a:gd name="connsiteX2" fmla="*/ 4875830 w 4875830"/>
                <a:gd name="connsiteY2" fmla="*/ 7580612 h 7580612"/>
                <a:gd name="connsiteX3" fmla="*/ 3357129 w 4875830"/>
                <a:gd name="connsiteY3" fmla="*/ 7580612 h 7580612"/>
                <a:gd name="connsiteX4" fmla="*/ 0 w 4875830"/>
                <a:gd name="connsiteY4" fmla="*/ 0 h 758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830" h="7580612">
                  <a:moveTo>
                    <a:pt x="0" y="0"/>
                  </a:moveTo>
                  <a:lnTo>
                    <a:pt x="1509820" y="1"/>
                  </a:lnTo>
                  <a:lnTo>
                    <a:pt x="4875830" y="7580612"/>
                  </a:lnTo>
                  <a:lnTo>
                    <a:pt x="3357129" y="7580612"/>
                  </a:lnTo>
                  <a:lnTo>
                    <a:pt x="0" y="0"/>
                  </a:lnTo>
                  <a:close/>
                </a:path>
              </a:pathLst>
            </a:cu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sp>
          <p:nvSpPr>
            <p:cNvPr id="4" name="Rectángulo 2"/>
            <p:cNvSpPr/>
            <p:nvPr userDrawn="1"/>
          </p:nvSpPr>
          <p:spPr>
            <a:xfrm flipH="1">
              <a:off x="0" y="-17763"/>
              <a:ext cx="6874976" cy="7580614"/>
            </a:xfrm>
            <a:custGeom>
              <a:avLst/>
              <a:gdLst>
                <a:gd name="connsiteX0" fmla="*/ 0 w 1429888"/>
                <a:gd name="connsiteY0" fmla="*/ 0 h 7562850"/>
                <a:gd name="connsiteX1" fmla="*/ 1429888 w 1429888"/>
                <a:gd name="connsiteY1" fmla="*/ 0 h 7562850"/>
                <a:gd name="connsiteX2" fmla="*/ 1429888 w 1429888"/>
                <a:gd name="connsiteY2" fmla="*/ 7562850 h 7562850"/>
                <a:gd name="connsiteX3" fmla="*/ 0 w 1429888"/>
                <a:gd name="connsiteY3" fmla="*/ 7562850 h 7562850"/>
                <a:gd name="connsiteX4" fmla="*/ 0 w 1429888"/>
                <a:gd name="connsiteY4" fmla="*/ 0 h 7562850"/>
                <a:gd name="connsiteX0" fmla="*/ 0 w 4787017"/>
                <a:gd name="connsiteY0" fmla="*/ 0 h 7571731"/>
                <a:gd name="connsiteX1" fmla="*/ 4787017 w 4787017"/>
                <a:gd name="connsiteY1" fmla="*/ 888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0 h 7571731"/>
                <a:gd name="connsiteX1" fmla="*/ 1598633 w 4787017"/>
                <a:gd name="connsiteY1" fmla="*/ 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8880 h 7580611"/>
                <a:gd name="connsiteX1" fmla="*/ 1509820 w 4787017"/>
                <a:gd name="connsiteY1" fmla="*/ 0 h 7580611"/>
                <a:gd name="connsiteX2" fmla="*/ 4787017 w 4787017"/>
                <a:gd name="connsiteY2" fmla="*/ 7580611 h 7580611"/>
                <a:gd name="connsiteX3" fmla="*/ 3357129 w 4787017"/>
                <a:gd name="connsiteY3" fmla="*/ 7580611 h 7580611"/>
                <a:gd name="connsiteX4" fmla="*/ 0 w 4787017"/>
                <a:gd name="connsiteY4" fmla="*/ 8880 h 7580611"/>
                <a:gd name="connsiteX0" fmla="*/ 0 w 4787017"/>
                <a:gd name="connsiteY0" fmla="*/ 0 h 7580612"/>
                <a:gd name="connsiteX1" fmla="*/ 1509820 w 4787017"/>
                <a:gd name="connsiteY1" fmla="*/ 1 h 7580612"/>
                <a:gd name="connsiteX2" fmla="*/ 4787017 w 4787017"/>
                <a:gd name="connsiteY2" fmla="*/ 7580612 h 7580612"/>
                <a:gd name="connsiteX3" fmla="*/ 3357129 w 4787017"/>
                <a:gd name="connsiteY3" fmla="*/ 7580612 h 7580612"/>
                <a:gd name="connsiteX4" fmla="*/ 0 w 4787017"/>
                <a:gd name="connsiteY4" fmla="*/ 0 h 7580612"/>
                <a:gd name="connsiteX0" fmla="*/ 0 w 4875830"/>
                <a:gd name="connsiteY0" fmla="*/ 0 h 7580612"/>
                <a:gd name="connsiteX1" fmla="*/ 1509820 w 4875830"/>
                <a:gd name="connsiteY1" fmla="*/ 1 h 7580612"/>
                <a:gd name="connsiteX2" fmla="*/ 4875830 w 4875830"/>
                <a:gd name="connsiteY2" fmla="*/ 7580612 h 7580612"/>
                <a:gd name="connsiteX3" fmla="*/ 3357129 w 4875830"/>
                <a:gd name="connsiteY3" fmla="*/ 7580612 h 7580612"/>
                <a:gd name="connsiteX4" fmla="*/ 0 w 4875830"/>
                <a:gd name="connsiteY4" fmla="*/ 0 h 7580612"/>
                <a:gd name="connsiteX0" fmla="*/ 0 w 8215197"/>
                <a:gd name="connsiteY0" fmla="*/ 0 h 7580612"/>
                <a:gd name="connsiteX1" fmla="*/ 8215197 w 8215197"/>
                <a:gd name="connsiteY1" fmla="*/ 8881 h 7580612"/>
                <a:gd name="connsiteX2" fmla="*/ 4875830 w 8215197"/>
                <a:gd name="connsiteY2" fmla="*/ 7580612 h 7580612"/>
                <a:gd name="connsiteX3" fmla="*/ 3357129 w 8215197"/>
                <a:gd name="connsiteY3" fmla="*/ 7580612 h 7580612"/>
                <a:gd name="connsiteX4" fmla="*/ 0 w 8215197"/>
                <a:gd name="connsiteY4" fmla="*/ 0 h 7580612"/>
                <a:gd name="connsiteX0" fmla="*/ 0 w 8224078"/>
                <a:gd name="connsiteY0" fmla="*/ 0 h 7580612"/>
                <a:gd name="connsiteX1" fmla="*/ 8215197 w 8224078"/>
                <a:gd name="connsiteY1" fmla="*/ 8881 h 7580612"/>
                <a:gd name="connsiteX2" fmla="*/ 8224078 w 8224078"/>
                <a:gd name="connsiteY2" fmla="*/ 7571732 h 7580612"/>
                <a:gd name="connsiteX3" fmla="*/ 3357129 w 8224078"/>
                <a:gd name="connsiteY3" fmla="*/ 7580612 h 7580612"/>
                <a:gd name="connsiteX4" fmla="*/ 0 w 8224078"/>
                <a:gd name="connsiteY4" fmla="*/ 0 h 7580612"/>
                <a:gd name="connsiteX0" fmla="*/ 0 w 8224078"/>
                <a:gd name="connsiteY0" fmla="*/ 0 h 7598374"/>
                <a:gd name="connsiteX1" fmla="*/ 8215197 w 8224078"/>
                <a:gd name="connsiteY1" fmla="*/ 8881 h 7598374"/>
                <a:gd name="connsiteX2" fmla="*/ 8224078 w 8224078"/>
                <a:gd name="connsiteY2" fmla="*/ 7598374 h 7598374"/>
                <a:gd name="connsiteX3" fmla="*/ 3357129 w 8224078"/>
                <a:gd name="connsiteY3" fmla="*/ 7580612 h 7598374"/>
                <a:gd name="connsiteX4" fmla="*/ 0 w 8224078"/>
                <a:gd name="connsiteY4" fmla="*/ 0 h 7598374"/>
                <a:gd name="connsiteX0" fmla="*/ 0 w 8224078"/>
                <a:gd name="connsiteY0" fmla="*/ 0 h 7598374"/>
                <a:gd name="connsiteX1" fmla="*/ 8215197 w 8224078"/>
                <a:gd name="connsiteY1" fmla="*/ 8881 h 7598374"/>
                <a:gd name="connsiteX2" fmla="*/ 8224078 w 8224078"/>
                <a:gd name="connsiteY2" fmla="*/ 7598374 h 7598374"/>
                <a:gd name="connsiteX3" fmla="*/ 3357129 w 8224078"/>
                <a:gd name="connsiteY3" fmla="*/ 7580612 h 7598374"/>
                <a:gd name="connsiteX4" fmla="*/ 0 w 8224078"/>
                <a:gd name="connsiteY4" fmla="*/ 0 h 7598374"/>
                <a:gd name="connsiteX0" fmla="*/ 0 w 8215203"/>
                <a:gd name="connsiteY0" fmla="*/ 0 h 7580612"/>
                <a:gd name="connsiteX1" fmla="*/ 8215197 w 8215203"/>
                <a:gd name="connsiteY1" fmla="*/ 8881 h 7580612"/>
                <a:gd name="connsiteX2" fmla="*/ 7264898 w 8215203"/>
                <a:gd name="connsiteY2" fmla="*/ 7562852 h 7580612"/>
                <a:gd name="connsiteX3" fmla="*/ 3357129 w 8215203"/>
                <a:gd name="connsiteY3" fmla="*/ 7580612 h 7580612"/>
                <a:gd name="connsiteX4" fmla="*/ 0 w 8215203"/>
                <a:gd name="connsiteY4" fmla="*/ 0 h 7580612"/>
                <a:gd name="connsiteX0" fmla="*/ 0 w 8215203"/>
                <a:gd name="connsiteY0" fmla="*/ 0 h 7589494"/>
                <a:gd name="connsiteX1" fmla="*/ 8215197 w 8215203"/>
                <a:gd name="connsiteY1" fmla="*/ 8881 h 7589494"/>
                <a:gd name="connsiteX2" fmla="*/ 7211610 w 8215203"/>
                <a:gd name="connsiteY2" fmla="*/ 7589494 h 7589494"/>
                <a:gd name="connsiteX3" fmla="*/ 3357129 w 8215203"/>
                <a:gd name="connsiteY3" fmla="*/ 7580612 h 7589494"/>
                <a:gd name="connsiteX4" fmla="*/ 0 w 8215203"/>
                <a:gd name="connsiteY4" fmla="*/ 0 h 7589494"/>
                <a:gd name="connsiteX0" fmla="*/ 0 w 8215203"/>
                <a:gd name="connsiteY0" fmla="*/ 0 h 7580612"/>
                <a:gd name="connsiteX1" fmla="*/ 8215197 w 8215203"/>
                <a:gd name="connsiteY1" fmla="*/ 8881 h 7580612"/>
                <a:gd name="connsiteX2" fmla="*/ 7220491 w 8215203"/>
                <a:gd name="connsiteY2" fmla="*/ 7571733 h 7580612"/>
                <a:gd name="connsiteX3" fmla="*/ 3357129 w 8215203"/>
                <a:gd name="connsiteY3" fmla="*/ 7580612 h 7580612"/>
                <a:gd name="connsiteX4" fmla="*/ 0 w 8215203"/>
                <a:gd name="connsiteY4" fmla="*/ 0 h 7580612"/>
                <a:gd name="connsiteX0" fmla="*/ 0 w 7220491"/>
                <a:gd name="connsiteY0" fmla="*/ 8879 h 7589491"/>
                <a:gd name="connsiteX1" fmla="*/ 6740902 w 7220491"/>
                <a:gd name="connsiteY1" fmla="*/ 0 h 7589491"/>
                <a:gd name="connsiteX2" fmla="*/ 7220491 w 7220491"/>
                <a:gd name="connsiteY2" fmla="*/ 7580612 h 7589491"/>
                <a:gd name="connsiteX3" fmla="*/ 3357129 w 7220491"/>
                <a:gd name="connsiteY3" fmla="*/ 7589491 h 7589491"/>
                <a:gd name="connsiteX4" fmla="*/ 0 w 7220491"/>
                <a:gd name="connsiteY4" fmla="*/ 8879 h 7589491"/>
                <a:gd name="connsiteX0" fmla="*/ 0 w 7238511"/>
                <a:gd name="connsiteY0" fmla="*/ 8879 h 7589491"/>
                <a:gd name="connsiteX1" fmla="*/ 7238255 w 7238511"/>
                <a:gd name="connsiteY1" fmla="*/ 0 h 7589491"/>
                <a:gd name="connsiteX2" fmla="*/ 7220491 w 7238511"/>
                <a:gd name="connsiteY2" fmla="*/ 7580612 h 7589491"/>
                <a:gd name="connsiteX3" fmla="*/ 3357129 w 7238511"/>
                <a:gd name="connsiteY3" fmla="*/ 7589491 h 7589491"/>
                <a:gd name="connsiteX4" fmla="*/ 0 w 7238511"/>
                <a:gd name="connsiteY4" fmla="*/ 8879 h 7589491"/>
                <a:gd name="connsiteX0" fmla="*/ 0 w 7220491"/>
                <a:gd name="connsiteY0" fmla="*/ 8879 h 7589491"/>
                <a:gd name="connsiteX1" fmla="*/ 6545514 w 7220491"/>
                <a:gd name="connsiteY1" fmla="*/ 0 h 7589491"/>
                <a:gd name="connsiteX2" fmla="*/ 7220491 w 7220491"/>
                <a:gd name="connsiteY2" fmla="*/ 7580612 h 7589491"/>
                <a:gd name="connsiteX3" fmla="*/ 3357129 w 7220491"/>
                <a:gd name="connsiteY3" fmla="*/ 7589491 h 7589491"/>
                <a:gd name="connsiteX4" fmla="*/ 0 w 7220491"/>
                <a:gd name="connsiteY4" fmla="*/ 8879 h 7589491"/>
                <a:gd name="connsiteX0" fmla="*/ 0 w 7220491"/>
                <a:gd name="connsiteY0" fmla="*/ 0 h 7580612"/>
                <a:gd name="connsiteX1" fmla="*/ 6874122 w 7220491"/>
                <a:gd name="connsiteY1" fmla="*/ 2 h 7580612"/>
                <a:gd name="connsiteX2" fmla="*/ 7220491 w 7220491"/>
                <a:gd name="connsiteY2" fmla="*/ 7571733 h 7580612"/>
                <a:gd name="connsiteX3" fmla="*/ 3357129 w 7220491"/>
                <a:gd name="connsiteY3" fmla="*/ 7580612 h 7580612"/>
                <a:gd name="connsiteX4" fmla="*/ 0 w 7220491"/>
                <a:gd name="connsiteY4" fmla="*/ 0 h 7580612"/>
                <a:gd name="connsiteX0" fmla="*/ 0 w 6874976"/>
                <a:gd name="connsiteY0" fmla="*/ 0 h 7580614"/>
                <a:gd name="connsiteX1" fmla="*/ 6874122 w 6874976"/>
                <a:gd name="connsiteY1" fmla="*/ 2 h 7580614"/>
                <a:gd name="connsiteX2" fmla="*/ 6874121 w 6874976"/>
                <a:gd name="connsiteY2" fmla="*/ 7580614 h 7580614"/>
                <a:gd name="connsiteX3" fmla="*/ 3357129 w 6874976"/>
                <a:gd name="connsiteY3" fmla="*/ 7580612 h 7580614"/>
                <a:gd name="connsiteX4" fmla="*/ 0 w 6874976"/>
                <a:gd name="connsiteY4" fmla="*/ 0 h 7580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4976" h="7580614">
                  <a:moveTo>
                    <a:pt x="0" y="0"/>
                  </a:moveTo>
                  <a:lnTo>
                    <a:pt x="6874122" y="2"/>
                  </a:lnTo>
                  <a:cubicBezTo>
                    <a:pt x="6877082" y="2520952"/>
                    <a:pt x="6871161" y="5059664"/>
                    <a:pt x="6874121" y="7580614"/>
                  </a:cubicBezTo>
                  <a:lnTo>
                    <a:pt x="3357129" y="7580612"/>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grpSp>
      <p:sp>
        <p:nvSpPr>
          <p:cNvPr id="5" name="Marcador de texto 19"/>
          <p:cNvSpPr>
            <a:spLocks noGrp="1"/>
          </p:cNvSpPr>
          <p:nvPr>
            <p:ph type="body" sz="quarter" idx="12"/>
          </p:nvPr>
        </p:nvSpPr>
        <p:spPr>
          <a:xfrm>
            <a:off x="646918" y="2411723"/>
            <a:ext cx="4656318"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7" name="Subtítulo 2"/>
          <p:cNvSpPr>
            <a:spLocks noGrp="1"/>
          </p:cNvSpPr>
          <p:nvPr>
            <p:ph type="subTitle" idx="1" hasCustomPrompt="1"/>
          </p:nvPr>
        </p:nvSpPr>
        <p:spPr>
          <a:xfrm>
            <a:off x="630137" y="3718853"/>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8" name="Marcador de texto 19"/>
          <p:cNvSpPr>
            <a:spLocks noGrp="1"/>
          </p:cNvSpPr>
          <p:nvPr>
            <p:ph type="body" sz="quarter" idx="14"/>
          </p:nvPr>
        </p:nvSpPr>
        <p:spPr>
          <a:xfrm>
            <a:off x="636126" y="400424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636126" y="4285227"/>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pic>
        <p:nvPicPr>
          <p:cNvPr id="12" name="Imagen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46266" y="580424"/>
            <a:ext cx="3206337" cy="1218607"/>
          </a:xfrm>
          <a:prstGeom prst="rect">
            <a:avLst/>
          </a:prstGeom>
        </p:spPr>
      </p:pic>
    </p:spTree>
    <p:extLst>
      <p:ext uri="{BB962C8B-B14F-4D97-AF65-F5344CB8AC3E}">
        <p14:creationId xmlns:p14="http://schemas.microsoft.com/office/powerpoint/2010/main" val="35347312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9_Diseño personalizado">
    <p:spTree>
      <p:nvGrpSpPr>
        <p:cNvPr id="1" name=""/>
        <p:cNvGrpSpPr/>
        <p:nvPr/>
      </p:nvGrpSpPr>
      <p:grpSpPr>
        <a:xfrm>
          <a:off x="0" y="0"/>
          <a:ext cx="0" cy="0"/>
          <a:chOff x="0" y="0"/>
          <a:chExt cx="0" cy="0"/>
        </a:xfrm>
      </p:grpSpPr>
      <p:sp>
        <p:nvSpPr>
          <p:cNvPr id="10" name="Marcador de posición de imagen 9"/>
          <p:cNvSpPr>
            <a:spLocks noGrp="1"/>
          </p:cNvSpPr>
          <p:nvPr>
            <p:ph type="pic" sz="quarter" idx="10"/>
          </p:nvPr>
        </p:nvSpPr>
        <p:spPr>
          <a:xfrm>
            <a:off x="0" y="-17463"/>
            <a:ext cx="8756650" cy="7580313"/>
          </a:xfrm>
          <a:prstGeom prst="rect">
            <a:avLst/>
          </a:prstGeom>
          <a:solidFill>
            <a:srgbClr val="A39E97"/>
          </a:solidFill>
        </p:spPr>
        <p:txBody>
          <a:bodyPr vert="horz"/>
          <a:lstStyle>
            <a:lvl1pPr marL="0" indent="0">
              <a:buNone/>
              <a:defRPr/>
            </a:lvl1pPr>
          </a:lstStyle>
          <a:p>
            <a:r>
              <a:rPr lang="es-ES" smtClean="0"/>
              <a:t>Haga clic en el icono para agregar una imagen</a:t>
            </a:r>
            <a:endParaRPr lang="es-ES" dirty="0"/>
          </a:p>
        </p:txBody>
      </p:sp>
      <p:sp>
        <p:nvSpPr>
          <p:cNvPr id="4" name="Rectángulo 2"/>
          <p:cNvSpPr/>
          <p:nvPr userDrawn="1"/>
        </p:nvSpPr>
        <p:spPr>
          <a:xfrm>
            <a:off x="2326898" y="-17763"/>
            <a:ext cx="4875830" cy="7580612"/>
          </a:xfrm>
          <a:custGeom>
            <a:avLst/>
            <a:gdLst>
              <a:gd name="connsiteX0" fmla="*/ 0 w 1429888"/>
              <a:gd name="connsiteY0" fmla="*/ 0 h 7562850"/>
              <a:gd name="connsiteX1" fmla="*/ 1429888 w 1429888"/>
              <a:gd name="connsiteY1" fmla="*/ 0 h 7562850"/>
              <a:gd name="connsiteX2" fmla="*/ 1429888 w 1429888"/>
              <a:gd name="connsiteY2" fmla="*/ 7562850 h 7562850"/>
              <a:gd name="connsiteX3" fmla="*/ 0 w 1429888"/>
              <a:gd name="connsiteY3" fmla="*/ 7562850 h 7562850"/>
              <a:gd name="connsiteX4" fmla="*/ 0 w 1429888"/>
              <a:gd name="connsiteY4" fmla="*/ 0 h 7562850"/>
              <a:gd name="connsiteX0" fmla="*/ 0 w 4787017"/>
              <a:gd name="connsiteY0" fmla="*/ 0 h 7571731"/>
              <a:gd name="connsiteX1" fmla="*/ 4787017 w 4787017"/>
              <a:gd name="connsiteY1" fmla="*/ 888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0 h 7571731"/>
              <a:gd name="connsiteX1" fmla="*/ 1598633 w 4787017"/>
              <a:gd name="connsiteY1" fmla="*/ 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8880 h 7580611"/>
              <a:gd name="connsiteX1" fmla="*/ 1509820 w 4787017"/>
              <a:gd name="connsiteY1" fmla="*/ 0 h 7580611"/>
              <a:gd name="connsiteX2" fmla="*/ 4787017 w 4787017"/>
              <a:gd name="connsiteY2" fmla="*/ 7580611 h 7580611"/>
              <a:gd name="connsiteX3" fmla="*/ 3357129 w 4787017"/>
              <a:gd name="connsiteY3" fmla="*/ 7580611 h 7580611"/>
              <a:gd name="connsiteX4" fmla="*/ 0 w 4787017"/>
              <a:gd name="connsiteY4" fmla="*/ 8880 h 7580611"/>
              <a:gd name="connsiteX0" fmla="*/ 0 w 4787017"/>
              <a:gd name="connsiteY0" fmla="*/ 0 h 7580612"/>
              <a:gd name="connsiteX1" fmla="*/ 1509820 w 4787017"/>
              <a:gd name="connsiteY1" fmla="*/ 1 h 7580612"/>
              <a:gd name="connsiteX2" fmla="*/ 4787017 w 4787017"/>
              <a:gd name="connsiteY2" fmla="*/ 7580612 h 7580612"/>
              <a:gd name="connsiteX3" fmla="*/ 3357129 w 4787017"/>
              <a:gd name="connsiteY3" fmla="*/ 7580612 h 7580612"/>
              <a:gd name="connsiteX4" fmla="*/ 0 w 4787017"/>
              <a:gd name="connsiteY4" fmla="*/ 0 h 7580612"/>
              <a:gd name="connsiteX0" fmla="*/ 0 w 4875830"/>
              <a:gd name="connsiteY0" fmla="*/ 0 h 7580612"/>
              <a:gd name="connsiteX1" fmla="*/ 1509820 w 4875830"/>
              <a:gd name="connsiteY1" fmla="*/ 1 h 7580612"/>
              <a:gd name="connsiteX2" fmla="*/ 4875830 w 4875830"/>
              <a:gd name="connsiteY2" fmla="*/ 7580612 h 7580612"/>
              <a:gd name="connsiteX3" fmla="*/ 3357129 w 4875830"/>
              <a:gd name="connsiteY3" fmla="*/ 7580612 h 7580612"/>
              <a:gd name="connsiteX4" fmla="*/ 0 w 4875830"/>
              <a:gd name="connsiteY4" fmla="*/ 0 h 7580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5830" h="7580612">
                <a:moveTo>
                  <a:pt x="0" y="0"/>
                </a:moveTo>
                <a:lnTo>
                  <a:pt x="1509820" y="1"/>
                </a:lnTo>
                <a:lnTo>
                  <a:pt x="4875830" y="7580612"/>
                </a:lnTo>
                <a:lnTo>
                  <a:pt x="3357129" y="7580612"/>
                </a:lnTo>
                <a:lnTo>
                  <a:pt x="0" y="0"/>
                </a:lnTo>
                <a:close/>
              </a:path>
            </a:pathLst>
          </a:custGeom>
          <a:solidFill>
            <a:srgbClr val="FFFFFF">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sp>
        <p:nvSpPr>
          <p:cNvPr id="5" name="Rectángulo 2"/>
          <p:cNvSpPr/>
          <p:nvPr userDrawn="1"/>
        </p:nvSpPr>
        <p:spPr>
          <a:xfrm>
            <a:off x="3836719" y="-17763"/>
            <a:ext cx="6874976" cy="7580614"/>
          </a:xfrm>
          <a:custGeom>
            <a:avLst/>
            <a:gdLst>
              <a:gd name="connsiteX0" fmla="*/ 0 w 1429888"/>
              <a:gd name="connsiteY0" fmla="*/ 0 h 7562850"/>
              <a:gd name="connsiteX1" fmla="*/ 1429888 w 1429888"/>
              <a:gd name="connsiteY1" fmla="*/ 0 h 7562850"/>
              <a:gd name="connsiteX2" fmla="*/ 1429888 w 1429888"/>
              <a:gd name="connsiteY2" fmla="*/ 7562850 h 7562850"/>
              <a:gd name="connsiteX3" fmla="*/ 0 w 1429888"/>
              <a:gd name="connsiteY3" fmla="*/ 7562850 h 7562850"/>
              <a:gd name="connsiteX4" fmla="*/ 0 w 1429888"/>
              <a:gd name="connsiteY4" fmla="*/ 0 h 7562850"/>
              <a:gd name="connsiteX0" fmla="*/ 0 w 4787017"/>
              <a:gd name="connsiteY0" fmla="*/ 0 h 7571731"/>
              <a:gd name="connsiteX1" fmla="*/ 4787017 w 4787017"/>
              <a:gd name="connsiteY1" fmla="*/ 888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0 h 7571731"/>
              <a:gd name="connsiteX1" fmla="*/ 1598633 w 4787017"/>
              <a:gd name="connsiteY1" fmla="*/ 1 h 7571731"/>
              <a:gd name="connsiteX2" fmla="*/ 4787017 w 4787017"/>
              <a:gd name="connsiteY2" fmla="*/ 7571731 h 7571731"/>
              <a:gd name="connsiteX3" fmla="*/ 3357129 w 4787017"/>
              <a:gd name="connsiteY3" fmla="*/ 7571731 h 7571731"/>
              <a:gd name="connsiteX4" fmla="*/ 0 w 4787017"/>
              <a:gd name="connsiteY4" fmla="*/ 0 h 7571731"/>
              <a:gd name="connsiteX0" fmla="*/ 0 w 4787017"/>
              <a:gd name="connsiteY0" fmla="*/ 8880 h 7580611"/>
              <a:gd name="connsiteX1" fmla="*/ 1509820 w 4787017"/>
              <a:gd name="connsiteY1" fmla="*/ 0 h 7580611"/>
              <a:gd name="connsiteX2" fmla="*/ 4787017 w 4787017"/>
              <a:gd name="connsiteY2" fmla="*/ 7580611 h 7580611"/>
              <a:gd name="connsiteX3" fmla="*/ 3357129 w 4787017"/>
              <a:gd name="connsiteY3" fmla="*/ 7580611 h 7580611"/>
              <a:gd name="connsiteX4" fmla="*/ 0 w 4787017"/>
              <a:gd name="connsiteY4" fmla="*/ 8880 h 7580611"/>
              <a:gd name="connsiteX0" fmla="*/ 0 w 4787017"/>
              <a:gd name="connsiteY0" fmla="*/ 0 h 7580612"/>
              <a:gd name="connsiteX1" fmla="*/ 1509820 w 4787017"/>
              <a:gd name="connsiteY1" fmla="*/ 1 h 7580612"/>
              <a:gd name="connsiteX2" fmla="*/ 4787017 w 4787017"/>
              <a:gd name="connsiteY2" fmla="*/ 7580612 h 7580612"/>
              <a:gd name="connsiteX3" fmla="*/ 3357129 w 4787017"/>
              <a:gd name="connsiteY3" fmla="*/ 7580612 h 7580612"/>
              <a:gd name="connsiteX4" fmla="*/ 0 w 4787017"/>
              <a:gd name="connsiteY4" fmla="*/ 0 h 7580612"/>
              <a:gd name="connsiteX0" fmla="*/ 0 w 4875830"/>
              <a:gd name="connsiteY0" fmla="*/ 0 h 7580612"/>
              <a:gd name="connsiteX1" fmla="*/ 1509820 w 4875830"/>
              <a:gd name="connsiteY1" fmla="*/ 1 h 7580612"/>
              <a:gd name="connsiteX2" fmla="*/ 4875830 w 4875830"/>
              <a:gd name="connsiteY2" fmla="*/ 7580612 h 7580612"/>
              <a:gd name="connsiteX3" fmla="*/ 3357129 w 4875830"/>
              <a:gd name="connsiteY3" fmla="*/ 7580612 h 7580612"/>
              <a:gd name="connsiteX4" fmla="*/ 0 w 4875830"/>
              <a:gd name="connsiteY4" fmla="*/ 0 h 7580612"/>
              <a:gd name="connsiteX0" fmla="*/ 0 w 8215197"/>
              <a:gd name="connsiteY0" fmla="*/ 0 h 7580612"/>
              <a:gd name="connsiteX1" fmla="*/ 8215197 w 8215197"/>
              <a:gd name="connsiteY1" fmla="*/ 8881 h 7580612"/>
              <a:gd name="connsiteX2" fmla="*/ 4875830 w 8215197"/>
              <a:gd name="connsiteY2" fmla="*/ 7580612 h 7580612"/>
              <a:gd name="connsiteX3" fmla="*/ 3357129 w 8215197"/>
              <a:gd name="connsiteY3" fmla="*/ 7580612 h 7580612"/>
              <a:gd name="connsiteX4" fmla="*/ 0 w 8215197"/>
              <a:gd name="connsiteY4" fmla="*/ 0 h 7580612"/>
              <a:gd name="connsiteX0" fmla="*/ 0 w 8224078"/>
              <a:gd name="connsiteY0" fmla="*/ 0 h 7580612"/>
              <a:gd name="connsiteX1" fmla="*/ 8215197 w 8224078"/>
              <a:gd name="connsiteY1" fmla="*/ 8881 h 7580612"/>
              <a:gd name="connsiteX2" fmla="*/ 8224078 w 8224078"/>
              <a:gd name="connsiteY2" fmla="*/ 7571732 h 7580612"/>
              <a:gd name="connsiteX3" fmla="*/ 3357129 w 8224078"/>
              <a:gd name="connsiteY3" fmla="*/ 7580612 h 7580612"/>
              <a:gd name="connsiteX4" fmla="*/ 0 w 8224078"/>
              <a:gd name="connsiteY4" fmla="*/ 0 h 7580612"/>
              <a:gd name="connsiteX0" fmla="*/ 0 w 8224078"/>
              <a:gd name="connsiteY0" fmla="*/ 0 h 7598374"/>
              <a:gd name="connsiteX1" fmla="*/ 8215197 w 8224078"/>
              <a:gd name="connsiteY1" fmla="*/ 8881 h 7598374"/>
              <a:gd name="connsiteX2" fmla="*/ 8224078 w 8224078"/>
              <a:gd name="connsiteY2" fmla="*/ 7598374 h 7598374"/>
              <a:gd name="connsiteX3" fmla="*/ 3357129 w 8224078"/>
              <a:gd name="connsiteY3" fmla="*/ 7580612 h 7598374"/>
              <a:gd name="connsiteX4" fmla="*/ 0 w 8224078"/>
              <a:gd name="connsiteY4" fmla="*/ 0 h 7598374"/>
              <a:gd name="connsiteX0" fmla="*/ 0 w 8224078"/>
              <a:gd name="connsiteY0" fmla="*/ 0 h 7598374"/>
              <a:gd name="connsiteX1" fmla="*/ 8215197 w 8224078"/>
              <a:gd name="connsiteY1" fmla="*/ 8881 h 7598374"/>
              <a:gd name="connsiteX2" fmla="*/ 8224078 w 8224078"/>
              <a:gd name="connsiteY2" fmla="*/ 7598374 h 7598374"/>
              <a:gd name="connsiteX3" fmla="*/ 3357129 w 8224078"/>
              <a:gd name="connsiteY3" fmla="*/ 7580612 h 7598374"/>
              <a:gd name="connsiteX4" fmla="*/ 0 w 8224078"/>
              <a:gd name="connsiteY4" fmla="*/ 0 h 7598374"/>
              <a:gd name="connsiteX0" fmla="*/ 0 w 8215203"/>
              <a:gd name="connsiteY0" fmla="*/ 0 h 7580612"/>
              <a:gd name="connsiteX1" fmla="*/ 8215197 w 8215203"/>
              <a:gd name="connsiteY1" fmla="*/ 8881 h 7580612"/>
              <a:gd name="connsiteX2" fmla="*/ 7264898 w 8215203"/>
              <a:gd name="connsiteY2" fmla="*/ 7562852 h 7580612"/>
              <a:gd name="connsiteX3" fmla="*/ 3357129 w 8215203"/>
              <a:gd name="connsiteY3" fmla="*/ 7580612 h 7580612"/>
              <a:gd name="connsiteX4" fmla="*/ 0 w 8215203"/>
              <a:gd name="connsiteY4" fmla="*/ 0 h 7580612"/>
              <a:gd name="connsiteX0" fmla="*/ 0 w 8215203"/>
              <a:gd name="connsiteY0" fmla="*/ 0 h 7589494"/>
              <a:gd name="connsiteX1" fmla="*/ 8215197 w 8215203"/>
              <a:gd name="connsiteY1" fmla="*/ 8881 h 7589494"/>
              <a:gd name="connsiteX2" fmla="*/ 7211610 w 8215203"/>
              <a:gd name="connsiteY2" fmla="*/ 7589494 h 7589494"/>
              <a:gd name="connsiteX3" fmla="*/ 3357129 w 8215203"/>
              <a:gd name="connsiteY3" fmla="*/ 7580612 h 7589494"/>
              <a:gd name="connsiteX4" fmla="*/ 0 w 8215203"/>
              <a:gd name="connsiteY4" fmla="*/ 0 h 7589494"/>
              <a:gd name="connsiteX0" fmla="*/ 0 w 8215203"/>
              <a:gd name="connsiteY0" fmla="*/ 0 h 7580612"/>
              <a:gd name="connsiteX1" fmla="*/ 8215197 w 8215203"/>
              <a:gd name="connsiteY1" fmla="*/ 8881 h 7580612"/>
              <a:gd name="connsiteX2" fmla="*/ 7220491 w 8215203"/>
              <a:gd name="connsiteY2" fmla="*/ 7571733 h 7580612"/>
              <a:gd name="connsiteX3" fmla="*/ 3357129 w 8215203"/>
              <a:gd name="connsiteY3" fmla="*/ 7580612 h 7580612"/>
              <a:gd name="connsiteX4" fmla="*/ 0 w 8215203"/>
              <a:gd name="connsiteY4" fmla="*/ 0 h 7580612"/>
              <a:gd name="connsiteX0" fmla="*/ 0 w 7220491"/>
              <a:gd name="connsiteY0" fmla="*/ 8879 h 7589491"/>
              <a:gd name="connsiteX1" fmla="*/ 6740902 w 7220491"/>
              <a:gd name="connsiteY1" fmla="*/ 0 h 7589491"/>
              <a:gd name="connsiteX2" fmla="*/ 7220491 w 7220491"/>
              <a:gd name="connsiteY2" fmla="*/ 7580612 h 7589491"/>
              <a:gd name="connsiteX3" fmla="*/ 3357129 w 7220491"/>
              <a:gd name="connsiteY3" fmla="*/ 7589491 h 7589491"/>
              <a:gd name="connsiteX4" fmla="*/ 0 w 7220491"/>
              <a:gd name="connsiteY4" fmla="*/ 8879 h 7589491"/>
              <a:gd name="connsiteX0" fmla="*/ 0 w 7238511"/>
              <a:gd name="connsiteY0" fmla="*/ 8879 h 7589491"/>
              <a:gd name="connsiteX1" fmla="*/ 7238255 w 7238511"/>
              <a:gd name="connsiteY1" fmla="*/ 0 h 7589491"/>
              <a:gd name="connsiteX2" fmla="*/ 7220491 w 7238511"/>
              <a:gd name="connsiteY2" fmla="*/ 7580612 h 7589491"/>
              <a:gd name="connsiteX3" fmla="*/ 3357129 w 7238511"/>
              <a:gd name="connsiteY3" fmla="*/ 7589491 h 7589491"/>
              <a:gd name="connsiteX4" fmla="*/ 0 w 7238511"/>
              <a:gd name="connsiteY4" fmla="*/ 8879 h 7589491"/>
              <a:gd name="connsiteX0" fmla="*/ 0 w 7220491"/>
              <a:gd name="connsiteY0" fmla="*/ 8879 h 7589491"/>
              <a:gd name="connsiteX1" fmla="*/ 6545514 w 7220491"/>
              <a:gd name="connsiteY1" fmla="*/ 0 h 7589491"/>
              <a:gd name="connsiteX2" fmla="*/ 7220491 w 7220491"/>
              <a:gd name="connsiteY2" fmla="*/ 7580612 h 7589491"/>
              <a:gd name="connsiteX3" fmla="*/ 3357129 w 7220491"/>
              <a:gd name="connsiteY3" fmla="*/ 7589491 h 7589491"/>
              <a:gd name="connsiteX4" fmla="*/ 0 w 7220491"/>
              <a:gd name="connsiteY4" fmla="*/ 8879 h 7589491"/>
              <a:gd name="connsiteX0" fmla="*/ 0 w 7220491"/>
              <a:gd name="connsiteY0" fmla="*/ 0 h 7580612"/>
              <a:gd name="connsiteX1" fmla="*/ 6874122 w 7220491"/>
              <a:gd name="connsiteY1" fmla="*/ 2 h 7580612"/>
              <a:gd name="connsiteX2" fmla="*/ 7220491 w 7220491"/>
              <a:gd name="connsiteY2" fmla="*/ 7571733 h 7580612"/>
              <a:gd name="connsiteX3" fmla="*/ 3357129 w 7220491"/>
              <a:gd name="connsiteY3" fmla="*/ 7580612 h 7580612"/>
              <a:gd name="connsiteX4" fmla="*/ 0 w 7220491"/>
              <a:gd name="connsiteY4" fmla="*/ 0 h 7580612"/>
              <a:gd name="connsiteX0" fmla="*/ 0 w 6874976"/>
              <a:gd name="connsiteY0" fmla="*/ 0 h 7580614"/>
              <a:gd name="connsiteX1" fmla="*/ 6874122 w 6874976"/>
              <a:gd name="connsiteY1" fmla="*/ 2 h 7580614"/>
              <a:gd name="connsiteX2" fmla="*/ 6874121 w 6874976"/>
              <a:gd name="connsiteY2" fmla="*/ 7580614 h 7580614"/>
              <a:gd name="connsiteX3" fmla="*/ 3357129 w 6874976"/>
              <a:gd name="connsiteY3" fmla="*/ 7580612 h 7580614"/>
              <a:gd name="connsiteX4" fmla="*/ 0 w 6874976"/>
              <a:gd name="connsiteY4" fmla="*/ 0 h 75806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4976" h="7580614">
                <a:moveTo>
                  <a:pt x="0" y="0"/>
                </a:moveTo>
                <a:lnTo>
                  <a:pt x="6874122" y="2"/>
                </a:lnTo>
                <a:cubicBezTo>
                  <a:pt x="6877082" y="2520952"/>
                  <a:pt x="6871161" y="5059664"/>
                  <a:pt x="6874121" y="7580614"/>
                </a:cubicBezTo>
                <a:lnTo>
                  <a:pt x="3357129" y="7580612"/>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solidFill>
                <a:srgbClr val="FFFFFF"/>
              </a:solidFill>
            </a:endParaRPr>
          </a:p>
        </p:txBody>
      </p:sp>
      <p:pic>
        <p:nvPicPr>
          <p:cNvPr id="9" name="Imagen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47711" y="515940"/>
            <a:ext cx="2541318" cy="965859"/>
          </a:xfrm>
          <a:prstGeom prst="rect">
            <a:avLst/>
          </a:prstGeom>
        </p:spPr>
      </p:pic>
      <p:sp>
        <p:nvSpPr>
          <p:cNvPr id="11" name="TextBox 6">
            <a:hlinkClick r:id="rId3"/>
          </p:cNvPr>
          <p:cNvSpPr txBox="1">
            <a:spLocks noChangeArrowheads="1"/>
          </p:cNvSpPr>
          <p:nvPr userDrawn="1"/>
        </p:nvSpPr>
        <p:spPr bwMode="auto">
          <a:xfrm>
            <a:off x="7930892" y="6369897"/>
            <a:ext cx="205263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dirty="0" err="1" smtClean="0">
                <a:solidFill>
                  <a:srgbClr val="0E5C48"/>
                </a:solidFill>
                <a:latin typeface="Gloriola"/>
                <a:cs typeface="Gloriola"/>
              </a:rPr>
              <a:t>www.march-am.com</a:t>
            </a:r>
            <a:endParaRPr lang="en-US" sz="1200" dirty="0">
              <a:solidFill>
                <a:srgbClr val="0E5C48"/>
              </a:solidFill>
              <a:latin typeface="Gloriola"/>
              <a:cs typeface="Gloriola"/>
            </a:endParaRPr>
          </a:p>
        </p:txBody>
      </p:sp>
      <p:sp>
        <p:nvSpPr>
          <p:cNvPr id="12" name="TextBox 5"/>
          <p:cNvSpPr txBox="1">
            <a:spLocks noChangeArrowheads="1"/>
          </p:cNvSpPr>
          <p:nvPr userDrawn="1"/>
        </p:nvSpPr>
        <p:spPr bwMode="auto">
          <a:xfrm>
            <a:off x="7930892" y="5545858"/>
            <a:ext cx="205263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s-ES" sz="1200" dirty="0" smtClean="0">
                <a:solidFill>
                  <a:srgbClr val="353D37"/>
                </a:solidFill>
                <a:latin typeface="Gloriola"/>
                <a:cs typeface="Gloriola"/>
              </a:rPr>
              <a:t>Castelló, 74</a:t>
            </a:r>
          </a:p>
          <a:p>
            <a:pPr eaLnBrk="1" hangingPunct="1"/>
            <a:r>
              <a:rPr lang="es-ES" sz="1200" dirty="0" smtClean="0">
                <a:solidFill>
                  <a:srgbClr val="353D37"/>
                </a:solidFill>
                <a:latin typeface="Gloriola"/>
                <a:cs typeface="Gloriola"/>
              </a:rPr>
              <a:t>28006, Madrid</a:t>
            </a:r>
          </a:p>
          <a:p>
            <a:pPr eaLnBrk="1" hangingPunct="1"/>
            <a:r>
              <a:rPr lang="es-ES" sz="1200" dirty="0" smtClean="0">
                <a:solidFill>
                  <a:srgbClr val="353D37"/>
                </a:solidFill>
                <a:latin typeface="Gloriola"/>
                <a:cs typeface="Gloriola"/>
              </a:rPr>
              <a:t>T. +34 914 263 700</a:t>
            </a:r>
            <a:endParaRPr lang="en-US" sz="1200" dirty="0">
              <a:solidFill>
                <a:srgbClr val="353D37"/>
              </a:solidFill>
              <a:latin typeface="Gloriola"/>
              <a:cs typeface="Gloriola"/>
            </a:endParaRPr>
          </a:p>
        </p:txBody>
      </p:sp>
    </p:spTree>
    <p:extLst>
      <p:ext uri="{BB962C8B-B14F-4D97-AF65-F5344CB8AC3E}">
        <p14:creationId xmlns:p14="http://schemas.microsoft.com/office/powerpoint/2010/main" val="410438978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Portada 4">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1206" y="268665"/>
            <a:ext cx="2021662" cy="768357"/>
          </a:xfrm>
          <a:prstGeom prst="rect">
            <a:avLst/>
          </a:prstGeom>
        </p:spPr>
      </p:pic>
    </p:spTree>
    <p:extLst>
      <p:ext uri="{BB962C8B-B14F-4D97-AF65-F5344CB8AC3E}">
        <p14:creationId xmlns:p14="http://schemas.microsoft.com/office/powerpoint/2010/main" val="1205589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p:nvPr>
        </p:nvSpPr>
        <p:spPr>
          <a:xfrm>
            <a:off x="5449703"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703" y="1509588"/>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3" name="Marcador de texto 19"/>
          <p:cNvSpPr>
            <a:spLocks noGrp="1"/>
          </p:cNvSpPr>
          <p:nvPr>
            <p:ph type="body" sz="quarter" idx="21"/>
          </p:nvPr>
        </p:nvSpPr>
        <p:spPr>
          <a:xfrm>
            <a:off x="5449703" y="4021576"/>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22"/>
          </p:nvPr>
        </p:nvSpPr>
        <p:spPr>
          <a:xfrm>
            <a:off x="5449703" y="4444127"/>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23"/>
          </p:nvPr>
        </p:nvSpPr>
        <p:spPr>
          <a:xfrm>
            <a:off x="612729" y="1078621"/>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24"/>
          </p:nvPr>
        </p:nvSpPr>
        <p:spPr>
          <a:xfrm>
            <a:off x="612729" y="1501293"/>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5"/>
          </p:nvPr>
        </p:nvSpPr>
        <p:spPr>
          <a:xfrm>
            <a:off x="612729" y="4013281"/>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6"/>
          </p:nvPr>
        </p:nvSpPr>
        <p:spPr>
          <a:xfrm>
            <a:off x="612729" y="4435833"/>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7"/>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4"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37458993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2_Diseño personalizad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147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24" y="675983"/>
            <a:ext cx="11716941" cy="1130168"/>
          </a:xfrm>
          <a:prstGeom prst="rect">
            <a:avLst/>
          </a:prstGeom>
        </p:spPr>
        <p:txBody>
          <a:bodyPr vert="horz" lIns="99551" tIns="49775" rIns="99551" bIns="49775"/>
          <a:lstStyle>
            <a:lvl1pPr marL="0" indent="0">
              <a:spcBef>
                <a:spcPts val="0"/>
              </a:spcBef>
              <a:spcAft>
                <a:spcPts val="0"/>
              </a:spcAft>
              <a:buNone/>
              <a:defRPr sz="68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ÍNDICE</a:t>
            </a:r>
          </a:p>
        </p:txBody>
      </p:sp>
      <p:sp>
        <p:nvSpPr>
          <p:cNvPr id="11" name="Marcador de texto 19"/>
          <p:cNvSpPr>
            <a:spLocks noGrp="1"/>
          </p:cNvSpPr>
          <p:nvPr>
            <p:ph type="body" sz="quarter" idx="14" hasCustomPrompt="1"/>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a:t>
            </a:r>
          </a:p>
        </p:txBody>
      </p:sp>
      <p:sp>
        <p:nvSpPr>
          <p:cNvPr id="12" name="Marcador de texto 19"/>
          <p:cNvSpPr>
            <a:spLocks noGrp="1"/>
          </p:cNvSpPr>
          <p:nvPr>
            <p:ph type="body" sz="quarter" idx="17" hasCustomPrompt="1"/>
          </p:nvPr>
        </p:nvSpPr>
        <p:spPr>
          <a:xfrm>
            <a:off x="638136" y="264782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3" name="Marcador de texto 19"/>
          <p:cNvSpPr>
            <a:spLocks noGrp="1"/>
          </p:cNvSpPr>
          <p:nvPr>
            <p:ph type="body" sz="quarter" idx="18" hasCustomPrompt="1"/>
          </p:nvPr>
        </p:nvSpPr>
        <p:spPr>
          <a:xfrm>
            <a:off x="638136" y="3146433"/>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4" name="Marcador de texto 19"/>
          <p:cNvSpPr>
            <a:spLocks noGrp="1"/>
          </p:cNvSpPr>
          <p:nvPr>
            <p:ph type="body" sz="quarter" idx="19" hasCustomPrompt="1"/>
          </p:nvPr>
        </p:nvSpPr>
        <p:spPr>
          <a:xfrm>
            <a:off x="638136" y="3617139"/>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5" name="Marcador de texto 19"/>
          <p:cNvSpPr>
            <a:spLocks noGrp="1"/>
          </p:cNvSpPr>
          <p:nvPr>
            <p:ph type="body" sz="quarter" idx="20" hasCustomPrompt="1"/>
          </p:nvPr>
        </p:nvSpPr>
        <p:spPr>
          <a:xfrm>
            <a:off x="638136" y="4097495"/>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6" name="Marcador de texto 19"/>
          <p:cNvSpPr>
            <a:spLocks noGrp="1"/>
          </p:cNvSpPr>
          <p:nvPr>
            <p:ph type="body" sz="quarter" idx="21" hasCustomPrompt="1"/>
          </p:nvPr>
        </p:nvSpPr>
        <p:spPr>
          <a:xfrm>
            <a:off x="638136" y="4568201"/>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7" name="Marcador de texto 19"/>
          <p:cNvSpPr>
            <a:spLocks noGrp="1"/>
          </p:cNvSpPr>
          <p:nvPr>
            <p:ph type="body" sz="quarter" idx="22" hasCustomPrompt="1"/>
          </p:nvPr>
        </p:nvSpPr>
        <p:spPr>
          <a:xfrm>
            <a:off x="638136" y="506681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8" name="Marcador de texto 19"/>
          <p:cNvSpPr>
            <a:spLocks noGrp="1"/>
          </p:cNvSpPr>
          <p:nvPr>
            <p:ph type="body" sz="quarter" idx="23" hasCustomPrompt="1"/>
          </p:nvPr>
        </p:nvSpPr>
        <p:spPr>
          <a:xfrm>
            <a:off x="638136" y="5537518"/>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9" name="Marcador de texto 19"/>
          <p:cNvSpPr>
            <a:spLocks noGrp="1"/>
          </p:cNvSpPr>
          <p:nvPr>
            <p:ph type="body" sz="quarter" idx="24" hasCustomPrompt="1"/>
          </p:nvPr>
        </p:nvSpPr>
        <p:spPr>
          <a:xfrm>
            <a:off x="6004427" y="2177116"/>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427" y="264782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427" y="315047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427" y="3621177"/>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664" y="4097495"/>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664" y="456820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664" y="506681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664" y="5537518"/>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9"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99607735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88728244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2"/>
          </p:nvPr>
        </p:nvSpPr>
        <p:spPr>
          <a:xfrm>
            <a:off x="612609" y="506103"/>
            <a:ext cx="7218670"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1"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0743125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0" name="Marcador de texto 19"/>
          <p:cNvSpPr>
            <a:spLocks noGrp="1"/>
          </p:cNvSpPr>
          <p:nvPr>
            <p:ph type="body" sz="quarter" idx="19"/>
          </p:nvPr>
        </p:nvSpPr>
        <p:spPr>
          <a:xfrm>
            <a:off x="612608" y="4063891"/>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1" name="Marcador de texto 19"/>
          <p:cNvSpPr>
            <a:spLocks noGrp="1"/>
          </p:cNvSpPr>
          <p:nvPr>
            <p:ph type="body" sz="quarter" idx="20"/>
          </p:nvPr>
        </p:nvSpPr>
        <p:spPr>
          <a:xfrm>
            <a:off x="612608" y="4486441"/>
            <a:ext cx="9332570" cy="2241383"/>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texto 19"/>
          <p:cNvSpPr>
            <a:spLocks noGrp="1"/>
          </p:cNvSpPr>
          <p:nvPr>
            <p:ph type="body" sz="quarter" idx="12"/>
          </p:nvPr>
        </p:nvSpPr>
        <p:spPr>
          <a:xfrm>
            <a:off x="612609" y="506103"/>
            <a:ext cx="714811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5783828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9" name="Marcador de texto 19"/>
          <p:cNvSpPr>
            <a:spLocks noGrp="1"/>
          </p:cNvSpPr>
          <p:nvPr>
            <p:ph type="body" sz="quarter" idx="20"/>
          </p:nvPr>
        </p:nvSpPr>
        <p:spPr>
          <a:xfrm>
            <a:off x="615617" y="5128783"/>
            <a:ext cx="9329561" cy="159904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Marcador de texto 19"/>
          <p:cNvSpPr>
            <a:spLocks noGrp="1"/>
          </p:cNvSpPr>
          <p:nvPr>
            <p:ph type="body" sz="quarter" idx="23"/>
          </p:nvPr>
        </p:nvSpPr>
        <p:spPr>
          <a:xfrm>
            <a:off x="612608" y="4713649"/>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2"/>
          </p:nvPr>
        </p:nvSpPr>
        <p:spPr>
          <a:xfrm>
            <a:off x="612609" y="506103"/>
            <a:ext cx="727746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21069411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texto</a:t>
            </a:r>
          </a:p>
          <a:p>
            <a:pPr lvl="0"/>
            <a:endParaRPr lang="es-ES_tradnl" dirty="0" smtClean="0"/>
          </a:p>
        </p:txBody>
      </p:sp>
      <p:sp>
        <p:nvSpPr>
          <p:cNvPr id="11" name="Marcador de texto 19"/>
          <p:cNvSpPr>
            <a:spLocks noGrp="1"/>
          </p:cNvSpPr>
          <p:nvPr>
            <p:ph type="body" sz="quarter" idx="20"/>
          </p:nvPr>
        </p:nvSpPr>
        <p:spPr>
          <a:xfrm>
            <a:off x="5449582"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2"/>
          </p:nvPr>
        </p:nvSpPr>
        <p:spPr>
          <a:xfrm>
            <a:off x="612609" y="506103"/>
            <a:ext cx="7183394"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40227552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0"/>
          </p:nvPr>
        </p:nvSpPr>
        <p:spPr>
          <a:xfrm>
            <a:off x="5449582" y="1509467"/>
            <a:ext cx="4571654" cy="2557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Marcador de texto 19"/>
          <p:cNvSpPr>
            <a:spLocks noGrp="1"/>
          </p:cNvSpPr>
          <p:nvPr>
            <p:ph type="body" sz="quarter" idx="12"/>
          </p:nvPr>
        </p:nvSpPr>
        <p:spPr>
          <a:xfrm>
            <a:off x="612609" y="506103"/>
            <a:ext cx="712460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25" hasCustomPrompt="1"/>
          </p:nvPr>
        </p:nvSpPr>
        <p:spPr>
          <a:xfrm>
            <a:off x="5449582" y="4431929"/>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9" name="Marcador de texto 19"/>
          <p:cNvSpPr>
            <a:spLocks noGrp="1"/>
          </p:cNvSpPr>
          <p:nvPr>
            <p:ph type="body" sz="quarter" idx="26"/>
          </p:nvPr>
        </p:nvSpPr>
        <p:spPr>
          <a:xfrm>
            <a:off x="5449582" y="4854480"/>
            <a:ext cx="4571654" cy="186929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2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7846155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0"/>
          </p:nvPr>
        </p:nvSpPr>
        <p:spPr>
          <a:xfrm>
            <a:off x="5449582" y="1509467"/>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3" name="Marcador de texto 19"/>
          <p:cNvSpPr>
            <a:spLocks noGrp="1"/>
          </p:cNvSpPr>
          <p:nvPr>
            <p:ph type="body" sz="quarter" idx="21" hasCustomPrompt="1"/>
          </p:nvPr>
        </p:nvSpPr>
        <p:spPr>
          <a:xfrm>
            <a:off x="5449582" y="4021455"/>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4" name="Marcador de texto 19"/>
          <p:cNvSpPr>
            <a:spLocks noGrp="1"/>
          </p:cNvSpPr>
          <p:nvPr>
            <p:ph type="body" sz="quarter" idx="22"/>
          </p:nvPr>
        </p:nvSpPr>
        <p:spPr>
          <a:xfrm>
            <a:off x="5449582" y="4444006"/>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5" name="Marcador de texto 19"/>
          <p:cNvSpPr>
            <a:spLocks noGrp="1"/>
          </p:cNvSpPr>
          <p:nvPr>
            <p:ph type="body" sz="quarter" idx="23" hasCustomPrompt="1"/>
          </p:nvPr>
        </p:nvSpPr>
        <p:spPr>
          <a:xfrm>
            <a:off x="612608" y="1078621"/>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6" name="Marcador de texto 19"/>
          <p:cNvSpPr>
            <a:spLocks noGrp="1"/>
          </p:cNvSpPr>
          <p:nvPr>
            <p:ph type="body" sz="quarter" idx="24"/>
          </p:nvPr>
        </p:nvSpPr>
        <p:spPr>
          <a:xfrm>
            <a:off x="612608" y="1501172"/>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7" name="Marcador de texto 19"/>
          <p:cNvSpPr>
            <a:spLocks noGrp="1"/>
          </p:cNvSpPr>
          <p:nvPr>
            <p:ph type="body" sz="quarter" idx="25" hasCustomPrompt="1"/>
          </p:nvPr>
        </p:nvSpPr>
        <p:spPr>
          <a:xfrm>
            <a:off x="612608" y="4013160"/>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8" name="Marcador de texto 19"/>
          <p:cNvSpPr>
            <a:spLocks noGrp="1"/>
          </p:cNvSpPr>
          <p:nvPr>
            <p:ph type="body" sz="quarter" idx="26"/>
          </p:nvPr>
        </p:nvSpPr>
        <p:spPr>
          <a:xfrm>
            <a:off x="612608" y="4435711"/>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2"/>
          </p:nvPr>
        </p:nvSpPr>
        <p:spPr>
          <a:xfrm>
            <a:off x="612609" y="506103"/>
            <a:ext cx="707756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87253148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rgbClr val="01655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posición de imagen 3"/>
          <p:cNvSpPr>
            <a:spLocks noGrp="1"/>
          </p:cNvSpPr>
          <p:nvPr>
            <p:ph type="pic" sz="quarter" idx="23" hasCustomPrompt="1"/>
          </p:nvPr>
        </p:nvSpPr>
        <p:spPr>
          <a:xfrm>
            <a:off x="5449582" y="1086916"/>
            <a:ext cx="4571654" cy="5636855"/>
          </a:xfrm>
          <a:prstGeom prst="rect">
            <a:avLst/>
          </a:prstGeom>
          <a:solidFill>
            <a:schemeClr val="accent1"/>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1" name="Marcador de texto 19"/>
          <p:cNvSpPr>
            <a:spLocks noGrp="1"/>
          </p:cNvSpPr>
          <p:nvPr>
            <p:ph type="body" sz="quarter" idx="12"/>
          </p:nvPr>
        </p:nvSpPr>
        <p:spPr>
          <a:xfrm>
            <a:off x="612609" y="506103"/>
            <a:ext cx="715987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7953201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729" y="1509587"/>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703" y="1086916"/>
            <a:ext cx="4571654" cy="5636855"/>
          </a:xfrm>
          <a:prstGeom prst="rect">
            <a:avLst/>
          </a:prstGeom>
          <a:solidFill>
            <a:schemeClr val="accent1"/>
          </a:solidFill>
        </p:spPr>
        <p:txBody>
          <a:bodyPr vert="horz" lIns="99551" tIns="49775" rIns="99551" bIns="49775"/>
          <a:lstStyle>
            <a:lvl1pPr marL="0" indent="0" algn="l">
              <a:buNone/>
              <a:defRPr sz="2400"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9"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7682879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posición de imagen 3"/>
          <p:cNvSpPr>
            <a:spLocks noGrp="1"/>
          </p:cNvSpPr>
          <p:nvPr>
            <p:ph type="pic" sz="quarter" idx="23" hasCustomPrompt="1"/>
          </p:nvPr>
        </p:nvSpPr>
        <p:spPr>
          <a:xfrm>
            <a:off x="5449582" y="0"/>
            <a:ext cx="5239056" cy="7562850"/>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1" name="Marcador de texto 19"/>
          <p:cNvSpPr>
            <a:spLocks noGrp="1"/>
          </p:cNvSpPr>
          <p:nvPr>
            <p:ph type="body" sz="quarter" idx="26"/>
          </p:nvPr>
        </p:nvSpPr>
        <p:spPr>
          <a:xfrm>
            <a:off x="612609" y="506103"/>
            <a:ext cx="457165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a:t>
            </a:r>
          </a:p>
        </p:txBody>
      </p:sp>
      <p:sp>
        <p:nvSpPr>
          <p:cNvPr id="13" name="Footer Placeholder 12"/>
          <p:cNvSpPr>
            <a:spLocks noGrp="1"/>
          </p:cNvSpPr>
          <p:nvPr>
            <p:ph type="ftr" sz="quarter" idx="3"/>
          </p:nvPr>
        </p:nvSpPr>
        <p:spPr>
          <a:xfrm>
            <a:off x="1486957" y="7010400"/>
            <a:ext cx="3697306"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401132558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22960"/>
            <a:ext cx="7916789" cy="310084"/>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posición de imagen 3"/>
          <p:cNvSpPr>
            <a:spLocks noGrp="1"/>
          </p:cNvSpPr>
          <p:nvPr>
            <p:ph type="pic" sz="quarter" idx="23" hasCustomPrompt="1"/>
          </p:nvPr>
        </p:nvSpPr>
        <p:spPr>
          <a:xfrm>
            <a:off x="0" y="1509467"/>
            <a:ext cx="1068863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0" name="Marcador de texto 19"/>
          <p:cNvSpPr>
            <a:spLocks noGrp="1"/>
          </p:cNvSpPr>
          <p:nvPr>
            <p:ph type="body" sz="quarter" idx="26"/>
          </p:nvPr>
        </p:nvSpPr>
        <p:spPr>
          <a:xfrm>
            <a:off x="612609" y="506103"/>
            <a:ext cx="720691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261038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86916"/>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4"/>
          </p:nvPr>
        </p:nvSpPr>
        <p:spPr>
          <a:xfrm>
            <a:off x="612607" y="1509466"/>
            <a:ext cx="9452843" cy="17340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Marcador de posición de imagen 3"/>
          <p:cNvSpPr>
            <a:spLocks noGrp="1"/>
          </p:cNvSpPr>
          <p:nvPr>
            <p:ph type="pic" sz="quarter" idx="26" hasCustomPrompt="1"/>
          </p:nvPr>
        </p:nvSpPr>
        <p:spPr>
          <a:xfrm>
            <a:off x="0" y="3558371"/>
            <a:ext cx="10688638" cy="3165399"/>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42871677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5" name="Marcador de posición de imagen 3"/>
          <p:cNvSpPr>
            <a:spLocks noGrp="1"/>
          </p:cNvSpPr>
          <p:nvPr>
            <p:ph type="pic" sz="quarter" idx="26" hasCustomPrompt="1"/>
          </p:nvPr>
        </p:nvSpPr>
        <p:spPr>
          <a:xfrm>
            <a:off x="0" y="1509467"/>
            <a:ext cx="694937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8" name="Rectangle 6"/>
          <p:cNvSpPr/>
          <p:nvPr userDrawn="1"/>
        </p:nvSpPr>
        <p:spPr>
          <a:xfrm>
            <a:off x="6949378" y="1509467"/>
            <a:ext cx="3751019" cy="521430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3" name="Marcador de texto 2"/>
          <p:cNvSpPr>
            <a:spLocks noGrp="1"/>
          </p:cNvSpPr>
          <p:nvPr>
            <p:ph type="body" sz="quarter" idx="27" hasCustomPrompt="1"/>
          </p:nvPr>
        </p:nvSpPr>
        <p:spPr>
          <a:xfrm>
            <a:off x="7361238" y="1987550"/>
            <a:ext cx="3021012" cy="1951894"/>
          </a:xfrm>
          <a:prstGeom prst="rect">
            <a:avLst/>
          </a:prstGeom>
        </p:spPr>
        <p:txBody>
          <a:bodyPr vert="horz"/>
          <a:lstStyle>
            <a:lvl1pPr marL="0" indent="0">
              <a:buNone/>
              <a:defRPr sz="30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r>
              <a:rPr lang="es-ES_tradnl" dirty="0" smtClean="0"/>
              <a:t>Haga clic para modificar el texto</a:t>
            </a:r>
            <a:endParaRPr lang="es-ES" dirty="0"/>
          </a:p>
        </p:txBody>
      </p:sp>
      <p:sp>
        <p:nvSpPr>
          <p:cNvPr id="11" name="Marcador de texto 2"/>
          <p:cNvSpPr>
            <a:spLocks noGrp="1"/>
          </p:cNvSpPr>
          <p:nvPr>
            <p:ph type="body" sz="quarter" idx="28"/>
          </p:nvPr>
        </p:nvSpPr>
        <p:spPr>
          <a:xfrm>
            <a:off x="7361238" y="4174823"/>
            <a:ext cx="3021012" cy="2163566"/>
          </a:xfrm>
          <a:prstGeom prst="rect">
            <a:avLst/>
          </a:prstGeom>
        </p:spPr>
        <p:txBody>
          <a:bodyPr vert="horz"/>
          <a:lstStyle>
            <a:lvl1pPr marL="0" indent="0">
              <a:buNone/>
              <a:defRPr sz="18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endParaRPr lang="es-ES" dirty="0"/>
          </a:p>
        </p:txBody>
      </p:sp>
      <p:sp>
        <p:nvSpPr>
          <p:cNvPr id="12" name="Marcador de texto 19"/>
          <p:cNvSpPr>
            <a:spLocks noGrp="1"/>
          </p:cNvSpPr>
          <p:nvPr>
            <p:ph type="body" sz="quarter" idx="13"/>
          </p:nvPr>
        </p:nvSpPr>
        <p:spPr>
          <a:xfrm>
            <a:off x="612607" y="946200"/>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42839158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74"/>
            <a:ext cx="9332570" cy="1578038"/>
          </a:xfrm>
          <a:prstGeom prst="rect">
            <a:avLst/>
          </a:prstGeom>
        </p:spPr>
        <p:txBody>
          <a:bodyPr vert="horz" lIns="99551" tIns="49775" rIns="99551" bIns="49775"/>
          <a:lstStyle>
            <a:lvl1pPr marL="0" indent="0">
              <a:spcBef>
                <a:spcPts val="0"/>
              </a:spcBef>
              <a:spcAft>
                <a:spcPts val="0"/>
              </a:spcAft>
              <a:buNone/>
              <a:defRPr sz="40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500" b="0" cap="all"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8" name="Marcador de texto 19"/>
          <p:cNvSpPr>
            <a:spLocks noGrp="1"/>
          </p:cNvSpPr>
          <p:nvPr>
            <p:ph type="body" sz="quarter" idx="12"/>
          </p:nvPr>
        </p:nvSpPr>
        <p:spPr>
          <a:xfrm>
            <a:off x="612609" y="506103"/>
            <a:ext cx="726570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6322914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07" y="3296494"/>
            <a:ext cx="9332571" cy="3580098"/>
          </a:xfrm>
          <a:prstGeom prst="rect">
            <a:avLst/>
          </a:prstGeom>
        </p:spPr>
        <p:txBody>
          <a:bodyPr vert="horz" lIns="99551" tIns="49775" rIns="99551" bIns="49775"/>
          <a:lstStyle>
            <a:lvl1pPr marL="0" indent="0">
              <a:buNone/>
              <a:defRPr sz="2300">
                <a:solidFill>
                  <a:srgbClr val="888B8D"/>
                </a:solidFill>
                <a:latin typeface="Gloriola"/>
                <a:cs typeface="Gloriola"/>
              </a:defRPr>
            </a:lvl1pPr>
          </a:lstStyle>
          <a:p>
            <a:pPr lvl="0"/>
            <a:r>
              <a:rPr lang="es-ES_tradnl" noProof="0" dirty="0" smtClean="0"/>
              <a:t>Haga clic en el icono para agregar una tabla</a:t>
            </a:r>
            <a:endParaRPr lang="es-ES" noProof="0" dirty="0"/>
          </a:p>
        </p:txBody>
      </p:sp>
      <p:sp>
        <p:nvSpPr>
          <p:cNvPr id="13"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4"/>
          </p:nvPr>
        </p:nvSpPr>
        <p:spPr>
          <a:xfrm>
            <a:off x="612608" y="1509467"/>
            <a:ext cx="9332570" cy="1592707"/>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1"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78828040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8" name="Rectangle 6"/>
          <p:cNvSpPr/>
          <p:nvPr userDrawn="1"/>
        </p:nvSpPr>
        <p:spPr>
          <a:xfrm>
            <a:off x="612607" y="4597978"/>
            <a:ext cx="9272755" cy="1960231"/>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7"/>
          <p:cNvSpPr/>
          <p:nvPr userDrawn="1"/>
        </p:nvSpPr>
        <p:spPr>
          <a:xfrm>
            <a:off x="9018905" y="4597978"/>
            <a:ext cx="866458" cy="196023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0" hasCustomPrompt="1"/>
          </p:nvPr>
        </p:nvSpPr>
        <p:spPr>
          <a:xfrm>
            <a:off x="883057" y="4897005"/>
            <a:ext cx="7783088" cy="571178"/>
          </a:xfrm>
          <a:prstGeom prst="rect">
            <a:avLst/>
          </a:prstGeom>
        </p:spPr>
        <p:txBody>
          <a:bodyPr vert="horz" lIns="99551" tIns="49775" rIns="99551" bIns="49775"/>
          <a:lstStyle>
            <a:lvl1pPr marL="0" indent="0">
              <a:spcBef>
                <a:spcPts val="0"/>
              </a:spcBef>
              <a:spcAft>
                <a:spcPts val="0"/>
              </a:spcAft>
              <a:buNone/>
              <a:defRPr sz="24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1" hasCustomPrompt="1"/>
          </p:nvPr>
        </p:nvSpPr>
        <p:spPr>
          <a:xfrm>
            <a:off x="883057" y="5567298"/>
            <a:ext cx="7783088" cy="782850"/>
          </a:xfrm>
          <a:prstGeom prst="rect">
            <a:avLst/>
          </a:prstGeom>
        </p:spPr>
        <p:txBody>
          <a:bodyPr vert="horz" lIns="99551" tIns="49775" rIns="99551" bIns="49775"/>
          <a:lstStyle>
            <a:lvl1pPr marL="0" indent="0">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38437051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Rectangle 6"/>
          <p:cNvSpPr/>
          <p:nvPr userDrawn="1"/>
        </p:nvSpPr>
        <p:spPr>
          <a:xfrm>
            <a:off x="5761753" y="1086916"/>
            <a:ext cx="4123610" cy="569833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7"/>
          <p:cNvSpPr/>
          <p:nvPr userDrawn="1"/>
        </p:nvSpPr>
        <p:spPr>
          <a:xfrm rot="16200000">
            <a:off x="7390331" y="4290215"/>
            <a:ext cx="866458" cy="412361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1" hasCustomPrompt="1"/>
          </p:nvPr>
        </p:nvSpPr>
        <p:spPr>
          <a:xfrm>
            <a:off x="5993822" y="3556418"/>
            <a:ext cx="3542465" cy="202936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2" hasCustomPrompt="1"/>
          </p:nvPr>
        </p:nvSpPr>
        <p:spPr>
          <a:xfrm>
            <a:off x="5993822" y="1345626"/>
            <a:ext cx="3542465" cy="2029360"/>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280444803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posición de imagen 9"/>
          <p:cNvSpPr>
            <a:spLocks noGrp="1"/>
          </p:cNvSpPr>
          <p:nvPr>
            <p:ph type="pic" sz="quarter" idx="20"/>
          </p:nvPr>
        </p:nvSpPr>
        <p:spPr>
          <a:xfrm>
            <a:off x="5761038" y="1087438"/>
            <a:ext cx="4124325"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12" name="Rectangle 7"/>
          <p:cNvSpPr/>
          <p:nvPr userDrawn="1"/>
        </p:nvSpPr>
        <p:spPr>
          <a:xfrm>
            <a:off x="5749279" y="1087438"/>
            <a:ext cx="866458" cy="5697812"/>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Tree>
    <p:extLst>
      <p:ext uri="{BB962C8B-B14F-4D97-AF65-F5344CB8AC3E}">
        <p14:creationId xmlns:p14="http://schemas.microsoft.com/office/powerpoint/2010/main" val="22394095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6" name="Marcador de posición de imagen 9"/>
          <p:cNvSpPr>
            <a:spLocks noGrp="1"/>
          </p:cNvSpPr>
          <p:nvPr>
            <p:ph type="pic" sz="quarter" idx="20"/>
          </p:nvPr>
        </p:nvSpPr>
        <p:spPr>
          <a:xfrm>
            <a:off x="5338440" y="1087438"/>
            <a:ext cx="4546924"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7" name="Marcador de posición de imagen 9"/>
          <p:cNvSpPr>
            <a:spLocks noGrp="1"/>
          </p:cNvSpPr>
          <p:nvPr>
            <p:ph type="pic" sz="quarter" idx="21"/>
          </p:nvPr>
        </p:nvSpPr>
        <p:spPr>
          <a:xfrm>
            <a:off x="617301" y="1087438"/>
            <a:ext cx="4462448"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8" name="Rectangle 6"/>
          <p:cNvSpPr/>
          <p:nvPr userDrawn="1"/>
        </p:nvSpPr>
        <p:spPr>
          <a:xfrm>
            <a:off x="5338440" y="4692054"/>
            <a:ext cx="4546923" cy="2093195"/>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6"/>
          <p:cNvSpPr/>
          <p:nvPr userDrawn="1"/>
        </p:nvSpPr>
        <p:spPr>
          <a:xfrm>
            <a:off x="612610" y="5632817"/>
            <a:ext cx="4467140" cy="1152432"/>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2" hasCustomPrompt="1"/>
          </p:nvPr>
        </p:nvSpPr>
        <p:spPr>
          <a:xfrm>
            <a:off x="902315" y="5770569"/>
            <a:ext cx="3906984" cy="767732"/>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3" hasCustomPrompt="1"/>
          </p:nvPr>
        </p:nvSpPr>
        <p:spPr>
          <a:xfrm>
            <a:off x="5595579" y="6020881"/>
            <a:ext cx="3906984" cy="51742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2" name="Marcador de texto 19"/>
          <p:cNvSpPr>
            <a:spLocks noGrp="1"/>
          </p:cNvSpPr>
          <p:nvPr>
            <p:ph type="body" sz="quarter" idx="24" hasCustomPrompt="1"/>
          </p:nvPr>
        </p:nvSpPr>
        <p:spPr>
          <a:xfrm>
            <a:off x="5595579" y="4885241"/>
            <a:ext cx="3906984" cy="1029803"/>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3205780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729" y="1509587"/>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82" y="121"/>
            <a:ext cx="5239056" cy="7562850"/>
          </a:xfrm>
          <a:prstGeom prst="rect">
            <a:avLst/>
          </a:prstGeom>
          <a:solidFill>
            <a:schemeClr val="accent1"/>
          </a:solidFill>
        </p:spPr>
        <p:txBody>
          <a:bodyPr vert="horz" lIns="99551" tIns="49775" rIns="99551" bIns="49775"/>
          <a:lstStyle>
            <a:lvl1pPr marL="0" indent="0" algn="l">
              <a:buNone/>
              <a:defRPr sz="2400"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2" name="Marcador de texto 19"/>
          <p:cNvSpPr>
            <a:spLocks noGrp="1"/>
          </p:cNvSpPr>
          <p:nvPr>
            <p:ph type="body" sz="quarter" idx="12"/>
          </p:nvPr>
        </p:nvSpPr>
        <p:spPr>
          <a:xfrm>
            <a:off x="612609" y="321315"/>
            <a:ext cx="457165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9"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72786581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Rectangle 6"/>
          <p:cNvSpPr/>
          <p:nvPr userDrawn="1"/>
        </p:nvSpPr>
        <p:spPr>
          <a:xfrm>
            <a:off x="5761752" y="0"/>
            <a:ext cx="4926885" cy="7562850"/>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6" name="Marcador de texto 19"/>
          <p:cNvSpPr>
            <a:spLocks noGrp="1"/>
          </p:cNvSpPr>
          <p:nvPr>
            <p:ph type="body" sz="quarter" idx="21" hasCustomPrompt="1"/>
          </p:nvPr>
        </p:nvSpPr>
        <p:spPr>
          <a:xfrm>
            <a:off x="7008171" y="3556418"/>
            <a:ext cx="3292429" cy="2029360"/>
          </a:xfrm>
          <a:prstGeom prst="rect">
            <a:avLst/>
          </a:prstGeom>
        </p:spPr>
        <p:txBody>
          <a:bodyPr vert="horz" lIns="99551" tIns="49775" rIns="99551" bIns="49775"/>
          <a:lstStyle>
            <a:lvl1pPr marL="0" indent="0" algn="l">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7" name="Marcador de texto 19"/>
          <p:cNvSpPr>
            <a:spLocks noGrp="1"/>
          </p:cNvSpPr>
          <p:nvPr>
            <p:ph type="body" sz="quarter" idx="22" hasCustomPrompt="1"/>
          </p:nvPr>
        </p:nvSpPr>
        <p:spPr>
          <a:xfrm>
            <a:off x="7008171" y="1345626"/>
            <a:ext cx="3292429" cy="1864727"/>
          </a:xfrm>
          <a:prstGeom prst="rect">
            <a:avLst/>
          </a:prstGeom>
        </p:spPr>
        <p:txBody>
          <a:bodyPr vert="horz" lIns="99551" tIns="49775" rIns="99551" bIns="49775"/>
          <a:lstStyle>
            <a:lvl1pPr marL="0" indent="0" algn="l">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Rectangle 7"/>
          <p:cNvSpPr/>
          <p:nvPr userDrawn="1"/>
        </p:nvSpPr>
        <p:spPr>
          <a:xfrm>
            <a:off x="5761038" y="0"/>
            <a:ext cx="866458" cy="7562850"/>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1" name="Marcador de texto 19"/>
          <p:cNvSpPr>
            <a:spLocks noGrp="1"/>
          </p:cNvSpPr>
          <p:nvPr>
            <p:ph type="body" sz="quarter" idx="19" hasCustomPrompt="1"/>
          </p:nvPr>
        </p:nvSpPr>
        <p:spPr>
          <a:xfrm>
            <a:off x="612609" y="506103"/>
            <a:ext cx="494924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363724115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0_Diseño personalizado">
    <p:spTree>
      <p:nvGrpSpPr>
        <p:cNvPr id="1" name=""/>
        <p:cNvGrpSpPr/>
        <p:nvPr/>
      </p:nvGrpSpPr>
      <p:grpSpPr>
        <a:xfrm>
          <a:off x="0" y="0"/>
          <a:ext cx="0" cy="0"/>
          <a:chOff x="0" y="0"/>
          <a:chExt cx="0" cy="0"/>
        </a:xfrm>
      </p:grpSpPr>
      <p:pic>
        <p:nvPicPr>
          <p:cNvPr id="11" name="7 Marcador de posición de imagen" descr="Puig Roig Costa Norte desde Es Puig Roig, Escorca..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9335"/>
            <a:ext cx="10688638" cy="4107652"/>
          </a:xfrm>
          <a:prstGeom prst="rect">
            <a:avLst/>
          </a:prstGeom>
        </p:spPr>
      </p:pic>
      <p:sp>
        <p:nvSpPr>
          <p:cNvPr id="3" name="Marcador de texto 19"/>
          <p:cNvSpPr>
            <a:spLocks noGrp="1"/>
          </p:cNvSpPr>
          <p:nvPr>
            <p:ph type="body" sz="quarter" idx="13"/>
          </p:nvPr>
        </p:nvSpPr>
        <p:spPr>
          <a:xfrm>
            <a:off x="714375" y="4785121"/>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rgbClr val="0E5C48"/>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38"/>
            <a:ext cx="4231754" cy="285387"/>
          </a:xfrm>
          <a:prstGeom prst="rect">
            <a:avLst/>
          </a:prstGeom>
        </p:spPr>
        <p:txBody>
          <a:bodyPr lIns="99551" tIns="49775" rIns="99551" bIns="49775"/>
          <a:lstStyle>
            <a:lvl1pPr marL="0" indent="0" algn="l">
              <a:spcBef>
                <a:spcPts val="0"/>
              </a:spcBef>
              <a:buNone/>
              <a:defRPr sz="1400" b="0" i="0" cap="none" baseline="0">
                <a:solidFill>
                  <a:srgbClr val="353D37"/>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Rectangle 6"/>
          <p:cNvSpPr/>
          <p:nvPr userDrawn="1"/>
        </p:nvSpPr>
        <p:spPr>
          <a:xfrm>
            <a:off x="0" y="3066253"/>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4400" fontAlgn="auto">
              <a:spcBef>
                <a:spcPts val="0"/>
              </a:spcBef>
              <a:spcAft>
                <a:spcPts val="0"/>
              </a:spcAft>
              <a:defRPr/>
            </a:pPr>
            <a:endParaRPr lang="en-US" sz="1800" kern="0" dirty="0">
              <a:solidFill>
                <a:srgbClr val="036456"/>
              </a:solidFill>
              <a:latin typeface=""/>
              <a:cs typeface=""/>
            </a:endParaRPr>
          </a:p>
        </p:txBody>
      </p:sp>
      <p:pic>
        <p:nvPicPr>
          <p:cNvPr id="10" name="Imagen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16438" y="5925719"/>
            <a:ext cx="3206337" cy="1218607"/>
          </a:xfrm>
          <a:prstGeom prst="rect">
            <a:avLst/>
          </a:prstGeom>
        </p:spPr>
      </p:pic>
    </p:spTree>
    <p:extLst>
      <p:ext uri="{BB962C8B-B14F-4D97-AF65-F5344CB8AC3E}">
        <p14:creationId xmlns:p14="http://schemas.microsoft.com/office/powerpoint/2010/main" val="42102068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Portada Fotografía Editable">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618387" y="6200123"/>
            <a:ext cx="4231754" cy="285387"/>
          </a:xfrm>
          <a:prstGeom prst="rect">
            <a:avLst/>
          </a:prstGeom>
        </p:spPr>
        <p:txBody>
          <a:bodyPr lIns="99551" tIns="49775" rIns="99551" bIns="49775"/>
          <a:lstStyle>
            <a:lvl1pPr marL="0" indent="0" algn="l">
              <a:spcBef>
                <a:spcPts val="0"/>
              </a:spcBef>
              <a:buNone/>
              <a:defRPr sz="1399" b="1" i="0" cap="none" baseline="0">
                <a:solidFill>
                  <a:schemeClr val="tx1"/>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7" name="Marcador de texto 19"/>
          <p:cNvSpPr>
            <a:spLocks noGrp="1"/>
          </p:cNvSpPr>
          <p:nvPr>
            <p:ph type="body" sz="quarter" idx="12"/>
          </p:nvPr>
        </p:nvSpPr>
        <p:spPr>
          <a:xfrm>
            <a:off x="646918" y="2411732"/>
            <a:ext cx="4656318"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612608"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612608"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5872" y="891316"/>
            <a:ext cx="2908300" cy="863600"/>
          </a:xfrm>
          <a:prstGeom prst="rect">
            <a:avLst/>
          </a:prstGeom>
        </p:spPr>
      </p:pic>
      <p:sp>
        <p:nvSpPr>
          <p:cNvPr id="11" name="Marcador de posición de imagen 3"/>
          <p:cNvSpPr>
            <a:spLocks noGrp="1"/>
          </p:cNvSpPr>
          <p:nvPr>
            <p:ph type="pic" sz="quarter" idx="23" hasCustomPrompt="1"/>
          </p:nvPr>
        </p:nvSpPr>
        <p:spPr>
          <a:xfrm>
            <a:off x="5347358" y="1"/>
            <a:ext cx="5341280" cy="7562849"/>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20064171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1_Portada 3 Fotografía Editable">
    <p:spTree>
      <p:nvGrpSpPr>
        <p:cNvPr id="1" name=""/>
        <p:cNvGrpSpPr/>
        <p:nvPr/>
      </p:nvGrpSpPr>
      <p:grpSpPr>
        <a:xfrm>
          <a:off x="0" y="0"/>
          <a:ext cx="0" cy="0"/>
          <a:chOff x="0" y="0"/>
          <a:chExt cx="0" cy="0"/>
        </a:xfrm>
      </p:grpSpPr>
      <p:sp>
        <p:nvSpPr>
          <p:cNvPr id="12" name="Marcador de texto 19"/>
          <p:cNvSpPr>
            <a:spLocks noGrp="1"/>
          </p:cNvSpPr>
          <p:nvPr>
            <p:ph type="body" sz="quarter" idx="13"/>
          </p:nvPr>
        </p:nvSpPr>
        <p:spPr>
          <a:xfrm>
            <a:off x="1061507" y="4785130"/>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1" name="Subtítulo 2"/>
          <p:cNvSpPr>
            <a:spLocks noGrp="1"/>
          </p:cNvSpPr>
          <p:nvPr>
            <p:ph type="subTitle" idx="1"/>
          </p:nvPr>
        </p:nvSpPr>
        <p:spPr>
          <a:xfrm>
            <a:off x="1061498" y="5987147"/>
            <a:ext cx="4231754" cy="285387"/>
          </a:xfrm>
          <a:prstGeom prst="rect">
            <a:avLst/>
          </a:prstGeom>
        </p:spPr>
        <p:txBody>
          <a:bodyPr lIns="99551" tIns="49775" rIns="99551" bIns="49775"/>
          <a:lstStyle>
            <a:lvl1pPr marL="0" indent="0" algn="l">
              <a:spcBef>
                <a:spcPts val="0"/>
              </a:spcBef>
              <a:buNone/>
              <a:defRPr sz="1399" b="1" i="0" cap="none" baseline="0">
                <a:solidFill>
                  <a:schemeClr val="tx1"/>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8" name="Marcador de texto 19"/>
          <p:cNvSpPr>
            <a:spLocks noGrp="1"/>
          </p:cNvSpPr>
          <p:nvPr>
            <p:ph type="body" sz="quarter" idx="14"/>
          </p:nvPr>
        </p:nvSpPr>
        <p:spPr>
          <a:xfrm>
            <a:off x="1061498" y="6282645"/>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1061498" y="656363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posición de imagen 3"/>
          <p:cNvSpPr>
            <a:spLocks noGrp="1"/>
          </p:cNvSpPr>
          <p:nvPr>
            <p:ph type="pic" sz="quarter" idx="23" hasCustomPrompt="1"/>
          </p:nvPr>
        </p:nvSpPr>
        <p:spPr>
          <a:xfrm>
            <a:off x="0" y="1"/>
            <a:ext cx="10688638" cy="4107652"/>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pic>
        <p:nvPicPr>
          <p:cNvPr id="11"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071400" y="5941672"/>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29878042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Portada 4">
    <p:spTree>
      <p:nvGrpSpPr>
        <p:cNvPr id="1" name=""/>
        <p:cNvGrpSpPr/>
        <p:nvPr/>
      </p:nvGrpSpPr>
      <p:grpSpPr>
        <a:xfrm>
          <a:off x="0" y="0"/>
          <a:ext cx="0" cy="0"/>
          <a:chOff x="0" y="0"/>
          <a:chExt cx="0" cy="0"/>
        </a:xfrm>
      </p:grpSpPr>
      <p:sp>
        <p:nvSpPr>
          <p:cNvPr id="6" name="Rectangle 5"/>
          <p:cNvSpPr/>
          <p:nvPr/>
        </p:nvSpPr>
        <p:spPr>
          <a:xfrm>
            <a:off x="0" y="4397384"/>
            <a:ext cx="10688638" cy="3165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endParaRPr>
          </a:p>
        </p:txBody>
      </p:sp>
      <p:sp>
        <p:nvSpPr>
          <p:cNvPr id="7" name="Rectangle 6"/>
          <p:cNvSpPr/>
          <p:nvPr/>
        </p:nvSpPr>
        <p:spPr>
          <a:xfrm>
            <a:off x="0" y="3355975"/>
            <a:ext cx="10688638" cy="1041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endParaRPr>
          </a:p>
        </p:txBody>
      </p:sp>
      <p:sp>
        <p:nvSpPr>
          <p:cNvPr id="19" name="Subtítulo 2"/>
          <p:cNvSpPr>
            <a:spLocks noGrp="1"/>
          </p:cNvSpPr>
          <p:nvPr>
            <p:ph type="subTitle" idx="1"/>
          </p:nvPr>
        </p:nvSpPr>
        <p:spPr>
          <a:xfrm>
            <a:off x="1019867" y="5976933"/>
            <a:ext cx="4231754" cy="285387"/>
          </a:xfrm>
          <a:prstGeom prst="rect">
            <a:avLst/>
          </a:prstGeom>
        </p:spPr>
        <p:txBody>
          <a:bodyPr lIns="99551" tIns="49775" rIns="99551" bIns="49775"/>
          <a:lstStyle>
            <a:lvl1pPr marL="0" indent="0" algn="l">
              <a:spcBef>
                <a:spcPts val="0"/>
              </a:spcBef>
              <a:buNone/>
              <a:defRPr sz="1399" b="1" i="0" cap="none" baseline="0">
                <a:solidFill>
                  <a:schemeClr val="tx2"/>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1061507" y="4785130"/>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dirty="0" smtClean="0"/>
              <a:t>Haga clic para modificar el estilo de texto del patrón</a:t>
            </a:r>
          </a:p>
        </p:txBody>
      </p:sp>
      <p:sp>
        <p:nvSpPr>
          <p:cNvPr id="13" name="Marcador de texto 19"/>
          <p:cNvSpPr>
            <a:spLocks noGrp="1"/>
          </p:cNvSpPr>
          <p:nvPr>
            <p:ph type="body" sz="quarter" idx="14"/>
          </p:nvPr>
        </p:nvSpPr>
        <p:spPr>
          <a:xfrm>
            <a:off x="1061498" y="6282645"/>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5"/>
          </p:nvPr>
        </p:nvSpPr>
        <p:spPr>
          <a:xfrm>
            <a:off x="1061498" y="656363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pic>
        <p:nvPicPr>
          <p:cNvPr id="17411"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061" y="1116248"/>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2413698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33" y="675983"/>
            <a:ext cx="11716941" cy="1130168"/>
          </a:xfrm>
          <a:prstGeom prst="rect">
            <a:avLst/>
          </a:prstGeom>
        </p:spPr>
        <p:txBody>
          <a:bodyPr vert="horz" lIns="99551" tIns="49775" rIns="99551" bIns="49775"/>
          <a:lstStyle>
            <a:lvl1pPr marL="0" indent="0">
              <a:spcBef>
                <a:spcPts val="0"/>
              </a:spcBef>
              <a:spcAft>
                <a:spcPts val="0"/>
              </a:spcAft>
              <a:buNone/>
              <a:defRPr sz="6797"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INDICE</a:t>
            </a:r>
          </a:p>
        </p:txBody>
      </p:sp>
      <p:sp>
        <p:nvSpPr>
          <p:cNvPr id="11" name="Marcador de texto 19"/>
          <p:cNvSpPr>
            <a:spLocks noGrp="1"/>
          </p:cNvSpPr>
          <p:nvPr>
            <p:ph type="body" sz="quarter" idx="14"/>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7"/>
          </p:nvPr>
        </p:nvSpPr>
        <p:spPr>
          <a:xfrm>
            <a:off x="638136" y="2647822"/>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8"/>
          </p:nvPr>
        </p:nvSpPr>
        <p:spPr>
          <a:xfrm>
            <a:off x="638136" y="3146442"/>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9"/>
          </p:nvPr>
        </p:nvSpPr>
        <p:spPr>
          <a:xfrm>
            <a:off x="638136" y="3617139"/>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0"/>
          </p:nvPr>
        </p:nvSpPr>
        <p:spPr>
          <a:xfrm>
            <a:off x="638136" y="4097495"/>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638136" y="4568210"/>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638136" y="5066821"/>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23"/>
          </p:nvPr>
        </p:nvSpPr>
        <p:spPr>
          <a:xfrm>
            <a:off x="638136" y="5537518"/>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4" hasCustomPrompt="1"/>
          </p:nvPr>
        </p:nvSpPr>
        <p:spPr>
          <a:xfrm>
            <a:off x="6004436" y="2177116"/>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436" y="2647822"/>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436" y="3150471"/>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436" y="3621177"/>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673" y="4097495"/>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673" y="4568210"/>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673" y="5066821"/>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673" y="5537518"/>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7" name="Footer Placeholder 12"/>
          <p:cNvSpPr>
            <a:spLocks noGrp="1"/>
          </p:cNvSpPr>
          <p:nvPr>
            <p:ph type="ftr" sz="quarter" idx="32"/>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28" name="Date Placeholder 14"/>
          <p:cNvSpPr>
            <a:spLocks noGrp="1"/>
          </p:cNvSpPr>
          <p:nvPr>
            <p:ph type="dt" sz="half" idx="33"/>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7723847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Portadilla 2">
    <p:spTree>
      <p:nvGrpSpPr>
        <p:cNvPr id="1" name=""/>
        <p:cNvGrpSpPr/>
        <p:nvPr/>
      </p:nvGrpSpPr>
      <p:grpSpPr>
        <a:xfrm>
          <a:off x="0" y="0"/>
          <a:ext cx="0" cy="0"/>
          <a:chOff x="0" y="0"/>
          <a:chExt cx="0" cy="0"/>
        </a:xfrm>
      </p:grpSpPr>
      <p:pic>
        <p:nvPicPr>
          <p:cNvPr id="23" name="Picture 3" descr="Portadilla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Marcador de texto 19"/>
          <p:cNvSpPr>
            <a:spLocks noGrp="1"/>
          </p:cNvSpPr>
          <p:nvPr>
            <p:ph type="body" sz="quarter" idx="13" hasCustomPrompt="1"/>
          </p:nvPr>
        </p:nvSpPr>
        <p:spPr>
          <a:xfrm>
            <a:off x="480759" y="311233"/>
            <a:ext cx="72322680" cy="1890609"/>
          </a:xfrm>
          <a:prstGeom prst="rect">
            <a:avLst/>
          </a:prstGeom>
        </p:spPr>
        <p:txBody>
          <a:bodyPr vert="horz" lIns="99551" tIns="49775" rIns="99551" bIns="49775"/>
          <a:lstStyle>
            <a:lvl1pPr marL="0" indent="0">
              <a:spcBef>
                <a:spcPts val="0"/>
              </a:spcBef>
              <a:spcAft>
                <a:spcPts val="0"/>
              </a:spcAft>
              <a:buNone/>
              <a:defRPr sz="13994" b="0" cap="all"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6" name="Marcador de texto 19"/>
          <p:cNvSpPr>
            <a:spLocks noGrp="1"/>
          </p:cNvSpPr>
          <p:nvPr>
            <p:ph type="body" sz="quarter" idx="14"/>
          </p:nvPr>
        </p:nvSpPr>
        <p:spPr>
          <a:xfrm>
            <a:off x="644046" y="281534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4"/>
          </p:nvPr>
        </p:nvSpPr>
        <p:spPr>
          <a:xfrm>
            <a:off x="3420988" y="281534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644046" y="305705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p:nvPr>
        </p:nvSpPr>
        <p:spPr>
          <a:xfrm>
            <a:off x="3420988" y="305705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0" name="Marcador de texto 19"/>
          <p:cNvSpPr>
            <a:spLocks noGrp="1"/>
          </p:cNvSpPr>
          <p:nvPr>
            <p:ph type="body" sz="quarter" idx="27"/>
          </p:nvPr>
        </p:nvSpPr>
        <p:spPr>
          <a:xfrm>
            <a:off x="644046" y="329877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1" name="Marcador de texto 19"/>
          <p:cNvSpPr>
            <a:spLocks noGrp="1"/>
          </p:cNvSpPr>
          <p:nvPr>
            <p:ph type="body" sz="quarter" idx="28"/>
          </p:nvPr>
        </p:nvSpPr>
        <p:spPr>
          <a:xfrm>
            <a:off x="3420988" y="329876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2" name="Marcador de texto 19"/>
          <p:cNvSpPr>
            <a:spLocks noGrp="1"/>
          </p:cNvSpPr>
          <p:nvPr>
            <p:ph type="body" sz="quarter" idx="29"/>
          </p:nvPr>
        </p:nvSpPr>
        <p:spPr>
          <a:xfrm>
            <a:off x="644046" y="3540498"/>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3" name="Marcador de texto 19"/>
          <p:cNvSpPr>
            <a:spLocks noGrp="1"/>
          </p:cNvSpPr>
          <p:nvPr>
            <p:ph type="body" sz="quarter" idx="30"/>
          </p:nvPr>
        </p:nvSpPr>
        <p:spPr>
          <a:xfrm>
            <a:off x="3420988" y="3540497"/>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4" name="Marcador de texto 19"/>
          <p:cNvSpPr>
            <a:spLocks noGrp="1"/>
          </p:cNvSpPr>
          <p:nvPr>
            <p:ph type="body" sz="quarter" idx="31"/>
          </p:nvPr>
        </p:nvSpPr>
        <p:spPr>
          <a:xfrm>
            <a:off x="644046" y="3782217"/>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5" name="Marcador de texto 19"/>
          <p:cNvSpPr>
            <a:spLocks noGrp="1"/>
          </p:cNvSpPr>
          <p:nvPr>
            <p:ph type="body" sz="quarter" idx="32"/>
          </p:nvPr>
        </p:nvSpPr>
        <p:spPr>
          <a:xfrm>
            <a:off x="3420988" y="3782216"/>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6" name="Marcador de texto 19"/>
          <p:cNvSpPr>
            <a:spLocks noGrp="1"/>
          </p:cNvSpPr>
          <p:nvPr>
            <p:ph type="body" sz="quarter" idx="33"/>
          </p:nvPr>
        </p:nvSpPr>
        <p:spPr>
          <a:xfrm>
            <a:off x="644046" y="4023926"/>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7" name="Marcador de texto 19"/>
          <p:cNvSpPr>
            <a:spLocks noGrp="1"/>
          </p:cNvSpPr>
          <p:nvPr>
            <p:ph type="body" sz="quarter" idx="34"/>
          </p:nvPr>
        </p:nvSpPr>
        <p:spPr>
          <a:xfrm>
            <a:off x="3420988" y="4023925"/>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8" name="Marcador de texto 19"/>
          <p:cNvSpPr>
            <a:spLocks noGrp="1"/>
          </p:cNvSpPr>
          <p:nvPr>
            <p:ph type="body" sz="quarter" idx="35"/>
          </p:nvPr>
        </p:nvSpPr>
        <p:spPr>
          <a:xfrm>
            <a:off x="480768" y="2320125"/>
            <a:ext cx="7160303" cy="546090"/>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426960218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_Portadilla 1">
    <p:spTree>
      <p:nvGrpSpPr>
        <p:cNvPr id="1" name=""/>
        <p:cNvGrpSpPr/>
        <p:nvPr/>
      </p:nvGrpSpPr>
      <p:grpSpPr>
        <a:xfrm>
          <a:off x="0" y="0"/>
          <a:ext cx="0" cy="0"/>
          <a:chOff x="0" y="0"/>
          <a:chExt cx="0" cy="0"/>
        </a:xfrm>
      </p:grpSpPr>
      <p:pic>
        <p:nvPicPr>
          <p:cNvPr id="4" name="Picture 3" descr="Portadilla_3.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9"/>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ítulo 2"/>
          <p:cNvSpPr>
            <a:spLocks noGrp="1"/>
          </p:cNvSpPr>
          <p:nvPr>
            <p:ph type="subTitle" idx="1"/>
          </p:nvPr>
        </p:nvSpPr>
        <p:spPr>
          <a:xfrm>
            <a:off x="392746" y="2559050"/>
            <a:ext cx="4483203" cy="285387"/>
          </a:xfrm>
          <a:prstGeom prst="rect">
            <a:avLst/>
          </a:prstGeom>
        </p:spPr>
        <p:txBody>
          <a:bodyPr lIns="99551" tIns="49775" rIns="99551" bIns="49775"/>
          <a:lstStyle>
            <a:lvl1pPr marL="0" indent="0" algn="l">
              <a:spcBef>
                <a:spcPts val="0"/>
              </a:spcBef>
              <a:buNone/>
              <a:defRPr sz="1399" b="1" i="0" cap="none" baseline="0">
                <a:solidFill>
                  <a:schemeClr val="tx2"/>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387353" y="1367247"/>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387353" y="2864762"/>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387353" y="3145748"/>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34214039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2" name="Footer Placeholder 12"/>
          <p:cNvSpPr>
            <a:spLocks noGrp="1"/>
          </p:cNvSpPr>
          <p:nvPr>
            <p:ph type="ftr" sz="quarter" idx="10"/>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 name="Date Placeholder 14"/>
          <p:cNvSpPr>
            <a:spLocks noGrp="1"/>
          </p:cNvSpPr>
          <p:nvPr>
            <p:ph type="dt" sz="half" idx="11"/>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9730758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09406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1509467"/>
            <a:ext cx="10688638" cy="5214304"/>
          </a:xfrm>
          <a:prstGeom prst="rect">
            <a:avLst/>
          </a:prstGeom>
          <a:solidFill>
            <a:schemeClr val="accent1"/>
          </a:solidFill>
        </p:spPr>
        <p:txBody>
          <a:bodyPr vert="horz" lIns="99551" tIns="49775" rIns="99551" bIns="49775"/>
          <a:lstStyle>
            <a:lvl1pPr marL="0" indent="0" algn="l">
              <a:buNone/>
              <a:defRPr sz="2400"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11647600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0" name="Marcador de texto 19"/>
          <p:cNvSpPr>
            <a:spLocks noGrp="1"/>
          </p:cNvSpPr>
          <p:nvPr>
            <p:ph type="body" sz="quarter" idx="19"/>
          </p:nvPr>
        </p:nvSpPr>
        <p:spPr>
          <a:xfrm>
            <a:off x="612608" y="4063900"/>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20"/>
          </p:nvPr>
        </p:nvSpPr>
        <p:spPr>
          <a:xfrm>
            <a:off x="612608" y="4486442"/>
            <a:ext cx="9332570" cy="2210366"/>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2"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8"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8364880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9"/>
          </p:nvPr>
        </p:nvSpPr>
        <p:spPr>
          <a:xfrm>
            <a:off x="765008" y="4917518"/>
            <a:ext cx="8347357" cy="422551"/>
          </a:xfrm>
          <a:prstGeom prst="rect">
            <a:avLst/>
          </a:prstGeom>
        </p:spPr>
        <p:txBody>
          <a:bodyPr vert="horz" lIns="99551" tIns="49775" rIns="99551" bIns="49775"/>
          <a:lstStyle>
            <a:lvl1pPr marL="0" indent="0">
              <a:spcBef>
                <a:spcPts val="0"/>
              </a:spcBef>
              <a:spcAft>
                <a:spcPts val="0"/>
              </a:spcAft>
              <a:buNone/>
              <a:defRPr sz="1599" b="0" cap="all"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0"/>
          </p:nvPr>
        </p:nvSpPr>
        <p:spPr>
          <a:xfrm>
            <a:off x="765008" y="5340069"/>
            <a:ext cx="8347357" cy="1329267"/>
          </a:xfrm>
          <a:prstGeom prst="rect">
            <a:avLst/>
          </a:prstGeom>
        </p:spPr>
        <p:txBody>
          <a:bodyPr vert="horz" lIns="99551" tIns="49775" rIns="99551" bIns="49775"/>
          <a:lstStyle>
            <a:lvl1pPr marL="0" indent="0">
              <a:spcBef>
                <a:spcPts val="0"/>
              </a:spcBef>
              <a:spcAft>
                <a:spcPts val="0"/>
              </a:spcAft>
              <a:buNone/>
              <a:defRPr sz="1299" b="0"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448577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67"/>
            <a:ext cx="4571654" cy="500718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67"/>
            <a:ext cx="4571654" cy="500718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5541075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76"/>
            <a:ext cx="4571654" cy="25573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5602274" y="4438650"/>
            <a:ext cx="3697483" cy="422551"/>
          </a:xfrm>
          <a:prstGeom prst="rect">
            <a:avLst/>
          </a:prstGeom>
        </p:spPr>
        <p:txBody>
          <a:bodyPr vert="horz" lIns="99551" tIns="49775" rIns="99551" bIns="49775"/>
          <a:lstStyle>
            <a:lvl1pPr marL="0" indent="0">
              <a:spcBef>
                <a:spcPts val="0"/>
              </a:spcBef>
              <a:spcAft>
                <a:spcPts val="0"/>
              </a:spcAft>
              <a:buNone/>
              <a:defRPr sz="1599" b="0" cap="all"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5602274" y="4861201"/>
            <a:ext cx="3697483" cy="1724846"/>
          </a:xfrm>
          <a:prstGeom prst="rect">
            <a:avLst/>
          </a:prstGeom>
        </p:spPr>
        <p:txBody>
          <a:bodyPr vert="horz" lIns="99551" tIns="49775" rIns="99551" bIns="49775"/>
          <a:lstStyle>
            <a:lvl1pPr marL="0" indent="0">
              <a:spcBef>
                <a:spcPts val="0"/>
              </a:spcBef>
              <a:spcAft>
                <a:spcPts val="0"/>
              </a:spcAft>
              <a:buNone/>
              <a:defRPr sz="1299" b="0"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23"/>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4"/>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5"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36121834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76"/>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3" name="Marcador de texto 19"/>
          <p:cNvSpPr>
            <a:spLocks noGrp="1"/>
          </p:cNvSpPr>
          <p:nvPr>
            <p:ph type="body" sz="quarter" idx="21"/>
          </p:nvPr>
        </p:nvSpPr>
        <p:spPr>
          <a:xfrm>
            <a:off x="5449591" y="4021464"/>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22"/>
          </p:nvPr>
        </p:nvSpPr>
        <p:spPr>
          <a:xfrm>
            <a:off x="5449591" y="4444015"/>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23"/>
          </p:nvPr>
        </p:nvSpPr>
        <p:spPr>
          <a:xfrm>
            <a:off x="612617" y="1078621"/>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24"/>
          </p:nvPr>
        </p:nvSpPr>
        <p:spPr>
          <a:xfrm>
            <a:off x="612617" y="1501181"/>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5"/>
          </p:nvPr>
        </p:nvSpPr>
        <p:spPr>
          <a:xfrm>
            <a:off x="612617" y="4013169"/>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6"/>
          </p:nvPr>
        </p:nvSpPr>
        <p:spPr>
          <a:xfrm>
            <a:off x="612617" y="4435720"/>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7"/>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4"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31307515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91" y="1086916"/>
            <a:ext cx="4571654" cy="5636855"/>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9"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88574007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82" y="9"/>
            <a:ext cx="5239056" cy="7562850"/>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2" name="Marcador de texto 19"/>
          <p:cNvSpPr>
            <a:spLocks noGrp="1"/>
          </p:cNvSpPr>
          <p:nvPr>
            <p:ph type="body" sz="quarter" idx="12"/>
          </p:nvPr>
        </p:nvSpPr>
        <p:spPr>
          <a:xfrm>
            <a:off x="612609" y="321203"/>
            <a:ext cx="4571653"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9"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0412315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1509467"/>
            <a:ext cx="10688638" cy="5214304"/>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786406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25"/>
            <a:ext cx="5800312"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3558380"/>
            <a:ext cx="10688638" cy="3165399"/>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0" name="Marcador de texto 19"/>
          <p:cNvSpPr>
            <a:spLocks noGrp="1"/>
          </p:cNvSpPr>
          <p:nvPr>
            <p:ph type="body" sz="quarter" idx="14"/>
          </p:nvPr>
        </p:nvSpPr>
        <p:spPr>
          <a:xfrm>
            <a:off x="612616" y="1509475"/>
            <a:ext cx="9452843" cy="17340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05770505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9" name="Marcador de posición de imagen 3"/>
          <p:cNvSpPr>
            <a:spLocks noGrp="1"/>
          </p:cNvSpPr>
          <p:nvPr>
            <p:ph type="pic" sz="quarter" idx="23"/>
          </p:nvPr>
        </p:nvSpPr>
        <p:spPr>
          <a:xfrm>
            <a:off x="0" y="1509467"/>
            <a:ext cx="5184262" cy="5214304"/>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3"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162097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pic>
        <p:nvPicPr>
          <p:cNvPr id="8" name="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84896" y="1509713"/>
            <a:ext cx="5503863" cy="521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9"/>
          <p:cNvSpPr/>
          <p:nvPr/>
        </p:nvSpPr>
        <p:spPr>
          <a:xfrm>
            <a:off x="6280150" y="1509713"/>
            <a:ext cx="4408488" cy="52133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1" name="Rectangle 10"/>
          <p:cNvSpPr/>
          <p:nvPr/>
        </p:nvSpPr>
        <p:spPr>
          <a:xfrm>
            <a:off x="5184896" y="1509713"/>
            <a:ext cx="1095375" cy="52133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1509467"/>
            <a:ext cx="5184262" cy="5214304"/>
          </a:xfrm>
          <a:prstGeom prst="rect">
            <a:avLst/>
          </a:prstGeom>
          <a:solidFill>
            <a:schemeClr val="accent1"/>
          </a:solidFill>
        </p:spPr>
        <p:txBody>
          <a:bodyPr vert="horz" lIns="99551" tIns="49775" rIns="99551" bIns="49775"/>
          <a:lstStyle>
            <a:lvl1pPr marL="0" indent="0" algn="l">
              <a:buNone/>
              <a:defRPr sz="2400"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5" name="Marcador de texto 19"/>
          <p:cNvSpPr>
            <a:spLocks noGrp="1"/>
          </p:cNvSpPr>
          <p:nvPr>
            <p:ph type="body" sz="quarter" idx="19"/>
          </p:nvPr>
        </p:nvSpPr>
        <p:spPr>
          <a:xfrm>
            <a:off x="6704339" y="1961075"/>
            <a:ext cx="3636426" cy="422551"/>
          </a:xfrm>
          <a:prstGeom prst="rect">
            <a:avLst/>
          </a:prstGeom>
        </p:spPr>
        <p:txBody>
          <a:bodyPr vert="horz" lIns="99551" tIns="49775" rIns="99551" bIns="49775"/>
          <a:lstStyle>
            <a:lvl1pPr marL="0" indent="0">
              <a:spcBef>
                <a:spcPts val="0"/>
              </a:spcBef>
              <a:spcAft>
                <a:spcPts val="0"/>
              </a:spcAft>
              <a:buNone/>
              <a:defRPr sz="1600" b="0" cap="all"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0"/>
          </p:nvPr>
        </p:nvSpPr>
        <p:spPr>
          <a:xfrm>
            <a:off x="6697207" y="2383626"/>
            <a:ext cx="3643557" cy="3848482"/>
          </a:xfrm>
          <a:prstGeom prst="rect">
            <a:avLst/>
          </a:prstGeom>
        </p:spPr>
        <p:txBody>
          <a:bodyPr vert="horz" lIns="99551" tIns="49775" rIns="99551" bIns="49775"/>
          <a:lstStyle>
            <a:lvl1pPr marL="0" indent="0">
              <a:spcBef>
                <a:spcPts val="0"/>
              </a:spcBef>
              <a:spcAft>
                <a:spcPts val="0"/>
              </a:spcAft>
              <a:buNone/>
              <a:defRPr sz="13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24"/>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15157447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Fotografías 2 Destacados">
    <p:spTree>
      <p:nvGrpSpPr>
        <p:cNvPr id="1" name=""/>
        <p:cNvGrpSpPr/>
        <p:nvPr/>
      </p:nvGrpSpPr>
      <p:grpSpPr>
        <a:xfrm>
          <a:off x="0" y="0"/>
          <a:ext cx="0" cy="0"/>
          <a:chOff x="0" y="0"/>
          <a:chExt cx="0" cy="0"/>
        </a:xfrm>
      </p:grpSpPr>
      <p:sp>
        <p:nvSpPr>
          <p:cNvPr id="9" name="Rectangle 8"/>
          <p:cNvSpPr/>
          <p:nvPr/>
        </p:nvSpPr>
        <p:spPr>
          <a:xfrm>
            <a:off x="5449897" y="4449763"/>
            <a:ext cx="4572000" cy="53340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latin typeface="Gloriola"/>
              <a:cs typeface="Gloriola"/>
            </a:endParaRPr>
          </a:p>
        </p:txBody>
      </p:sp>
      <p:sp>
        <p:nvSpPr>
          <p:cNvPr id="11" name="Rectangle 10"/>
          <p:cNvSpPr/>
          <p:nvPr/>
        </p:nvSpPr>
        <p:spPr>
          <a:xfrm>
            <a:off x="612784" y="5135563"/>
            <a:ext cx="4572000" cy="500062"/>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latin typeface="Gloriola"/>
              <a:cs typeface="Gloriola"/>
            </a:endParaRPr>
          </a:p>
        </p:txBody>
      </p:sp>
      <p:sp>
        <p:nvSpPr>
          <p:cNvPr id="18" name="Marcador de posición de imagen 3"/>
          <p:cNvSpPr>
            <a:spLocks noGrp="1"/>
          </p:cNvSpPr>
          <p:nvPr>
            <p:ph type="pic" sz="quarter" idx="23"/>
          </p:nvPr>
        </p:nvSpPr>
        <p:spPr>
          <a:xfrm>
            <a:off x="5449591" y="1086925"/>
            <a:ext cx="4571654" cy="4048675"/>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6" name="Marcador de posición de imagen 3"/>
          <p:cNvSpPr>
            <a:spLocks noGrp="1"/>
          </p:cNvSpPr>
          <p:nvPr>
            <p:ph type="pic" sz="quarter" idx="25"/>
          </p:nvPr>
        </p:nvSpPr>
        <p:spPr>
          <a:xfrm>
            <a:off x="612617" y="1086917"/>
            <a:ext cx="4571654" cy="4548352"/>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4"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3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5" name="Date Placeholder 14"/>
          <p:cNvSpPr>
            <a:spLocks noGrp="1"/>
          </p:cNvSpPr>
          <p:nvPr>
            <p:ph type="dt" sz="half" idx="3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1512483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83"/>
            <a:ext cx="9332570" cy="1578038"/>
          </a:xfrm>
          <a:prstGeom prst="rect">
            <a:avLst/>
          </a:prstGeom>
        </p:spPr>
        <p:txBody>
          <a:bodyPr vert="horz" lIns="99551" tIns="49775" rIns="99551" bIns="49775"/>
          <a:lstStyle>
            <a:lvl1pPr marL="0" indent="0">
              <a:spcBef>
                <a:spcPts val="0"/>
              </a:spcBef>
              <a:spcAft>
                <a:spcPts val="0"/>
              </a:spcAft>
              <a:buNone/>
              <a:defRPr sz="36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499" b="0" cap="all"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3218954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16" y="3296494"/>
            <a:ext cx="9332571" cy="3580098"/>
          </a:xfrm>
          <a:prstGeom prst="rect">
            <a:avLst/>
          </a:prstGeom>
        </p:spPr>
        <p:txBody>
          <a:bodyPr vert="horz" lIns="99551" tIns="49775" rIns="99551" bIns="49775"/>
          <a:lstStyle>
            <a:lvl1pPr marL="0" indent="0">
              <a:buNone/>
              <a:defRPr sz="2299">
                <a:solidFill>
                  <a:srgbClr val="888B8D"/>
                </a:solidFill>
                <a:latin typeface="Gloriola"/>
                <a:cs typeface="Gloriola"/>
              </a:defRPr>
            </a:lvl1pPr>
          </a:lstStyle>
          <a:p>
            <a:pPr lvl="0"/>
            <a:r>
              <a:rPr lang="es-ES" noProof="0" smtClean="0"/>
              <a:t>Haga clic en el icono para agregar una tabla</a:t>
            </a:r>
            <a:endParaRPr lang="es-ES" noProof="0" dirty="0"/>
          </a:p>
        </p:txBody>
      </p:sp>
      <p:sp>
        <p:nvSpPr>
          <p:cNvPr id="13"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4"/>
          </p:nvPr>
        </p:nvSpPr>
        <p:spPr>
          <a:xfrm>
            <a:off x="612608" y="1509476"/>
            <a:ext cx="9332570" cy="1592707"/>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17"/>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7" name="Date Placeholder 14"/>
          <p:cNvSpPr>
            <a:spLocks noGrp="1"/>
          </p:cNvSpPr>
          <p:nvPr>
            <p:ph type="dt" sz="half" idx="1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79634124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50287" y="960082"/>
            <a:ext cx="2245626" cy="666823"/>
          </a:xfrm>
          <a:prstGeom prst="rect">
            <a:avLst/>
          </a:prstGeom>
        </p:spPr>
      </p:pic>
      <p:sp>
        <p:nvSpPr>
          <p:cNvPr id="5" name="Marcador de posición de imagen 3"/>
          <p:cNvSpPr>
            <a:spLocks noGrp="1"/>
          </p:cNvSpPr>
          <p:nvPr>
            <p:ph type="pic" sz="quarter" idx="23" hasCustomPrompt="1"/>
          </p:nvPr>
        </p:nvSpPr>
        <p:spPr>
          <a:xfrm>
            <a:off x="8" y="1"/>
            <a:ext cx="7120553" cy="7562849"/>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
        <p:nvSpPr>
          <p:cNvPr id="6" name="Rectangle 5"/>
          <p:cNvSpPr/>
          <p:nvPr userDrawn="1"/>
        </p:nvSpPr>
        <p:spPr>
          <a:xfrm>
            <a:off x="5607617" y="0"/>
            <a:ext cx="1512943" cy="7562848"/>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9" dirty="0">
              <a:solidFill>
                <a:srgbClr val="036456"/>
              </a:solidFill>
            </a:endParaRPr>
          </a:p>
        </p:txBody>
      </p:sp>
    </p:spTree>
    <p:extLst>
      <p:ext uri="{BB962C8B-B14F-4D97-AF65-F5344CB8AC3E}">
        <p14:creationId xmlns:p14="http://schemas.microsoft.com/office/powerpoint/2010/main" val="39462250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660" y="409547"/>
            <a:ext cx="2245626" cy="666823"/>
          </a:xfrm>
          <a:prstGeom prst="rect">
            <a:avLst/>
          </a:prstGeom>
        </p:spPr>
      </p:pic>
      <p:sp>
        <p:nvSpPr>
          <p:cNvPr id="5" name="Marcador de posición de imagen 3"/>
          <p:cNvSpPr>
            <a:spLocks noGrp="1"/>
          </p:cNvSpPr>
          <p:nvPr>
            <p:ph type="pic" sz="quarter" idx="23" hasCustomPrompt="1"/>
          </p:nvPr>
        </p:nvSpPr>
        <p:spPr>
          <a:xfrm>
            <a:off x="0" y="2234677"/>
            <a:ext cx="10688638" cy="5328174"/>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356781255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4_1 Column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1488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3" name="Marcador de texto 19"/>
          <p:cNvSpPr>
            <a:spLocks noGrp="1"/>
          </p:cNvSpPr>
          <p:nvPr>
            <p:ph type="body" sz="quarter" idx="13"/>
          </p:nvPr>
        </p:nvSpPr>
        <p:spPr>
          <a:xfrm>
            <a:off x="714376" y="4785122"/>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rgbClr val="0E5C48"/>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39"/>
            <a:ext cx="4231754" cy="285387"/>
          </a:xfrm>
          <a:prstGeom prst="rect">
            <a:avLst/>
          </a:prstGeom>
        </p:spPr>
        <p:txBody>
          <a:bodyPr lIns="99551" tIns="49775" rIns="99551" bIns="49775"/>
          <a:lstStyle>
            <a:lvl1pPr marL="0" indent="0" algn="l">
              <a:spcBef>
                <a:spcPts val="0"/>
              </a:spcBef>
              <a:buNone/>
              <a:defRPr sz="1399" b="0" i="0" cap="none" baseline="0">
                <a:solidFill>
                  <a:srgbClr val="353D37"/>
                </a:solidFill>
                <a:latin typeface="Gloriola"/>
                <a:cs typeface="Gloriola"/>
              </a:defRPr>
            </a:lvl1pPr>
            <a:lvl2pPr marL="497455" indent="0" algn="ctr">
              <a:buNone/>
              <a:defRPr>
                <a:solidFill>
                  <a:schemeClr val="tx1">
                    <a:tint val="75000"/>
                  </a:schemeClr>
                </a:solidFill>
              </a:defRPr>
            </a:lvl2pPr>
            <a:lvl3pPr marL="994910" indent="0" algn="ctr">
              <a:buNone/>
              <a:defRPr>
                <a:solidFill>
                  <a:schemeClr val="tx1">
                    <a:tint val="75000"/>
                  </a:schemeClr>
                </a:solidFill>
              </a:defRPr>
            </a:lvl3pPr>
            <a:lvl4pPr marL="1492365" indent="0" algn="ctr">
              <a:buNone/>
              <a:defRPr>
                <a:solidFill>
                  <a:schemeClr val="tx1">
                    <a:tint val="75000"/>
                  </a:schemeClr>
                </a:solidFill>
              </a:defRPr>
            </a:lvl4pPr>
            <a:lvl5pPr marL="1989821" indent="0" algn="ctr">
              <a:buNone/>
              <a:defRPr>
                <a:solidFill>
                  <a:schemeClr val="tx1">
                    <a:tint val="75000"/>
                  </a:schemeClr>
                </a:solidFill>
              </a:defRPr>
            </a:lvl5pPr>
            <a:lvl6pPr marL="2487275" indent="0" algn="ctr">
              <a:buNone/>
              <a:defRPr>
                <a:solidFill>
                  <a:schemeClr val="tx1">
                    <a:tint val="75000"/>
                  </a:schemeClr>
                </a:solidFill>
              </a:defRPr>
            </a:lvl6pPr>
            <a:lvl7pPr marL="2984731" indent="0" algn="ctr">
              <a:buNone/>
              <a:defRPr>
                <a:solidFill>
                  <a:schemeClr val="tx1">
                    <a:tint val="75000"/>
                  </a:schemeClr>
                </a:solidFill>
              </a:defRPr>
            </a:lvl7pPr>
            <a:lvl8pPr marL="3482185" indent="0" algn="ctr">
              <a:buNone/>
              <a:defRPr>
                <a:solidFill>
                  <a:schemeClr val="tx1">
                    <a:tint val="75000"/>
                  </a:schemeClr>
                </a:solidFill>
              </a:defRPr>
            </a:lvl8pPr>
            <a:lvl9pPr marL="3979641"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7"/>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3"/>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7" name="Marcador de posición de imagen 3"/>
          <p:cNvSpPr>
            <a:spLocks noGrp="1"/>
          </p:cNvSpPr>
          <p:nvPr>
            <p:ph type="pic" sz="quarter" idx="23" hasCustomPrompt="1"/>
          </p:nvPr>
        </p:nvSpPr>
        <p:spPr>
          <a:xfrm>
            <a:off x="0" y="1"/>
            <a:ext cx="10688638" cy="4107652"/>
          </a:xfrm>
          <a:prstGeom prst="rect">
            <a:avLst/>
          </a:prstGeom>
          <a:solidFill>
            <a:srgbClr val="A39E97"/>
          </a:solidFill>
        </p:spPr>
        <p:txBody>
          <a:bodyPr vert="horz" lIns="99551" tIns="49775" rIns="99551" bIns="49775"/>
          <a:lstStyle>
            <a:lvl1pPr marL="0" indent="0" algn="l" rtl="0">
              <a:buNone/>
              <a:defRPr sz="2399"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Rectangle 6"/>
          <p:cNvSpPr/>
          <p:nvPr userDrawn="1"/>
        </p:nvSpPr>
        <p:spPr>
          <a:xfrm>
            <a:off x="0" y="3066254"/>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3851" fontAlgn="auto">
              <a:spcBef>
                <a:spcPts val="0"/>
              </a:spcBef>
              <a:spcAft>
                <a:spcPts val="0"/>
              </a:spcAft>
              <a:defRPr/>
            </a:pPr>
            <a:endParaRPr lang="en-US" sz="1799" kern="0" dirty="0">
              <a:solidFill>
                <a:srgbClr val="036456"/>
              </a:solidFill>
              <a:latin typeface=""/>
              <a:cs typeface=""/>
            </a:endParaRPr>
          </a:p>
        </p:txBody>
      </p:sp>
      <p:pic>
        <p:nvPicPr>
          <p:cNvPr id="10" name="Imagen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6439" y="5925720"/>
            <a:ext cx="3206337" cy="1218607"/>
          </a:xfrm>
          <a:prstGeom prst="rect">
            <a:avLst/>
          </a:prstGeom>
        </p:spPr>
      </p:pic>
    </p:spTree>
    <p:extLst>
      <p:ext uri="{BB962C8B-B14F-4D97-AF65-F5344CB8AC3E}">
        <p14:creationId xmlns:p14="http://schemas.microsoft.com/office/powerpoint/2010/main" val="50100799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24" y="675983"/>
            <a:ext cx="11716941" cy="1130168"/>
          </a:xfrm>
          <a:prstGeom prst="rect">
            <a:avLst/>
          </a:prstGeom>
        </p:spPr>
        <p:txBody>
          <a:bodyPr vert="horz" lIns="99551" tIns="49775" rIns="99551" bIns="49775"/>
          <a:lstStyle>
            <a:lvl1pPr marL="0" indent="0">
              <a:spcBef>
                <a:spcPts val="0"/>
              </a:spcBef>
              <a:spcAft>
                <a:spcPts val="0"/>
              </a:spcAft>
              <a:buNone/>
              <a:defRPr sz="68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ÍNDICE</a:t>
            </a:r>
          </a:p>
        </p:txBody>
      </p:sp>
      <p:sp>
        <p:nvSpPr>
          <p:cNvPr id="11" name="Marcador de texto 19"/>
          <p:cNvSpPr>
            <a:spLocks noGrp="1"/>
          </p:cNvSpPr>
          <p:nvPr>
            <p:ph type="body" sz="quarter" idx="14" hasCustomPrompt="1"/>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a:t>
            </a:r>
          </a:p>
        </p:txBody>
      </p:sp>
      <p:sp>
        <p:nvSpPr>
          <p:cNvPr id="12" name="Marcador de texto 19"/>
          <p:cNvSpPr>
            <a:spLocks noGrp="1"/>
          </p:cNvSpPr>
          <p:nvPr>
            <p:ph type="body" sz="quarter" idx="17" hasCustomPrompt="1"/>
          </p:nvPr>
        </p:nvSpPr>
        <p:spPr>
          <a:xfrm>
            <a:off x="638136" y="264782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3" name="Marcador de texto 19"/>
          <p:cNvSpPr>
            <a:spLocks noGrp="1"/>
          </p:cNvSpPr>
          <p:nvPr>
            <p:ph type="body" sz="quarter" idx="18" hasCustomPrompt="1"/>
          </p:nvPr>
        </p:nvSpPr>
        <p:spPr>
          <a:xfrm>
            <a:off x="638136" y="3146433"/>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4" name="Marcador de texto 19"/>
          <p:cNvSpPr>
            <a:spLocks noGrp="1"/>
          </p:cNvSpPr>
          <p:nvPr>
            <p:ph type="body" sz="quarter" idx="19" hasCustomPrompt="1"/>
          </p:nvPr>
        </p:nvSpPr>
        <p:spPr>
          <a:xfrm>
            <a:off x="638136" y="3617139"/>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5" name="Marcador de texto 19"/>
          <p:cNvSpPr>
            <a:spLocks noGrp="1"/>
          </p:cNvSpPr>
          <p:nvPr>
            <p:ph type="body" sz="quarter" idx="20" hasCustomPrompt="1"/>
          </p:nvPr>
        </p:nvSpPr>
        <p:spPr>
          <a:xfrm>
            <a:off x="638136" y="4097495"/>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6" name="Marcador de texto 19"/>
          <p:cNvSpPr>
            <a:spLocks noGrp="1"/>
          </p:cNvSpPr>
          <p:nvPr>
            <p:ph type="body" sz="quarter" idx="21" hasCustomPrompt="1"/>
          </p:nvPr>
        </p:nvSpPr>
        <p:spPr>
          <a:xfrm>
            <a:off x="638136" y="4568201"/>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7" name="Marcador de texto 19"/>
          <p:cNvSpPr>
            <a:spLocks noGrp="1"/>
          </p:cNvSpPr>
          <p:nvPr>
            <p:ph type="body" sz="quarter" idx="22" hasCustomPrompt="1"/>
          </p:nvPr>
        </p:nvSpPr>
        <p:spPr>
          <a:xfrm>
            <a:off x="638136" y="506681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8" name="Marcador de texto 19"/>
          <p:cNvSpPr>
            <a:spLocks noGrp="1"/>
          </p:cNvSpPr>
          <p:nvPr>
            <p:ph type="body" sz="quarter" idx="23" hasCustomPrompt="1"/>
          </p:nvPr>
        </p:nvSpPr>
        <p:spPr>
          <a:xfrm>
            <a:off x="638136" y="5537518"/>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9" name="Marcador de texto 19"/>
          <p:cNvSpPr>
            <a:spLocks noGrp="1"/>
          </p:cNvSpPr>
          <p:nvPr>
            <p:ph type="body" sz="quarter" idx="24" hasCustomPrompt="1"/>
          </p:nvPr>
        </p:nvSpPr>
        <p:spPr>
          <a:xfrm>
            <a:off x="6004427" y="2177116"/>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427" y="264782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427" y="315047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427" y="3621177"/>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664" y="4097495"/>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664" y="456820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664" y="506681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664" y="5537518"/>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9"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85997135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95820730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2"/>
          </p:nvPr>
        </p:nvSpPr>
        <p:spPr>
          <a:xfrm>
            <a:off x="612609" y="506103"/>
            <a:ext cx="7218670"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1"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648597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2">
    <p:spTree>
      <p:nvGrpSpPr>
        <p:cNvPr id="1" name=""/>
        <p:cNvGrpSpPr/>
        <p:nvPr/>
      </p:nvGrpSpPr>
      <p:grpSpPr>
        <a:xfrm>
          <a:off x="0" y="0"/>
          <a:ext cx="0" cy="0"/>
          <a:chOff x="0" y="0"/>
          <a:chExt cx="0" cy="0"/>
        </a:xfrm>
      </p:grpSpPr>
      <p:pic>
        <p:nvPicPr>
          <p:cNvPr id="6" name="Picture 3" descr="Portada_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Subtítulo 2"/>
          <p:cNvSpPr>
            <a:spLocks noGrp="1"/>
          </p:cNvSpPr>
          <p:nvPr>
            <p:ph type="subTitle" idx="1"/>
          </p:nvPr>
        </p:nvSpPr>
        <p:spPr>
          <a:xfrm>
            <a:off x="618499" y="6200236"/>
            <a:ext cx="4231754" cy="285387"/>
          </a:xfrm>
          <a:prstGeom prst="rect">
            <a:avLst/>
          </a:prstGeom>
        </p:spPr>
        <p:txBody>
          <a:bodyPr lIns="99551" tIns="49775" rIns="99551" bIns="49775"/>
          <a:lstStyle>
            <a:lvl1pPr marL="0" indent="0" algn="l">
              <a:spcBef>
                <a:spcPts val="0"/>
              </a:spcBef>
              <a:buNone/>
              <a:defRPr sz="1400" b="1" i="0" cap="none" baseline="0">
                <a:solidFill>
                  <a:schemeClr val="tx1"/>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0" name="Marcador de texto 19"/>
          <p:cNvSpPr>
            <a:spLocks noGrp="1"/>
          </p:cNvSpPr>
          <p:nvPr>
            <p:ph type="body" sz="quarter" idx="14"/>
          </p:nvPr>
        </p:nvSpPr>
        <p:spPr>
          <a:xfrm>
            <a:off x="612608"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15"/>
          </p:nvPr>
        </p:nvSpPr>
        <p:spPr>
          <a:xfrm>
            <a:off x="612608"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47039" y="2411845"/>
            <a:ext cx="4504319" cy="990417"/>
          </a:xfrm>
          <a:prstGeom prst="rect">
            <a:avLst/>
          </a:prstGeom>
        </p:spPr>
        <p:txBody>
          <a:bodyPr vert="horz" lIns="99551" tIns="49775" rIns="99551" bIns="49775"/>
          <a:lstStyle>
            <a:lvl1pPr marL="0" indent="0">
              <a:spcBef>
                <a:spcPts val="0"/>
              </a:spcBef>
              <a:spcAft>
                <a:spcPts val="0"/>
              </a:spcAft>
              <a:buNone/>
              <a:defRPr sz="2200" b="0" cap="none"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pic>
        <p:nvPicPr>
          <p:cNvPr id="9" name="Imagen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6486" y="1164930"/>
            <a:ext cx="3037589" cy="757951"/>
          </a:xfrm>
          <a:prstGeom prst="rect">
            <a:avLst/>
          </a:prstGeom>
        </p:spPr>
      </p:pic>
    </p:spTree>
    <p:extLst>
      <p:ext uri="{BB962C8B-B14F-4D97-AF65-F5344CB8AC3E}">
        <p14:creationId xmlns:p14="http://schemas.microsoft.com/office/powerpoint/2010/main" val="25431347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Fotografías 2 Destacados">
    <p:spTree>
      <p:nvGrpSpPr>
        <p:cNvPr id="1" name=""/>
        <p:cNvGrpSpPr/>
        <p:nvPr/>
      </p:nvGrpSpPr>
      <p:grpSpPr>
        <a:xfrm>
          <a:off x="0" y="0"/>
          <a:ext cx="0" cy="0"/>
          <a:chOff x="0" y="0"/>
          <a:chExt cx="0" cy="0"/>
        </a:xfrm>
      </p:grpSpPr>
      <p:sp>
        <p:nvSpPr>
          <p:cNvPr id="9" name="Rectangle 8"/>
          <p:cNvSpPr/>
          <p:nvPr/>
        </p:nvSpPr>
        <p:spPr>
          <a:xfrm>
            <a:off x="5449907" y="4449763"/>
            <a:ext cx="4572000" cy="53340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0" name="Rectangle 9"/>
          <p:cNvSpPr/>
          <p:nvPr/>
        </p:nvSpPr>
        <p:spPr>
          <a:xfrm>
            <a:off x="612861" y="5635625"/>
            <a:ext cx="4572000" cy="10874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1" name="Rectangle 10"/>
          <p:cNvSpPr/>
          <p:nvPr/>
        </p:nvSpPr>
        <p:spPr>
          <a:xfrm>
            <a:off x="612861" y="5135563"/>
            <a:ext cx="4572000" cy="500062"/>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2" name="Rectangle 11"/>
          <p:cNvSpPr/>
          <p:nvPr/>
        </p:nvSpPr>
        <p:spPr>
          <a:xfrm>
            <a:off x="5449907" y="4983284"/>
            <a:ext cx="4572000" cy="1754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8" name="Marcador de posición de imagen 3"/>
          <p:cNvSpPr>
            <a:spLocks noGrp="1"/>
          </p:cNvSpPr>
          <p:nvPr>
            <p:ph type="pic" sz="quarter" idx="23"/>
          </p:nvPr>
        </p:nvSpPr>
        <p:spPr>
          <a:xfrm>
            <a:off x="5449703" y="1087037"/>
            <a:ext cx="4571654" cy="4048675"/>
          </a:xfrm>
          <a:prstGeom prst="rect">
            <a:avLst/>
          </a:prstGeom>
          <a:solidFill>
            <a:schemeClr val="accent1"/>
          </a:solidFill>
        </p:spPr>
        <p:txBody>
          <a:bodyPr vert="horz" lIns="99551" tIns="49775" rIns="99551" bIns="49775"/>
          <a:lstStyle>
            <a:lvl1pPr marL="0" indent="0" algn="l">
              <a:buNone/>
              <a:defRPr sz="2400"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6" name="Marcador de posición de imagen 3"/>
          <p:cNvSpPr>
            <a:spLocks noGrp="1"/>
          </p:cNvSpPr>
          <p:nvPr>
            <p:ph type="pic" sz="quarter" idx="25"/>
          </p:nvPr>
        </p:nvSpPr>
        <p:spPr>
          <a:xfrm>
            <a:off x="612729" y="1086917"/>
            <a:ext cx="4571654" cy="4548352"/>
          </a:xfrm>
          <a:prstGeom prst="rect">
            <a:avLst/>
          </a:prstGeom>
          <a:solidFill>
            <a:schemeClr val="accent1"/>
          </a:solidFill>
        </p:spPr>
        <p:txBody>
          <a:bodyPr vert="horz" lIns="99551" tIns="49775" rIns="99551" bIns="49775"/>
          <a:lstStyle>
            <a:lvl1pPr marL="0" indent="0" algn="l">
              <a:buNone/>
              <a:defRPr sz="2400"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9" name="Marcador de texto 19"/>
          <p:cNvSpPr>
            <a:spLocks noGrp="1"/>
          </p:cNvSpPr>
          <p:nvPr>
            <p:ph type="body" sz="quarter" idx="26"/>
          </p:nvPr>
        </p:nvSpPr>
        <p:spPr>
          <a:xfrm>
            <a:off x="909558" y="5912869"/>
            <a:ext cx="4032205" cy="700938"/>
          </a:xfrm>
          <a:prstGeom prst="rect">
            <a:avLst/>
          </a:prstGeom>
        </p:spPr>
        <p:txBody>
          <a:bodyPr vert="horz" lIns="99551" tIns="49775" rIns="99551" bIns="49775"/>
          <a:lstStyle>
            <a:lvl1pPr marL="0" indent="0" algn="ctr">
              <a:spcBef>
                <a:spcPts val="0"/>
              </a:spcBef>
              <a:spcAft>
                <a:spcPts val="0"/>
              </a:spcAft>
              <a:buNone/>
              <a:defRPr sz="2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31"/>
          </p:nvPr>
        </p:nvSpPr>
        <p:spPr>
          <a:xfrm>
            <a:off x="5746533" y="5705282"/>
            <a:ext cx="4032205" cy="607516"/>
          </a:xfrm>
          <a:prstGeom prst="rect">
            <a:avLst/>
          </a:prstGeom>
        </p:spPr>
        <p:txBody>
          <a:bodyPr vert="horz" lIns="99551" tIns="49775" rIns="99551" bIns="49775"/>
          <a:lstStyle>
            <a:lvl1pPr marL="0" indent="0" algn="ctr">
              <a:spcBef>
                <a:spcPts val="0"/>
              </a:spcBef>
              <a:spcAft>
                <a:spcPts val="0"/>
              </a:spcAft>
              <a:buNone/>
              <a:defRPr sz="2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32"/>
          </p:nvPr>
        </p:nvSpPr>
        <p:spPr>
          <a:xfrm>
            <a:off x="5746412" y="4962703"/>
            <a:ext cx="4032206" cy="700938"/>
          </a:xfrm>
          <a:prstGeom prst="rect">
            <a:avLst/>
          </a:prstGeom>
        </p:spPr>
        <p:txBody>
          <a:bodyPr vert="horz" lIns="99551" tIns="49775" rIns="99551" bIns="49775"/>
          <a:lstStyle>
            <a:lvl1pPr marL="0" indent="0" algn="ctr">
              <a:spcBef>
                <a:spcPts val="0"/>
              </a:spcBef>
              <a:spcAft>
                <a:spcPts val="0"/>
              </a:spcAft>
              <a:buNone/>
              <a:defRPr sz="5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33"/>
          </p:nvPr>
        </p:nvSpPr>
        <p:spPr>
          <a:xfrm>
            <a:off x="5746534" y="6385910"/>
            <a:ext cx="4032205" cy="243741"/>
          </a:xfrm>
          <a:prstGeom prst="rect">
            <a:avLst/>
          </a:prstGeom>
        </p:spPr>
        <p:txBody>
          <a:bodyPr vert="horz" lIns="99551" tIns="49775" rIns="99551" bIns="49775"/>
          <a:lstStyle>
            <a:lvl1pPr marL="0" indent="0" algn="ctr">
              <a:spcBef>
                <a:spcPts val="0"/>
              </a:spcBef>
              <a:spcAft>
                <a:spcPts val="0"/>
              </a:spcAft>
              <a:buNone/>
              <a:defRPr sz="12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34"/>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5" name="Date Placeholder 14"/>
          <p:cNvSpPr>
            <a:spLocks noGrp="1"/>
          </p:cNvSpPr>
          <p:nvPr>
            <p:ph type="dt" sz="half" idx="3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3062643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0" name="Marcador de texto 19"/>
          <p:cNvSpPr>
            <a:spLocks noGrp="1"/>
          </p:cNvSpPr>
          <p:nvPr>
            <p:ph type="body" sz="quarter" idx="19"/>
          </p:nvPr>
        </p:nvSpPr>
        <p:spPr>
          <a:xfrm>
            <a:off x="612608" y="4063891"/>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1" name="Marcador de texto 19"/>
          <p:cNvSpPr>
            <a:spLocks noGrp="1"/>
          </p:cNvSpPr>
          <p:nvPr>
            <p:ph type="body" sz="quarter" idx="20"/>
          </p:nvPr>
        </p:nvSpPr>
        <p:spPr>
          <a:xfrm>
            <a:off x="612608" y="4486441"/>
            <a:ext cx="9332570" cy="2241383"/>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texto 19"/>
          <p:cNvSpPr>
            <a:spLocks noGrp="1"/>
          </p:cNvSpPr>
          <p:nvPr>
            <p:ph type="body" sz="quarter" idx="12"/>
          </p:nvPr>
        </p:nvSpPr>
        <p:spPr>
          <a:xfrm>
            <a:off x="612609" y="506103"/>
            <a:ext cx="714811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41122593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9" name="Marcador de texto 19"/>
          <p:cNvSpPr>
            <a:spLocks noGrp="1"/>
          </p:cNvSpPr>
          <p:nvPr>
            <p:ph type="body" sz="quarter" idx="20"/>
          </p:nvPr>
        </p:nvSpPr>
        <p:spPr>
          <a:xfrm>
            <a:off x="615617" y="5128783"/>
            <a:ext cx="9329561" cy="159904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Marcador de texto 19"/>
          <p:cNvSpPr>
            <a:spLocks noGrp="1"/>
          </p:cNvSpPr>
          <p:nvPr>
            <p:ph type="body" sz="quarter" idx="23"/>
          </p:nvPr>
        </p:nvSpPr>
        <p:spPr>
          <a:xfrm>
            <a:off x="612608" y="4713649"/>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2"/>
          </p:nvPr>
        </p:nvSpPr>
        <p:spPr>
          <a:xfrm>
            <a:off x="612609" y="506103"/>
            <a:ext cx="727746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715071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texto</a:t>
            </a:r>
          </a:p>
          <a:p>
            <a:pPr lvl="0"/>
            <a:endParaRPr lang="es-ES_tradnl" dirty="0" smtClean="0"/>
          </a:p>
        </p:txBody>
      </p:sp>
      <p:sp>
        <p:nvSpPr>
          <p:cNvPr id="11" name="Marcador de texto 19"/>
          <p:cNvSpPr>
            <a:spLocks noGrp="1"/>
          </p:cNvSpPr>
          <p:nvPr>
            <p:ph type="body" sz="quarter" idx="20"/>
          </p:nvPr>
        </p:nvSpPr>
        <p:spPr>
          <a:xfrm>
            <a:off x="5449582"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2"/>
          </p:nvPr>
        </p:nvSpPr>
        <p:spPr>
          <a:xfrm>
            <a:off x="612609" y="506103"/>
            <a:ext cx="7183394"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01505574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0"/>
          </p:nvPr>
        </p:nvSpPr>
        <p:spPr>
          <a:xfrm>
            <a:off x="5449582" y="1509467"/>
            <a:ext cx="4571654" cy="2557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Marcador de texto 19"/>
          <p:cNvSpPr>
            <a:spLocks noGrp="1"/>
          </p:cNvSpPr>
          <p:nvPr>
            <p:ph type="body" sz="quarter" idx="12"/>
          </p:nvPr>
        </p:nvSpPr>
        <p:spPr>
          <a:xfrm>
            <a:off x="612609" y="506103"/>
            <a:ext cx="712460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25" hasCustomPrompt="1"/>
          </p:nvPr>
        </p:nvSpPr>
        <p:spPr>
          <a:xfrm>
            <a:off x="5449582" y="4431929"/>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9" name="Marcador de texto 19"/>
          <p:cNvSpPr>
            <a:spLocks noGrp="1"/>
          </p:cNvSpPr>
          <p:nvPr>
            <p:ph type="body" sz="quarter" idx="26"/>
          </p:nvPr>
        </p:nvSpPr>
        <p:spPr>
          <a:xfrm>
            <a:off x="5449582" y="4854480"/>
            <a:ext cx="4571654" cy="186929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2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9793511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0"/>
          </p:nvPr>
        </p:nvSpPr>
        <p:spPr>
          <a:xfrm>
            <a:off x="5449582" y="1509467"/>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3" name="Marcador de texto 19"/>
          <p:cNvSpPr>
            <a:spLocks noGrp="1"/>
          </p:cNvSpPr>
          <p:nvPr>
            <p:ph type="body" sz="quarter" idx="21" hasCustomPrompt="1"/>
          </p:nvPr>
        </p:nvSpPr>
        <p:spPr>
          <a:xfrm>
            <a:off x="5449582" y="4021455"/>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4" name="Marcador de texto 19"/>
          <p:cNvSpPr>
            <a:spLocks noGrp="1"/>
          </p:cNvSpPr>
          <p:nvPr>
            <p:ph type="body" sz="quarter" idx="22"/>
          </p:nvPr>
        </p:nvSpPr>
        <p:spPr>
          <a:xfrm>
            <a:off x="5449582" y="4444006"/>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5" name="Marcador de texto 19"/>
          <p:cNvSpPr>
            <a:spLocks noGrp="1"/>
          </p:cNvSpPr>
          <p:nvPr>
            <p:ph type="body" sz="quarter" idx="23" hasCustomPrompt="1"/>
          </p:nvPr>
        </p:nvSpPr>
        <p:spPr>
          <a:xfrm>
            <a:off x="612608" y="1078621"/>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6" name="Marcador de texto 19"/>
          <p:cNvSpPr>
            <a:spLocks noGrp="1"/>
          </p:cNvSpPr>
          <p:nvPr>
            <p:ph type="body" sz="quarter" idx="24"/>
          </p:nvPr>
        </p:nvSpPr>
        <p:spPr>
          <a:xfrm>
            <a:off x="612608" y="1501172"/>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7" name="Marcador de texto 19"/>
          <p:cNvSpPr>
            <a:spLocks noGrp="1"/>
          </p:cNvSpPr>
          <p:nvPr>
            <p:ph type="body" sz="quarter" idx="25" hasCustomPrompt="1"/>
          </p:nvPr>
        </p:nvSpPr>
        <p:spPr>
          <a:xfrm>
            <a:off x="612608" y="4013160"/>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8" name="Marcador de texto 19"/>
          <p:cNvSpPr>
            <a:spLocks noGrp="1"/>
          </p:cNvSpPr>
          <p:nvPr>
            <p:ph type="body" sz="quarter" idx="26"/>
          </p:nvPr>
        </p:nvSpPr>
        <p:spPr>
          <a:xfrm>
            <a:off x="612608" y="4435711"/>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2"/>
          </p:nvPr>
        </p:nvSpPr>
        <p:spPr>
          <a:xfrm>
            <a:off x="612609" y="506103"/>
            <a:ext cx="707756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9625799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rgbClr val="01655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posición de imagen 3"/>
          <p:cNvSpPr>
            <a:spLocks noGrp="1"/>
          </p:cNvSpPr>
          <p:nvPr>
            <p:ph type="pic" sz="quarter" idx="23" hasCustomPrompt="1"/>
          </p:nvPr>
        </p:nvSpPr>
        <p:spPr>
          <a:xfrm>
            <a:off x="5449582" y="1086916"/>
            <a:ext cx="4571654" cy="5636855"/>
          </a:xfrm>
          <a:prstGeom prst="rect">
            <a:avLst/>
          </a:prstGeom>
          <a:solidFill>
            <a:schemeClr val="accent1"/>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1" name="Marcador de texto 19"/>
          <p:cNvSpPr>
            <a:spLocks noGrp="1"/>
          </p:cNvSpPr>
          <p:nvPr>
            <p:ph type="body" sz="quarter" idx="12"/>
          </p:nvPr>
        </p:nvSpPr>
        <p:spPr>
          <a:xfrm>
            <a:off x="612609" y="506103"/>
            <a:ext cx="715987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0960824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posición de imagen 3"/>
          <p:cNvSpPr>
            <a:spLocks noGrp="1"/>
          </p:cNvSpPr>
          <p:nvPr>
            <p:ph type="pic" sz="quarter" idx="23" hasCustomPrompt="1"/>
          </p:nvPr>
        </p:nvSpPr>
        <p:spPr>
          <a:xfrm>
            <a:off x="5449582" y="0"/>
            <a:ext cx="5239056" cy="7562850"/>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1" name="Marcador de texto 19"/>
          <p:cNvSpPr>
            <a:spLocks noGrp="1"/>
          </p:cNvSpPr>
          <p:nvPr>
            <p:ph type="body" sz="quarter" idx="26"/>
          </p:nvPr>
        </p:nvSpPr>
        <p:spPr>
          <a:xfrm>
            <a:off x="612609" y="506103"/>
            <a:ext cx="457165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a:t>
            </a:r>
          </a:p>
        </p:txBody>
      </p:sp>
      <p:sp>
        <p:nvSpPr>
          <p:cNvPr id="13" name="Footer Placeholder 12"/>
          <p:cNvSpPr>
            <a:spLocks noGrp="1"/>
          </p:cNvSpPr>
          <p:nvPr>
            <p:ph type="ftr" sz="quarter" idx="3"/>
          </p:nvPr>
        </p:nvSpPr>
        <p:spPr>
          <a:xfrm>
            <a:off x="1486957" y="7010400"/>
            <a:ext cx="3697306"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5355603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22960"/>
            <a:ext cx="7916789" cy="310084"/>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posición de imagen 3"/>
          <p:cNvSpPr>
            <a:spLocks noGrp="1"/>
          </p:cNvSpPr>
          <p:nvPr>
            <p:ph type="pic" sz="quarter" idx="23" hasCustomPrompt="1"/>
          </p:nvPr>
        </p:nvSpPr>
        <p:spPr>
          <a:xfrm>
            <a:off x="0" y="1509467"/>
            <a:ext cx="1068863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0" name="Marcador de texto 19"/>
          <p:cNvSpPr>
            <a:spLocks noGrp="1"/>
          </p:cNvSpPr>
          <p:nvPr>
            <p:ph type="body" sz="quarter" idx="26"/>
          </p:nvPr>
        </p:nvSpPr>
        <p:spPr>
          <a:xfrm>
            <a:off x="612609" y="506103"/>
            <a:ext cx="720691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7383761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86916"/>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4"/>
          </p:nvPr>
        </p:nvSpPr>
        <p:spPr>
          <a:xfrm>
            <a:off x="612607" y="1509466"/>
            <a:ext cx="9452843" cy="17340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Marcador de posición de imagen 3"/>
          <p:cNvSpPr>
            <a:spLocks noGrp="1"/>
          </p:cNvSpPr>
          <p:nvPr>
            <p:ph type="pic" sz="quarter" idx="26" hasCustomPrompt="1"/>
          </p:nvPr>
        </p:nvSpPr>
        <p:spPr>
          <a:xfrm>
            <a:off x="0" y="3558371"/>
            <a:ext cx="10688638" cy="3165399"/>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7223012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5" name="Marcador de posición de imagen 3"/>
          <p:cNvSpPr>
            <a:spLocks noGrp="1"/>
          </p:cNvSpPr>
          <p:nvPr>
            <p:ph type="pic" sz="quarter" idx="26" hasCustomPrompt="1"/>
          </p:nvPr>
        </p:nvSpPr>
        <p:spPr>
          <a:xfrm>
            <a:off x="0" y="1509467"/>
            <a:ext cx="694937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8" name="Rectangle 6"/>
          <p:cNvSpPr/>
          <p:nvPr userDrawn="1"/>
        </p:nvSpPr>
        <p:spPr>
          <a:xfrm>
            <a:off x="6949378" y="1509467"/>
            <a:ext cx="3751019" cy="521430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3" name="Marcador de texto 2"/>
          <p:cNvSpPr>
            <a:spLocks noGrp="1"/>
          </p:cNvSpPr>
          <p:nvPr>
            <p:ph type="body" sz="quarter" idx="27" hasCustomPrompt="1"/>
          </p:nvPr>
        </p:nvSpPr>
        <p:spPr>
          <a:xfrm>
            <a:off x="7361238" y="1987550"/>
            <a:ext cx="3021012" cy="1951894"/>
          </a:xfrm>
          <a:prstGeom prst="rect">
            <a:avLst/>
          </a:prstGeom>
        </p:spPr>
        <p:txBody>
          <a:bodyPr vert="horz"/>
          <a:lstStyle>
            <a:lvl1pPr marL="0" indent="0">
              <a:buNone/>
              <a:defRPr sz="30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r>
              <a:rPr lang="es-ES_tradnl" dirty="0" smtClean="0"/>
              <a:t>Haga clic para modificar el texto</a:t>
            </a:r>
            <a:endParaRPr lang="es-ES" dirty="0"/>
          </a:p>
        </p:txBody>
      </p:sp>
      <p:sp>
        <p:nvSpPr>
          <p:cNvPr id="11" name="Marcador de texto 2"/>
          <p:cNvSpPr>
            <a:spLocks noGrp="1"/>
          </p:cNvSpPr>
          <p:nvPr>
            <p:ph type="body" sz="quarter" idx="28"/>
          </p:nvPr>
        </p:nvSpPr>
        <p:spPr>
          <a:xfrm>
            <a:off x="7361238" y="4174823"/>
            <a:ext cx="3021012" cy="2163566"/>
          </a:xfrm>
          <a:prstGeom prst="rect">
            <a:avLst/>
          </a:prstGeom>
        </p:spPr>
        <p:txBody>
          <a:bodyPr vert="horz"/>
          <a:lstStyle>
            <a:lvl1pPr marL="0" indent="0">
              <a:buNone/>
              <a:defRPr sz="18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endParaRPr lang="es-ES" dirty="0"/>
          </a:p>
        </p:txBody>
      </p:sp>
      <p:sp>
        <p:nvSpPr>
          <p:cNvPr id="12" name="Marcador de texto 19"/>
          <p:cNvSpPr>
            <a:spLocks noGrp="1"/>
          </p:cNvSpPr>
          <p:nvPr>
            <p:ph type="body" sz="quarter" idx="13"/>
          </p:nvPr>
        </p:nvSpPr>
        <p:spPr>
          <a:xfrm>
            <a:off x="612607" y="946200"/>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587130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1095"/>
            <a:ext cx="9332570" cy="1578038"/>
          </a:xfrm>
          <a:prstGeom prst="rect">
            <a:avLst/>
          </a:prstGeom>
        </p:spPr>
        <p:txBody>
          <a:bodyPr vert="horz" lIns="99551" tIns="49775" rIns="99551" bIns="49775"/>
          <a:lstStyle>
            <a:lvl1pPr marL="0" indent="0">
              <a:spcBef>
                <a:spcPts val="0"/>
              </a:spcBef>
              <a:spcAft>
                <a:spcPts val="0"/>
              </a:spcAft>
              <a:buNone/>
              <a:defRPr sz="37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500" b="0" cap="all"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6371217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74"/>
            <a:ext cx="9332570" cy="1578038"/>
          </a:xfrm>
          <a:prstGeom prst="rect">
            <a:avLst/>
          </a:prstGeom>
        </p:spPr>
        <p:txBody>
          <a:bodyPr vert="horz" lIns="99551" tIns="49775" rIns="99551" bIns="49775"/>
          <a:lstStyle>
            <a:lvl1pPr marL="0" indent="0">
              <a:spcBef>
                <a:spcPts val="0"/>
              </a:spcBef>
              <a:spcAft>
                <a:spcPts val="0"/>
              </a:spcAft>
              <a:buNone/>
              <a:defRPr sz="40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500" b="0" cap="all"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8" name="Marcador de texto 19"/>
          <p:cNvSpPr>
            <a:spLocks noGrp="1"/>
          </p:cNvSpPr>
          <p:nvPr>
            <p:ph type="body" sz="quarter" idx="12"/>
          </p:nvPr>
        </p:nvSpPr>
        <p:spPr>
          <a:xfrm>
            <a:off x="612609" y="506103"/>
            <a:ext cx="726570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2561178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07" y="3296494"/>
            <a:ext cx="9332571" cy="3580098"/>
          </a:xfrm>
          <a:prstGeom prst="rect">
            <a:avLst/>
          </a:prstGeom>
        </p:spPr>
        <p:txBody>
          <a:bodyPr vert="horz" lIns="99551" tIns="49775" rIns="99551" bIns="49775"/>
          <a:lstStyle>
            <a:lvl1pPr marL="0" indent="0">
              <a:buNone/>
              <a:defRPr sz="2300">
                <a:solidFill>
                  <a:srgbClr val="888B8D"/>
                </a:solidFill>
                <a:latin typeface="Gloriola"/>
                <a:cs typeface="Gloriola"/>
              </a:defRPr>
            </a:lvl1pPr>
          </a:lstStyle>
          <a:p>
            <a:pPr lvl="0"/>
            <a:r>
              <a:rPr lang="es-ES_tradnl" noProof="0" dirty="0" smtClean="0"/>
              <a:t>Haga clic en el icono para agregar una tabla</a:t>
            </a:r>
            <a:endParaRPr lang="es-ES" noProof="0" dirty="0"/>
          </a:p>
        </p:txBody>
      </p:sp>
      <p:sp>
        <p:nvSpPr>
          <p:cNvPr id="13"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4"/>
          </p:nvPr>
        </p:nvSpPr>
        <p:spPr>
          <a:xfrm>
            <a:off x="612608" y="1509467"/>
            <a:ext cx="9332570" cy="1592707"/>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1"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927436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8" name="Rectangle 6"/>
          <p:cNvSpPr/>
          <p:nvPr userDrawn="1"/>
        </p:nvSpPr>
        <p:spPr>
          <a:xfrm>
            <a:off x="612607" y="4597978"/>
            <a:ext cx="9272755" cy="1960231"/>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7"/>
          <p:cNvSpPr/>
          <p:nvPr userDrawn="1"/>
        </p:nvSpPr>
        <p:spPr>
          <a:xfrm>
            <a:off x="9018905" y="4597978"/>
            <a:ext cx="866458" cy="196023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0" hasCustomPrompt="1"/>
          </p:nvPr>
        </p:nvSpPr>
        <p:spPr>
          <a:xfrm>
            <a:off x="883057" y="4897005"/>
            <a:ext cx="7783088" cy="571178"/>
          </a:xfrm>
          <a:prstGeom prst="rect">
            <a:avLst/>
          </a:prstGeom>
        </p:spPr>
        <p:txBody>
          <a:bodyPr vert="horz" lIns="99551" tIns="49775" rIns="99551" bIns="49775"/>
          <a:lstStyle>
            <a:lvl1pPr marL="0" indent="0">
              <a:spcBef>
                <a:spcPts val="0"/>
              </a:spcBef>
              <a:spcAft>
                <a:spcPts val="0"/>
              </a:spcAft>
              <a:buNone/>
              <a:defRPr sz="24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1" hasCustomPrompt="1"/>
          </p:nvPr>
        </p:nvSpPr>
        <p:spPr>
          <a:xfrm>
            <a:off x="883057" y="5567298"/>
            <a:ext cx="7783088" cy="782850"/>
          </a:xfrm>
          <a:prstGeom prst="rect">
            <a:avLst/>
          </a:prstGeom>
        </p:spPr>
        <p:txBody>
          <a:bodyPr vert="horz" lIns="99551" tIns="49775" rIns="99551" bIns="49775"/>
          <a:lstStyle>
            <a:lvl1pPr marL="0" indent="0">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11463449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Rectangle 6"/>
          <p:cNvSpPr/>
          <p:nvPr userDrawn="1"/>
        </p:nvSpPr>
        <p:spPr>
          <a:xfrm>
            <a:off x="5761753" y="1086916"/>
            <a:ext cx="4123610" cy="569833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7"/>
          <p:cNvSpPr/>
          <p:nvPr userDrawn="1"/>
        </p:nvSpPr>
        <p:spPr>
          <a:xfrm rot="16200000">
            <a:off x="7390331" y="4290215"/>
            <a:ext cx="866458" cy="412361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1" hasCustomPrompt="1"/>
          </p:nvPr>
        </p:nvSpPr>
        <p:spPr>
          <a:xfrm>
            <a:off x="5993822" y="3556418"/>
            <a:ext cx="3542465" cy="202936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2" hasCustomPrompt="1"/>
          </p:nvPr>
        </p:nvSpPr>
        <p:spPr>
          <a:xfrm>
            <a:off x="5993822" y="1345626"/>
            <a:ext cx="3542465" cy="2029360"/>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52870268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posición de imagen 9"/>
          <p:cNvSpPr>
            <a:spLocks noGrp="1"/>
          </p:cNvSpPr>
          <p:nvPr>
            <p:ph type="pic" sz="quarter" idx="20"/>
          </p:nvPr>
        </p:nvSpPr>
        <p:spPr>
          <a:xfrm>
            <a:off x="5761038" y="1087438"/>
            <a:ext cx="4124325"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12" name="Rectangle 7"/>
          <p:cNvSpPr/>
          <p:nvPr userDrawn="1"/>
        </p:nvSpPr>
        <p:spPr>
          <a:xfrm>
            <a:off x="5749279" y="1087438"/>
            <a:ext cx="866458" cy="5697812"/>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Tree>
    <p:extLst>
      <p:ext uri="{BB962C8B-B14F-4D97-AF65-F5344CB8AC3E}">
        <p14:creationId xmlns:p14="http://schemas.microsoft.com/office/powerpoint/2010/main" val="284933238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6" name="Marcador de posición de imagen 9"/>
          <p:cNvSpPr>
            <a:spLocks noGrp="1"/>
          </p:cNvSpPr>
          <p:nvPr>
            <p:ph type="pic" sz="quarter" idx="20"/>
          </p:nvPr>
        </p:nvSpPr>
        <p:spPr>
          <a:xfrm>
            <a:off x="5338440" y="1087438"/>
            <a:ext cx="4546924"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7" name="Marcador de posición de imagen 9"/>
          <p:cNvSpPr>
            <a:spLocks noGrp="1"/>
          </p:cNvSpPr>
          <p:nvPr>
            <p:ph type="pic" sz="quarter" idx="21"/>
          </p:nvPr>
        </p:nvSpPr>
        <p:spPr>
          <a:xfrm>
            <a:off x="617301" y="1087438"/>
            <a:ext cx="4462448"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8" name="Rectangle 6"/>
          <p:cNvSpPr/>
          <p:nvPr userDrawn="1"/>
        </p:nvSpPr>
        <p:spPr>
          <a:xfrm>
            <a:off x="5338440" y="4692054"/>
            <a:ext cx="4546923" cy="2093195"/>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6"/>
          <p:cNvSpPr/>
          <p:nvPr userDrawn="1"/>
        </p:nvSpPr>
        <p:spPr>
          <a:xfrm>
            <a:off x="612610" y="5632817"/>
            <a:ext cx="4467140" cy="1152432"/>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2" hasCustomPrompt="1"/>
          </p:nvPr>
        </p:nvSpPr>
        <p:spPr>
          <a:xfrm>
            <a:off x="902315" y="5770569"/>
            <a:ext cx="3906984" cy="767732"/>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3" hasCustomPrompt="1"/>
          </p:nvPr>
        </p:nvSpPr>
        <p:spPr>
          <a:xfrm>
            <a:off x="5595579" y="6020881"/>
            <a:ext cx="3906984" cy="51742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2" name="Marcador de texto 19"/>
          <p:cNvSpPr>
            <a:spLocks noGrp="1"/>
          </p:cNvSpPr>
          <p:nvPr>
            <p:ph type="body" sz="quarter" idx="24" hasCustomPrompt="1"/>
          </p:nvPr>
        </p:nvSpPr>
        <p:spPr>
          <a:xfrm>
            <a:off x="5595579" y="4885241"/>
            <a:ext cx="3906984" cy="1029803"/>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42736124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Rectangle 6"/>
          <p:cNvSpPr/>
          <p:nvPr userDrawn="1"/>
        </p:nvSpPr>
        <p:spPr>
          <a:xfrm>
            <a:off x="5761752" y="0"/>
            <a:ext cx="4926885" cy="7562850"/>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6" name="Marcador de texto 19"/>
          <p:cNvSpPr>
            <a:spLocks noGrp="1"/>
          </p:cNvSpPr>
          <p:nvPr>
            <p:ph type="body" sz="quarter" idx="21" hasCustomPrompt="1"/>
          </p:nvPr>
        </p:nvSpPr>
        <p:spPr>
          <a:xfrm>
            <a:off x="7008171" y="3556418"/>
            <a:ext cx="3292429" cy="2029360"/>
          </a:xfrm>
          <a:prstGeom prst="rect">
            <a:avLst/>
          </a:prstGeom>
        </p:spPr>
        <p:txBody>
          <a:bodyPr vert="horz" lIns="99551" tIns="49775" rIns="99551" bIns="49775"/>
          <a:lstStyle>
            <a:lvl1pPr marL="0" indent="0" algn="l">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7" name="Marcador de texto 19"/>
          <p:cNvSpPr>
            <a:spLocks noGrp="1"/>
          </p:cNvSpPr>
          <p:nvPr>
            <p:ph type="body" sz="quarter" idx="22" hasCustomPrompt="1"/>
          </p:nvPr>
        </p:nvSpPr>
        <p:spPr>
          <a:xfrm>
            <a:off x="7008171" y="1345626"/>
            <a:ext cx="3292429" cy="1864727"/>
          </a:xfrm>
          <a:prstGeom prst="rect">
            <a:avLst/>
          </a:prstGeom>
        </p:spPr>
        <p:txBody>
          <a:bodyPr vert="horz" lIns="99551" tIns="49775" rIns="99551" bIns="49775"/>
          <a:lstStyle>
            <a:lvl1pPr marL="0" indent="0" algn="l">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Rectangle 7"/>
          <p:cNvSpPr/>
          <p:nvPr userDrawn="1"/>
        </p:nvSpPr>
        <p:spPr>
          <a:xfrm>
            <a:off x="5761038" y="0"/>
            <a:ext cx="866458" cy="7562850"/>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1" name="Marcador de texto 19"/>
          <p:cNvSpPr>
            <a:spLocks noGrp="1"/>
          </p:cNvSpPr>
          <p:nvPr>
            <p:ph type="body" sz="quarter" idx="19" hasCustomPrompt="1"/>
          </p:nvPr>
        </p:nvSpPr>
        <p:spPr>
          <a:xfrm>
            <a:off x="612609" y="506103"/>
            <a:ext cx="494924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112110405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Portada Fotografía Editable">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618388" y="6200124"/>
            <a:ext cx="4231754" cy="285387"/>
          </a:xfrm>
          <a:prstGeom prst="rect">
            <a:avLst/>
          </a:prstGeom>
        </p:spPr>
        <p:txBody>
          <a:bodyPr lIns="99551" tIns="49775" rIns="99551" bIns="49775"/>
          <a:lstStyle>
            <a:lvl1pPr marL="0" indent="0" algn="l">
              <a:spcBef>
                <a:spcPts val="0"/>
              </a:spcBef>
              <a:buNone/>
              <a:defRPr sz="1398" b="1" i="0" cap="none" baseline="0">
                <a:solidFill>
                  <a:schemeClr val="tx1"/>
                </a:solidFill>
                <a:latin typeface="Gloriola"/>
                <a:cs typeface="Gloriola"/>
              </a:defRPr>
            </a:lvl1pPr>
            <a:lvl2pPr marL="497256" indent="0" algn="ctr">
              <a:buNone/>
              <a:defRPr>
                <a:solidFill>
                  <a:schemeClr val="tx1">
                    <a:tint val="75000"/>
                  </a:schemeClr>
                </a:solidFill>
              </a:defRPr>
            </a:lvl2pPr>
            <a:lvl3pPr marL="994512" indent="0" algn="ctr">
              <a:buNone/>
              <a:defRPr>
                <a:solidFill>
                  <a:schemeClr val="tx1">
                    <a:tint val="75000"/>
                  </a:schemeClr>
                </a:solidFill>
              </a:defRPr>
            </a:lvl3pPr>
            <a:lvl4pPr marL="1491768" indent="0" algn="ctr">
              <a:buNone/>
              <a:defRPr>
                <a:solidFill>
                  <a:schemeClr val="tx1">
                    <a:tint val="75000"/>
                  </a:schemeClr>
                </a:solidFill>
              </a:defRPr>
            </a:lvl4pPr>
            <a:lvl5pPr marL="1989025" indent="0" algn="ctr">
              <a:buNone/>
              <a:defRPr>
                <a:solidFill>
                  <a:schemeClr val="tx1">
                    <a:tint val="75000"/>
                  </a:schemeClr>
                </a:solidFill>
              </a:defRPr>
            </a:lvl5pPr>
            <a:lvl6pPr marL="2486279" indent="0" algn="ctr">
              <a:buNone/>
              <a:defRPr>
                <a:solidFill>
                  <a:schemeClr val="tx1">
                    <a:tint val="75000"/>
                  </a:schemeClr>
                </a:solidFill>
              </a:defRPr>
            </a:lvl6pPr>
            <a:lvl7pPr marL="2983536" indent="0" algn="ctr">
              <a:buNone/>
              <a:defRPr>
                <a:solidFill>
                  <a:schemeClr val="tx1">
                    <a:tint val="75000"/>
                  </a:schemeClr>
                </a:solidFill>
              </a:defRPr>
            </a:lvl7pPr>
            <a:lvl8pPr marL="3480791" indent="0" algn="ctr">
              <a:buNone/>
              <a:defRPr>
                <a:solidFill>
                  <a:schemeClr val="tx1">
                    <a:tint val="75000"/>
                  </a:schemeClr>
                </a:solidFill>
              </a:defRPr>
            </a:lvl8pPr>
            <a:lvl9pPr marL="39780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7" name="Marcador de texto 19"/>
          <p:cNvSpPr>
            <a:spLocks noGrp="1"/>
          </p:cNvSpPr>
          <p:nvPr>
            <p:ph type="body" sz="quarter" idx="12"/>
          </p:nvPr>
        </p:nvSpPr>
        <p:spPr>
          <a:xfrm>
            <a:off x="646918" y="2411733"/>
            <a:ext cx="4656318" cy="990417"/>
          </a:xfrm>
          <a:prstGeom prst="rect">
            <a:avLst/>
          </a:prstGeom>
        </p:spPr>
        <p:txBody>
          <a:bodyPr vert="horz" lIns="99551" tIns="49775" rIns="99551" bIns="49775"/>
          <a:lstStyle>
            <a:lvl1pPr marL="0" indent="0">
              <a:spcBef>
                <a:spcPts val="0"/>
              </a:spcBef>
              <a:spcAft>
                <a:spcPts val="0"/>
              </a:spcAft>
              <a:buNone/>
              <a:defRPr sz="2198" b="0" cap="none"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612608"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612608"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5872" y="891317"/>
            <a:ext cx="2908300" cy="863600"/>
          </a:xfrm>
          <a:prstGeom prst="rect">
            <a:avLst/>
          </a:prstGeom>
        </p:spPr>
      </p:pic>
      <p:sp>
        <p:nvSpPr>
          <p:cNvPr id="11" name="Marcador de posición de imagen 3"/>
          <p:cNvSpPr>
            <a:spLocks noGrp="1"/>
          </p:cNvSpPr>
          <p:nvPr>
            <p:ph type="pic" sz="quarter" idx="23" hasCustomPrompt="1"/>
          </p:nvPr>
        </p:nvSpPr>
        <p:spPr>
          <a:xfrm>
            <a:off x="5347358" y="1"/>
            <a:ext cx="5341280" cy="7562849"/>
          </a:xfrm>
          <a:prstGeom prst="rect">
            <a:avLst/>
          </a:prstGeom>
          <a:solidFill>
            <a:schemeClr val="accent1"/>
          </a:solidFill>
        </p:spPr>
        <p:txBody>
          <a:bodyPr vert="horz" lIns="99551" tIns="49775" rIns="99551" bIns="49775"/>
          <a:lstStyle>
            <a:lvl1pPr marL="0" indent="0" algn="l">
              <a:buNone/>
              <a:defRPr sz="2398"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32616972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_Portada 3 Fotografía Editable">
    <p:spTree>
      <p:nvGrpSpPr>
        <p:cNvPr id="1" name=""/>
        <p:cNvGrpSpPr/>
        <p:nvPr/>
      </p:nvGrpSpPr>
      <p:grpSpPr>
        <a:xfrm>
          <a:off x="0" y="0"/>
          <a:ext cx="0" cy="0"/>
          <a:chOff x="0" y="0"/>
          <a:chExt cx="0" cy="0"/>
        </a:xfrm>
      </p:grpSpPr>
      <p:sp>
        <p:nvSpPr>
          <p:cNvPr id="12" name="Marcador de texto 19"/>
          <p:cNvSpPr>
            <a:spLocks noGrp="1"/>
          </p:cNvSpPr>
          <p:nvPr>
            <p:ph type="body" sz="quarter" idx="13"/>
          </p:nvPr>
        </p:nvSpPr>
        <p:spPr>
          <a:xfrm>
            <a:off x="1061508" y="4785131"/>
            <a:ext cx="4094835" cy="990417"/>
          </a:xfrm>
          <a:prstGeom prst="rect">
            <a:avLst/>
          </a:prstGeom>
        </p:spPr>
        <p:txBody>
          <a:bodyPr vert="horz" lIns="99551" tIns="49775" rIns="99551" bIns="49775"/>
          <a:lstStyle>
            <a:lvl1pPr marL="0" indent="0">
              <a:spcBef>
                <a:spcPts val="0"/>
              </a:spcBef>
              <a:spcAft>
                <a:spcPts val="0"/>
              </a:spcAft>
              <a:buNone/>
              <a:defRPr sz="2198" b="0" cap="none"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1" name="Subtítulo 2"/>
          <p:cNvSpPr>
            <a:spLocks noGrp="1"/>
          </p:cNvSpPr>
          <p:nvPr>
            <p:ph type="subTitle" idx="1"/>
          </p:nvPr>
        </p:nvSpPr>
        <p:spPr>
          <a:xfrm>
            <a:off x="1061498" y="5987148"/>
            <a:ext cx="4231754" cy="285387"/>
          </a:xfrm>
          <a:prstGeom prst="rect">
            <a:avLst/>
          </a:prstGeom>
        </p:spPr>
        <p:txBody>
          <a:bodyPr lIns="99551" tIns="49775" rIns="99551" bIns="49775"/>
          <a:lstStyle>
            <a:lvl1pPr marL="0" indent="0" algn="l">
              <a:spcBef>
                <a:spcPts val="0"/>
              </a:spcBef>
              <a:buNone/>
              <a:defRPr sz="1398" b="1" i="0" cap="none" baseline="0">
                <a:solidFill>
                  <a:schemeClr val="tx1"/>
                </a:solidFill>
                <a:latin typeface="Gloriola"/>
                <a:cs typeface="Gloriola"/>
              </a:defRPr>
            </a:lvl1pPr>
            <a:lvl2pPr marL="497256" indent="0" algn="ctr">
              <a:buNone/>
              <a:defRPr>
                <a:solidFill>
                  <a:schemeClr val="tx1">
                    <a:tint val="75000"/>
                  </a:schemeClr>
                </a:solidFill>
              </a:defRPr>
            </a:lvl2pPr>
            <a:lvl3pPr marL="994512" indent="0" algn="ctr">
              <a:buNone/>
              <a:defRPr>
                <a:solidFill>
                  <a:schemeClr val="tx1">
                    <a:tint val="75000"/>
                  </a:schemeClr>
                </a:solidFill>
              </a:defRPr>
            </a:lvl3pPr>
            <a:lvl4pPr marL="1491768" indent="0" algn="ctr">
              <a:buNone/>
              <a:defRPr>
                <a:solidFill>
                  <a:schemeClr val="tx1">
                    <a:tint val="75000"/>
                  </a:schemeClr>
                </a:solidFill>
              </a:defRPr>
            </a:lvl4pPr>
            <a:lvl5pPr marL="1989025" indent="0" algn="ctr">
              <a:buNone/>
              <a:defRPr>
                <a:solidFill>
                  <a:schemeClr val="tx1">
                    <a:tint val="75000"/>
                  </a:schemeClr>
                </a:solidFill>
              </a:defRPr>
            </a:lvl5pPr>
            <a:lvl6pPr marL="2486279" indent="0" algn="ctr">
              <a:buNone/>
              <a:defRPr>
                <a:solidFill>
                  <a:schemeClr val="tx1">
                    <a:tint val="75000"/>
                  </a:schemeClr>
                </a:solidFill>
              </a:defRPr>
            </a:lvl6pPr>
            <a:lvl7pPr marL="2983536" indent="0" algn="ctr">
              <a:buNone/>
              <a:defRPr>
                <a:solidFill>
                  <a:schemeClr val="tx1">
                    <a:tint val="75000"/>
                  </a:schemeClr>
                </a:solidFill>
              </a:defRPr>
            </a:lvl7pPr>
            <a:lvl8pPr marL="3480791" indent="0" algn="ctr">
              <a:buNone/>
              <a:defRPr>
                <a:solidFill>
                  <a:schemeClr val="tx1">
                    <a:tint val="75000"/>
                  </a:schemeClr>
                </a:solidFill>
              </a:defRPr>
            </a:lvl8pPr>
            <a:lvl9pPr marL="39780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8" name="Marcador de texto 19"/>
          <p:cNvSpPr>
            <a:spLocks noGrp="1"/>
          </p:cNvSpPr>
          <p:nvPr>
            <p:ph type="body" sz="quarter" idx="14"/>
          </p:nvPr>
        </p:nvSpPr>
        <p:spPr>
          <a:xfrm>
            <a:off x="1061498" y="628264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1061498" y="656363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3" name="Marcador de posición de imagen 3"/>
          <p:cNvSpPr>
            <a:spLocks noGrp="1"/>
          </p:cNvSpPr>
          <p:nvPr>
            <p:ph type="pic" sz="quarter" idx="23" hasCustomPrompt="1"/>
          </p:nvPr>
        </p:nvSpPr>
        <p:spPr>
          <a:xfrm>
            <a:off x="0" y="1"/>
            <a:ext cx="10688638" cy="4107652"/>
          </a:xfrm>
          <a:prstGeom prst="rect">
            <a:avLst/>
          </a:prstGeom>
          <a:solidFill>
            <a:schemeClr val="accent1"/>
          </a:solidFill>
        </p:spPr>
        <p:txBody>
          <a:bodyPr vert="horz" lIns="99551" tIns="49775" rIns="99551" bIns="49775"/>
          <a:lstStyle>
            <a:lvl1pPr marL="0" indent="0" algn="l">
              <a:buNone/>
              <a:defRPr sz="2398"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pic>
        <p:nvPicPr>
          <p:cNvPr id="11"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071401" y="5941672"/>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17807768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Portada 4">
    <p:spTree>
      <p:nvGrpSpPr>
        <p:cNvPr id="1" name=""/>
        <p:cNvGrpSpPr/>
        <p:nvPr/>
      </p:nvGrpSpPr>
      <p:grpSpPr>
        <a:xfrm>
          <a:off x="0" y="0"/>
          <a:ext cx="0" cy="0"/>
          <a:chOff x="0" y="0"/>
          <a:chExt cx="0" cy="0"/>
        </a:xfrm>
      </p:grpSpPr>
      <p:sp>
        <p:nvSpPr>
          <p:cNvPr id="6" name="Rectangle 5"/>
          <p:cNvSpPr/>
          <p:nvPr/>
        </p:nvSpPr>
        <p:spPr>
          <a:xfrm>
            <a:off x="0" y="4397385"/>
            <a:ext cx="10688638" cy="3165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6590">
              <a:defRPr/>
            </a:pPr>
            <a:endParaRPr lang="en-US" sz="1998" dirty="0">
              <a:solidFill>
                <a:srgbClr val="036456"/>
              </a:solidFill>
            </a:endParaRPr>
          </a:p>
        </p:txBody>
      </p:sp>
      <p:sp>
        <p:nvSpPr>
          <p:cNvPr id="7" name="Rectangle 6"/>
          <p:cNvSpPr/>
          <p:nvPr/>
        </p:nvSpPr>
        <p:spPr>
          <a:xfrm>
            <a:off x="0" y="3355975"/>
            <a:ext cx="10688638" cy="1041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6590">
              <a:defRPr/>
            </a:pPr>
            <a:endParaRPr lang="en-US" sz="1998" dirty="0">
              <a:solidFill>
                <a:srgbClr val="036456"/>
              </a:solidFill>
            </a:endParaRPr>
          </a:p>
        </p:txBody>
      </p:sp>
      <p:sp>
        <p:nvSpPr>
          <p:cNvPr id="19" name="Subtítulo 2"/>
          <p:cNvSpPr>
            <a:spLocks noGrp="1"/>
          </p:cNvSpPr>
          <p:nvPr>
            <p:ph type="subTitle" idx="1"/>
          </p:nvPr>
        </p:nvSpPr>
        <p:spPr>
          <a:xfrm>
            <a:off x="1019868" y="5976934"/>
            <a:ext cx="4231754" cy="285387"/>
          </a:xfrm>
          <a:prstGeom prst="rect">
            <a:avLst/>
          </a:prstGeom>
        </p:spPr>
        <p:txBody>
          <a:bodyPr lIns="99551" tIns="49775" rIns="99551" bIns="49775"/>
          <a:lstStyle>
            <a:lvl1pPr marL="0" indent="0" algn="l">
              <a:spcBef>
                <a:spcPts val="0"/>
              </a:spcBef>
              <a:buNone/>
              <a:defRPr sz="1398" b="1" i="0" cap="none" baseline="0">
                <a:solidFill>
                  <a:schemeClr val="tx2"/>
                </a:solidFill>
                <a:latin typeface="Gloriola"/>
                <a:cs typeface="Gloriola"/>
              </a:defRPr>
            </a:lvl1pPr>
            <a:lvl2pPr marL="497256" indent="0" algn="ctr">
              <a:buNone/>
              <a:defRPr>
                <a:solidFill>
                  <a:schemeClr val="tx1">
                    <a:tint val="75000"/>
                  </a:schemeClr>
                </a:solidFill>
              </a:defRPr>
            </a:lvl2pPr>
            <a:lvl3pPr marL="994512" indent="0" algn="ctr">
              <a:buNone/>
              <a:defRPr>
                <a:solidFill>
                  <a:schemeClr val="tx1">
                    <a:tint val="75000"/>
                  </a:schemeClr>
                </a:solidFill>
              </a:defRPr>
            </a:lvl3pPr>
            <a:lvl4pPr marL="1491768" indent="0" algn="ctr">
              <a:buNone/>
              <a:defRPr>
                <a:solidFill>
                  <a:schemeClr val="tx1">
                    <a:tint val="75000"/>
                  </a:schemeClr>
                </a:solidFill>
              </a:defRPr>
            </a:lvl4pPr>
            <a:lvl5pPr marL="1989025" indent="0" algn="ctr">
              <a:buNone/>
              <a:defRPr>
                <a:solidFill>
                  <a:schemeClr val="tx1">
                    <a:tint val="75000"/>
                  </a:schemeClr>
                </a:solidFill>
              </a:defRPr>
            </a:lvl5pPr>
            <a:lvl6pPr marL="2486279" indent="0" algn="ctr">
              <a:buNone/>
              <a:defRPr>
                <a:solidFill>
                  <a:schemeClr val="tx1">
                    <a:tint val="75000"/>
                  </a:schemeClr>
                </a:solidFill>
              </a:defRPr>
            </a:lvl6pPr>
            <a:lvl7pPr marL="2983536" indent="0" algn="ctr">
              <a:buNone/>
              <a:defRPr>
                <a:solidFill>
                  <a:schemeClr val="tx1">
                    <a:tint val="75000"/>
                  </a:schemeClr>
                </a:solidFill>
              </a:defRPr>
            </a:lvl7pPr>
            <a:lvl8pPr marL="3480791" indent="0" algn="ctr">
              <a:buNone/>
              <a:defRPr>
                <a:solidFill>
                  <a:schemeClr val="tx1">
                    <a:tint val="75000"/>
                  </a:schemeClr>
                </a:solidFill>
              </a:defRPr>
            </a:lvl8pPr>
            <a:lvl9pPr marL="39780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1061508" y="4785131"/>
            <a:ext cx="4094835" cy="990417"/>
          </a:xfrm>
          <a:prstGeom prst="rect">
            <a:avLst/>
          </a:prstGeom>
        </p:spPr>
        <p:txBody>
          <a:bodyPr vert="horz" lIns="99551" tIns="49775" rIns="99551" bIns="49775"/>
          <a:lstStyle>
            <a:lvl1pPr marL="0" indent="0">
              <a:spcBef>
                <a:spcPts val="0"/>
              </a:spcBef>
              <a:spcAft>
                <a:spcPts val="0"/>
              </a:spcAft>
              <a:buNone/>
              <a:defRPr sz="2198" b="0" cap="none" baseline="0">
                <a:solidFill>
                  <a:schemeClr val="tx2"/>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dirty="0" smtClean="0"/>
              <a:t>Haga clic para modificar el estilo de texto del patrón</a:t>
            </a:r>
          </a:p>
        </p:txBody>
      </p:sp>
      <p:sp>
        <p:nvSpPr>
          <p:cNvPr id="13" name="Marcador de texto 19"/>
          <p:cNvSpPr>
            <a:spLocks noGrp="1"/>
          </p:cNvSpPr>
          <p:nvPr>
            <p:ph type="body" sz="quarter" idx="14"/>
          </p:nvPr>
        </p:nvSpPr>
        <p:spPr>
          <a:xfrm>
            <a:off x="1061498" y="6282646"/>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5"/>
          </p:nvPr>
        </p:nvSpPr>
        <p:spPr>
          <a:xfrm>
            <a:off x="1061498" y="656363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pic>
        <p:nvPicPr>
          <p:cNvPr id="17411" name="Picture 3"/>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98062" y="1116249"/>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3927483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728" y="3296494"/>
            <a:ext cx="9332571" cy="3580098"/>
          </a:xfrm>
          <a:prstGeom prst="rect">
            <a:avLst/>
          </a:prstGeom>
        </p:spPr>
        <p:txBody>
          <a:bodyPr vert="horz" lIns="99551" tIns="49775" rIns="99551" bIns="49775"/>
          <a:lstStyle>
            <a:lvl1pPr marL="0" indent="0">
              <a:buNone/>
              <a:defRPr sz="2300">
                <a:solidFill>
                  <a:srgbClr val="888B8D"/>
                </a:solidFill>
                <a:latin typeface="Gloriola"/>
                <a:cs typeface="Gloriola"/>
              </a:defRPr>
            </a:lvl1pPr>
          </a:lstStyle>
          <a:p>
            <a:pPr lvl="0"/>
            <a:r>
              <a:rPr lang="es-ES" noProof="0" smtClean="0"/>
              <a:t>Haga clic en el icono para agregar una tabla</a:t>
            </a:r>
            <a:endParaRPr lang="es-ES" noProof="0" dirty="0"/>
          </a:p>
        </p:txBody>
      </p:sp>
      <p:sp>
        <p:nvSpPr>
          <p:cNvPr id="13" name="Marcador de texto 19"/>
          <p:cNvSpPr>
            <a:spLocks noGrp="1"/>
          </p:cNvSpPr>
          <p:nvPr>
            <p:ph type="body" sz="quarter" idx="13"/>
          </p:nvPr>
        </p:nvSpPr>
        <p:spPr>
          <a:xfrm>
            <a:off x="612608" y="1087037"/>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4"/>
          </p:nvPr>
        </p:nvSpPr>
        <p:spPr>
          <a:xfrm>
            <a:off x="612608" y="1509588"/>
            <a:ext cx="9332570" cy="1592707"/>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17"/>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7" name="Date Placeholder 14"/>
          <p:cNvSpPr>
            <a:spLocks noGrp="1"/>
          </p:cNvSpPr>
          <p:nvPr>
            <p:ph type="dt" sz="half" idx="1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02847121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34" y="675983"/>
            <a:ext cx="11716941" cy="1130168"/>
          </a:xfrm>
          <a:prstGeom prst="rect">
            <a:avLst/>
          </a:prstGeom>
        </p:spPr>
        <p:txBody>
          <a:bodyPr vert="horz" lIns="99551" tIns="49775" rIns="99551" bIns="49775"/>
          <a:lstStyle>
            <a:lvl1pPr marL="0" indent="0">
              <a:spcBef>
                <a:spcPts val="0"/>
              </a:spcBef>
              <a:spcAft>
                <a:spcPts val="0"/>
              </a:spcAft>
              <a:buNone/>
              <a:defRPr sz="6793"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INDICE</a:t>
            </a:r>
          </a:p>
        </p:txBody>
      </p:sp>
      <p:sp>
        <p:nvSpPr>
          <p:cNvPr id="11" name="Marcador de texto 19"/>
          <p:cNvSpPr>
            <a:spLocks noGrp="1"/>
          </p:cNvSpPr>
          <p:nvPr>
            <p:ph type="body" sz="quarter" idx="14"/>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7"/>
          </p:nvPr>
        </p:nvSpPr>
        <p:spPr>
          <a:xfrm>
            <a:off x="638136" y="2647822"/>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8"/>
          </p:nvPr>
        </p:nvSpPr>
        <p:spPr>
          <a:xfrm>
            <a:off x="638136" y="3146443"/>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9"/>
          </p:nvPr>
        </p:nvSpPr>
        <p:spPr>
          <a:xfrm>
            <a:off x="638136" y="3617139"/>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0"/>
          </p:nvPr>
        </p:nvSpPr>
        <p:spPr>
          <a:xfrm>
            <a:off x="638136" y="4097495"/>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638136" y="4568211"/>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638136" y="5066822"/>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23"/>
          </p:nvPr>
        </p:nvSpPr>
        <p:spPr>
          <a:xfrm>
            <a:off x="638136" y="5537518"/>
            <a:ext cx="4786354" cy="318306"/>
          </a:xfrm>
          <a:prstGeom prst="rect">
            <a:avLst/>
          </a:prstGeom>
        </p:spPr>
        <p:txBody>
          <a:bodyPr vert="horz" lIns="99551" tIns="49775" rIns="99551" bIns="49775"/>
          <a:lstStyle>
            <a:lvl1pPr marL="0" indent="0">
              <a:spcBef>
                <a:spcPts val="0"/>
              </a:spcBef>
              <a:spcAft>
                <a:spcPts val="0"/>
              </a:spcAft>
              <a:buNone/>
              <a:defRPr sz="1598" b="1"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4" hasCustomPrompt="1"/>
          </p:nvPr>
        </p:nvSpPr>
        <p:spPr>
          <a:xfrm>
            <a:off x="6004437" y="2177116"/>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437" y="2647822"/>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437" y="3150471"/>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437" y="3621177"/>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674" y="4097495"/>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674" y="4568211"/>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674" y="5066822"/>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674" y="5537518"/>
            <a:ext cx="4308483" cy="318306"/>
          </a:xfrm>
          <a:prstGeom prst="rect">
            <a:avLst/>
          </a:prstGeom>
        </p:spPr>
        <p:txBody>
          <a:bodyPr vert="horz" lIns="99551" tIns="49775" rIns="99551" bIns="49775"/>
          <a:lstStyle>
            <a:lvl1pPr marL="0" indent="0" algn="l">
              <a:spcBef>
                <a:spcPts val="0"/>
              </a:spcBef>
              <a:spcAft>
                <a:spcPts val="0"/>
              </a:spcAft>
              <a:buNone/>
              <a:defRPr sz="1598"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7" name="Footer Placeholder 12"/>
          <p:cNvSpPr>
            <a:spLocks noGrp="1"/>
          </p:cNvSpPr>
          <p:nvPr>
            <p:ph type="ftr" sz="quarter" idx="32"/>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28" name="Date Placeholder 14"/>
          <p:cNvSpPr>
            <a:spLocks noGrp="1"/>
          </p:cNvSpPr>
          <p:nvPr>
            <p:ph type="dt" sz="half" idx="33"/>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11961098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Portadilla 2">
    <p:spTree>
      <p:nvGrpSpPr>
        <p:cNvPr id="1" name=""/>
        <p:cNvGrpSpPr/>
        <p:nvPr/>
      </p:nvGrpSpPr>
      <p:grpSpPr>
        <a:xfrm>
          <a:off x="0" y="0"/>
          <a:ext cx="0" cy="0"/>
          <a:chOff x="0" y="0"/>
          <a:chExt cx="0" cy="0"/>
        </a:xfrm>
      </p:grpSpPr>
      <p:pic>
        <p:nvPicPr>
          <p:cNvPr id="23" name="Picture 3" descr="Portadilla_2.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0"/>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Marcador de texto 19"/>
          <p:cNvSpPr>
            <a:spLocks noGrp="1"/>
          </p:cNvSpPr>
          <p:nvPr>
            <p:ph type="body" sz="quarter" idx="13" hasCustomPrompt="1"/>
          </p:nvPr>
        </p:nvSpPr>
        <p:spPr>
          <a:xfrm>
            <a:off x="480759" y="311233"/>
            <a:ext cx="72322680" cy="1890609"/>
          </a:xfrm>
          <a:prstGeom prst="rect">
            <a:avLst/>
          </a:prstGeom>
        </p:spPr>
        <p:txBody>
          <a:bodyPr vert="horz" lIns="99551" tIns="49775" rIns="99551" bIns="49775"/>
          <a:lstStyle>
            <a:lvl1pPr marL="0" indent="0">
              <a:spcBef>
                <a:spcPts val="0"/>
              </a:spcBef>
              <a:spcAft>
                <a:spcPts val="0"/>
              </a:spcAft>
              <a:buNone/>
              <a:defRPr sz="13985" b="0" cap="all"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_tradnl" dirty="0" smtClean="0"/>
              <a:t>0</a:t>
            </a:r>
          </a:p>
        </p:txBody>
      </p:sp>
      <p:sp>
        <p:nvSpPr>
          <p:cNvPr id="26" name="Marcador de texto 19"/>
          <p:cNvSpPr>
            <a:spLocks noGrp="1"/>
          </p:cNvSpPr>
          <p:nvPr>
            <p:ph type="body" sz="quarter" idx="14"/>
          </p:nvPr>
        </p:nvSpPr>
        <p:spPr>
          <a:xfrm>
            <a:off x="644046" y="2815343"/>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4"/>
          </p:nvPr>
        </p:nvSpPr>
        <p:spPr>
          <a:xfrm>
            <a:off x="3420989" y="2815342"/>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644046" y="305705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p:nvPr>
        </p:nvSpPr>
        <p:spPr>
          <a:xfrm>
            <a:off x="3420989" y="305705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0" name="Marcador de texto 19"/>
          <p:cNvSpPr>
            <a:spLocks noGrp="1"/>
          </p:cNvSpPr>
          <p:nvPr>
            <p:ph type="body" sz="quarter" idx="27"/>
          </p:nvPr>
        </p:nvSpPr>
        <p:spPr>
          <a:xfrm>
            <a:off x="644046" y="329877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1" name="Marcador de texto 19"/>
          <p:cNvSpPr>
            <a:spLocks noGrp="1"/>
          </p:cNvSpPr>
          <p:nvPr>
            <p:ph type="body" sz="quarter" idx="28"/>
          </p:nvPr>
        </p:nvSpPr>
        <p:spPr>
          <a:xfrm>
            <a:off x="3420989" y="329876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2" name="Marcador de texto 19"/>
          <p:cNvSpPr>
            <a:spLocks noGrp="1"/>
          </p:cNvSpPr>
          <p:nvPr>
            <p:ph type="body" sz="quarter" idx="29"/>
          </p:nvPr>
        </p:nvSpPr>
        <p:spPr>
          <a:xfrm>
            <a:off x="644046" y="3540499"/>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3" name="Marcador de texto 19"/>
          <p:cNvSpPr>
            <a:spLocks noGrp="1"/>
          </p:cNvSpPr>
          <p:nvPr>
            <p:ph type="body" sz="quarter" idx="30"/>
          </p:nvPr>
        </p:nvSpPr>
        <p:spPr>
          <a:xfrm>
            <a:off x="3420989" y="3540498"/>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4" name="Marcador de texto 19"/>
          <p:cNvSpPr>
            <a:spLocks noGrp="1"/>
          </p:cNvSpPr>
          <p:nvPr>
            <p:ph type="body" sz="quarter" idx="31"/>
          </p:nvPr>
        </p:nvSpPr>
        <p:spPr>
          <a:xfrm>
            <a:off x="644046" y="3782218"/>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5" name="Marcador de texto 19"/>
          <p:cNvSpPr>
            <a:spLocks noGrp="1"/>
          </p:cNvSpPr>
          <p:nvPr>
            <p:ph type="body" sz="quarter" idx="32"/>
          </p:nvPr>
        </p:nvSpPr>
        <p:spPr>
          <a:xfrm>
            <a:off x="3420989" y="3782217"/>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6" name="Marcador de texto 19"/>
          <p:cNvSpPr>
            <a:spLocks noGrp="1"/>
          </p:cNvSpPr>
          <p:nvPr>
            <p:ph type="body" sz="quarter" idx="33"/>
          </p:nvPr>
        </p:nvSpPr>
        <p:spPr>
          <a:xfrm>
            <a:off x="644046" y="4023926"/>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7" name="Marcador de texto 19"/>
          <p:cNvSpPr>
            <a:spLocks noGrp="1"/>
          </p:cNvSpPr>
          <p:nvPr>
            <p:ph type="body" sz="quarter" idx="34"/>
          </p:nvPr>
        </p:nvSpPr>
        <p:spPr>
          <a:xfrm>
            <a:off x="3420989" y="4023925"/>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38" name="Marcador de texto 19"/>
          <p:cNvSpPr>
            <a:spLocks noGrp="1"/>
          </p:cNvSpPr>
          <p:nvPr>
            <p:ph type="body" sz="quarter" idx="35"/>
          </p:nvPr>
        </p:nvSpPr>
        <p:spPr>
          <a:xfrm>
            <a:off x="480769" y="2320125"/>
            <a:ext cx="7160303" cy="546090"/>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9368734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2_Portadilla 1">
    <p:spTree>
      <p:nvGrpSpPr>
        <p:cNvPr id="1" name=""/>
        <p:cNvGrpSpPr/>
        <p:nvPr/>
      </p:nvGrpSpPr>
      <p:grpSpPr>
        <a:xfrm>
          <a:off x="0" y="0"/>
          <a:ext cx="0" cy="0"/>
          <a:chOff x="0" y="0"/>
          <a:chExt cx="0" cy="0"/>
        </a:xfrm>
      </p:grpSpPr>
      <p:pic>
        <p:nvPicPr>
          <p:cNvPr id="4" name="Picture 3" descr="Portadilla_3.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0" y="10"/>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ítulo 2"/>
          <p:cNvSpPr>
            <a:spLocks noGrp="1"/>
          </p:cNvSpPr>
          <p:nvPr>
            <p:ph type="subTitle" idx="1"/>
          </p:nvPr>
        </p:nvSpPr>
        <p:spPr>
          <a:xfrm>
            <a:off x="392747" y="2559051"/>
            <a:ext cx="4483203" cy="285387"/>
          </a:xfrm>
          <a:prstGeom prst="rect">
            <a:avLst/>
          </a:prstGeom>
        </p:spPr>
        <p:txBody>
          <a:bodyPr lIns="99551" tIns="49775" rIns="99551" bIns="49775"/>
          <a:lstStyle>
            <a:lvl1pPr marL="0" indent="0" algn="l">
              <a:spcBef>
                <a:spcPts val="0"/>
              </a:spcBef>
              <a:buNone/>
              <a:defRPr sz="1398" b="1" i="0" cap="none" baseline="0">
                <a:solidFill>
                  <a:schemeClr val="tx2"/>
                </a:solidFill>
                <a:latin typeface="Gloriola"/>
                <a:cs typeface="Gloriola"/>
              </a:defRPr>
            </a:lvl1pPr>
            <a:lvl2pPr marL="497256" indent="0" algn="ctr">
              <a:buNone/>
              <a:defRPr>
                <a:solidFill>
                  <a:schemeClr val="tx1">
                    <a:tint val="75000"/>
                  </a:schemeClr>
                </a:solidFill>
              </a:defRPr>
            </a:lvl2pPr>
            <a:lvl3pPr marL="994512" indent="0" algn="ctr">
              <a:buNone/>
              <a:defRPr>
                <a:solidFill>
                  <a:schemeClr val="tx1">
                    <a:tint val="75000"/>
                  </a:schemeClr>
                </a:solidFill>
              </a:defRPr>
            </a:lvl3pPr>
            <a:lvl4pPr marL="1491768" indent="0" algn="ctr">
              <a:buNone/>
              <a:defRPr>
                <a:solidFill>
                  <a:schemeClr val="tx1">
                    <a:tint val="75000"/>
                  </a:schemeClr>
                </a:solidFill>
              </a:defRPr>
            </a:lvl4pPr>
            <a:lvl5pPr marL="1989025" indent="0" algn="ctr">
              <a:buNone/>
              <a:defRPr>
                <a:solidFill>
                  <a:schemeClr val="tx1">
                    <a:tint val="75000"/>
                  </a:schemeClr>
                </a:solidFill>
              </a:defRPr>
            </a:lvl5pPr>
            <a:lvl6pPr marL="2486279" indent="0" algn="ctr">
              <a:buNone/>
              <a:defRPr>
                <a:solidFill>
                  <a:schemeClr val="tx1">
                    <a:tint val="75000"/>
                  </a:schemeClr>
                </a:solidFill>
              </a:defRPr>
            </a:lvl6pPr>
            <a:lvl7pPr marL="2983536" indent="0" algn="ctr">
              <a:buNone/>
              <a:defRPr>
                <a:solidFill>
                  <a:schemeClr val="tx1">
                    <a:tint val="75000"/>
                  </a:schemeClr>
                </a:solidFill>
              </a:defRPr>
            </a:lvl7pPr>
            <a:lvl8pPr marL="3480791" indent="0" algn="ctr">
              <a:buNone/>
              <a:defRPr>
                <a:solidFill>
                  <a:schemeClr val="tx1">
                    <a:tint val="75000"/>
                  </a:schemeClr>
                </a:solidFill>
              </a:defRPr>
            </a:lvl8pPr>
            <a:lvl9pPr marL="39780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387354" y="1367248"/>
            <a:ext cx="4094835" cy="990417"/>
          </a:xfrm>
          <a:prstGeom prst="rect">
            <a:avLst/>
          </a:prstGeom>
        </p:spPr>
        <p:txBody>
          <a:bodyPr vert="horz" lIns="99551" tIns="49775" rIns="99551" bIns="49775"/>
          <a:lstStyle>
            <a:lvl1pPr marL="0" indent="0">
              <a:spcBef>
                <a:spcPts val="0"/>
              </a:spcBef>
              <a:spcAft>
                <a:spcPts val="0"/>
              </a:spcAft>
              <a:buNone/>
              <a:defRPr sz="2198" b="0" cap="none" baseline="0">
                <a:solidFill>
                  <a:schemeClr val="tx2"/>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387354" y="2864763"/>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387354" y="3145749"/>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7930986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2" name="Footer Placeholder 12"/>
          <p:cNvSpPr>
            <a:spLocks noGrp="1"/>
          </p:cNvSpPr>
          <p:nvPr>
            <p:ph type="ftr" sz="quarter" idx="10"/>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3" name="Date Placeholder 14"/>
          <p:cNvSpPr>
            <a:spLocks noGrp="1"/>
          </p:cNvSpPr>
          <p:nvPr>
            <p:ph type="dt" sz="half" idx="11"/>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1339905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26"/>
            <a:ext cx="9332570"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25936547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26"/>
            <a:ext cx="9332570"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0" name="Marcador de texto 19"/>
          <p:cNvSpPr>
            <a:spLocks noGrp="1"/>
          </p:cNvSpPr>
          <p:nvPr>
            <p:ph type="body" sz="quarter" idx="19"/>
          </p:nvPr>
        </p:nvSpPr>
        <p:spPr>
          <a:xfrm>
            <a:off x="612608" y="4063901"/>
            <a:ext cx="9332570"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20"/>
          </p:nvPr>
        </p:nvSpPr>
        <p:spPr>
          <a:xfrm>
            <a:off x="612608" y="4486442"/>
            <a:ext cx="9332570" cy="2210366"/>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2"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1"/>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8"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19274881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26"/>
            <a:ext cx="9332570"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9"/>
          </p:nvPr>
        </p:nvSpPr>
        <p:spPr>
          <a:xfrm>
            <a:off x="765008" y="4917519"/>
            <a:ext cx="8347357" cy="422551"/>
          </a:xfrm>
          <a:prstGeom prst="rect">
            <a:avLst/>
          </a:prstGeom>
        </p:spPr>
        <p:txBody>
          <a:bodyPr vert="horz" lIns="99551" tIns="49775" rIns="99551" bIns="49775"/>
          <a:lstStyle>
            <a:lvl1pPr marL="0" indent="0">
              <a:spcBef>
                <a:spcPts val="0"/>
              </a:spcBef>
              <a:spcAft>
                <a:spcPts val="0"/>
              </a:spcAft>
              <a:buNone/>
              <a:defRPr sz="1598" b="0" cap="all" baseline="0">
                <a:solidFill>
                  <a:schemeClr val="tx2"/>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0"/>
          </p:nvPr>
        </p:nvSpPr>
        <p:spPr>
          <a:xfrm>
            <a:off x="765008" y="5340070"/>
            <a:ext cx="8347357" cy="1329267"/>
          </a:xfrm>
          <a:prstGeom prst="rect">
            <a:avLst/>
          </a:prstGeom>
        </p:spPr>
        <p:txBody>
          <a:bodyPr vert="horz" lIns="99551" tIns="49775" rIns="99551" bIns="49775"/>
          <a:lstStyle>
            <a:lvl1pPr marL="0" indent="0">
              <a:spcBef>
                <a:spcPts val="0"/>
              </a:spcBef>
              <a:spcAft>
                <a:spcPts val="0"/>
              </a:spcAft>
              <a:buNone/>
              <a:defRPr sz="1298" b="0" baseline="0">
                <a:solidFill>
                  <a:srgbClr val="FFFFFF"/>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9" name="Footer Placeholder 12"/>
          <p:cNvSpPr>
            <a:spLocks noGrp="1"/>
          </p:cNvSpPr>
          <p:nvPr>
            <p:ph type="ftr" sz="quarter" idx="21"/>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10"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117442136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8"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8" y="1509467"/>
            <a:ext cx="4571654" cy="5007180"/>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2"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2" y="1509467"/>
            <a:ext cx="4571654" cy="5007180"/>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1"/>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13"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26738965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8"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8" y="1509476"/>
            <a:ext cx="4571654" cy="521430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2"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2" y="1509477"/>
            <a:ext cx="4571654" cy="255736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5602275" y="4438650"/>
            <a:ext cx="3697483" cy="422551"/>
          </a:xfrm>
          <a:prstGeom prst="rect">
            <a:avLst/>
          </a:prstGeom>
        </p:spPr>
        <p:txBody>
          <a:bodyPr vert="horz" lIns="99551" tIns="49775" rIns="99551" bIns="49775"/>
          <a:lstStyle>
            <a:lvl1pPr marL="0" indent="0">
              <a:spcBef>
                <a:spcPts val="0"/>
              </a:spcBef>
              <a:spcAft>
                <a:spcPts val="0"/>
              </a:spcAft>
              <a:buNone/>
              <a:defRPr sz="1598" b="0" cap="all" baseline="0">
                <a:solidFill>
                  <a:schemeClr val="tx2"/>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5602275" y="4861201"/>
            <a:ext cx="3697483" cy="1724846"/>
          </a:xfrm>
          <a:prstGeom prst="rect">
            <a:avLst/>
          </a:prstGeom>
        </p:spPr>
        <p:txBody>
          <a:bodyPr vert="horz" lIns="99551" tIns="49775" rIns="99551" bIns="49775"/>
          <a:lstStyle>
            <a:lvl1pPr marL="0" indent="0">
              <a:spcBef>
                <a:spcPts val="0"/>
              </a:spcBef>
              <a:spcAft>
                <a:spcPts val="0"/>
              </a:spcAft>
              <a:buNone/>
              <a:defRPr sz="1298" b="0" baseline="0">
                <a:solidFill>
                  <a:srgbClr val="FFFFFF"/>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23"/>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14" name="Date Placeholder 14"/>
          <p:cNvSpPr>
            <a:spLocks noGrp="1"/>
          </p:cNvSpPr>
          <p:nvPr>
            <p:ph type="dt" sz="half" idx="24"/>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
        <p:nvSpPr>
          <p:cNvPr id="15"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208876027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p:nvPr>
        </p:nvSpPr>
        <p:spPr>
          <a:xfrm>
            <a:off x="5449592"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2" y="1509477"/>
            <a:ext cx="4571654" cy="227976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3" name="Marcador de texto 19"/>
          <p:cNvSpPr>
            <a:spLocks noGrp="1"/>
          </p:cNvSpPr>
          <p:nvPr>
            <p:ph type="body" sz="quarter" idx="21"/>
          </p:nvPr>
        </p:nvSpPr>
        <p:spPr>
          <a:xfrm>
            <a:off x="5449592" y="4021465"/>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22"/>
          </p:nvPr>
        </p:nvSpPr>
        <p:spPr>
          <a:xfrm>
            <a:off x="5449592" y="4444016"/>
            <a:ext cx="4571654" cy="227976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23"/>
          </p:nvPr>
        </p:nvSpPr>
        <p:spPr>
          <a:xfrm>
            <a:off x="612618" y="1078621"/>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24"/>
          </p:nvPr>
        </p:nvSpPr>
        <p:spPr>
          <a:xfrm>
            <a:off x="612618" y="1501182"/>
            <a:ext cx="4571654" cy="227976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5"/>
          </p:nvPr>
        </p:nvSpPr>
        <p:spPr>
          <a:xfrm>
            <a:off x="612618" y="4013170"/>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6"/>
          </p:nvPr>
        </p:nvSpPr>
        <p:spPr>
          <a:xfrm>
            <a:off x="612618" y="4435721"/>
            <a:ext cx="4571654" cy="227976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7"/>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13" name="Date Placeholder 14"/>
          <p:cNvSpPr>
            <a:spLocks noGrp="1"/>
          </p:cNvSpPr>
          <p:nvPr>
            <p:ph type="dt" sz="half" idx="2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
        <p:nvSpPr>
          <p:cNvPr id="14"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939745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2 Columnas 1 Fotografía Grande">
    <p:spTree>
      <p:nvGrpSpPr>
        <p:cNvPr id="1" name=""/>
        <p:cNvGrpSpPr/>
        <p:nvPr/>
      </p:nvGrpSpPr>
      <p:grpSpPr>
        <a:xfrm>
          <a:off x="0" y="0"/>
          <a:ext cx="0" cy="0"/>
          <a:chOff x="0" y="0"/>
          <a:chExt cx="0" cy="0"/>
        </a:xfrm>
      </p:grpSpPr>
      <p:sp>
        <p:nvSpPr>
          <p:cNvPr id="9" name="Rectangle 8"/>
          <p:cNvSpPr/>
          <p:nvPr/>
        </p:nvSpPr>
        <p:spPr>
          <a:xfrm>
            <a:off x="5449888" y="121"/>
            <a:ext cx="5238750" cy="7562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Rectangle 9"/>
          <p:cNvSpPr/>
          <p:nvPr/>
        </p:nvSpPr>
        <p:spPr>
          <a:xfrm>
            <a:off x="5449888" y="121"/>
            <a:ext cx="1227137" cy="75628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729" y="1509587"/>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9"/>
          </p:nvPr>
        </p:nvSpPr>
        <p:spPr>
          <a:xfrm>
            <a:off x="6926229" y="1086916"/>
            <a:ext cx="3553337" cy="655021"/>
          </a:xfrm>
          <a:prstGeom prst="rect">
            <a:avLst/>
          </a:prstGeom>
        </p:spPr>
        <p:txBody>
          <a:bodyPr vert="horz" lIns="99551" tIns="49775" rIns="99551" bIns="49775"/>
          <a:lstStyle>
            <a:lvl1pPr marL="0" indent="0" algn="l">
              <a:spcBef>
                <a:spcPts val="0"/>
              </a:spcBef>
              <a:spcAft>
                <a:spcPts val="0"/>
              </a:spcAft>
              <a:buNone/>
              <a:defRPr sz="1600" b="0" cap="all"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0"/>
          </p:nvPr>
        </p:nvSpPr>
        <p:spPr>
          <a:xfrm>
            <a:off x="6926229" y="1742058"/>
            <a:ext cx="3553337" cy="4649789"/>
          </a:xfrm>
          <a:prstGeom prst="rect">
            <a:avLst/>
          </a:prstGeom>
        </p:spPr>
        <p:txBody>
          <a:bodyPr vert="horz" lIns="99551" tIns="49775" rIns="99551" bIns="49775"/>
          <a:lstStyle>
            <a:lvl1pPr marL="0" indent="0" algn="l">
              <a:spcBef>
                <a:spcPts val="0"/>
              </a:spcBef>
              <a:spcAft>
                <a:spcPts val="0"/>
              </a:spcAft>
              <a:buNone/>
              <a:defRPr sz="13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2"/>
          </p:nvPr>
        </p:nvSpPr>
        <p:spPr>
          <a:xfrm>
            <a:off x="612609" y="321315"/>
            <a:ext cx="457165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1" name="Footer Placeholder 12"/>
          <p:cNvSpPr>
            <a:spLocks noGrp="1"/>
          </p:cNvSpPr>
          <p:nvPr>
            <p:ph type="ftr" sz="quarter" idx="21"/>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79505565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8"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8" y="1509476"/>
            <a:ext cx="4571654" cy="521430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92" y="1086916"/>
            <a:ext cx="4571654" cy="5636855"/>
          </a:xfrm>
          <a:prstGeom prst="rect">
            <a:avLst/>
          </a:prstGeom>
          <a:solidFill>
            <a:schemeClr val="accent1"/>
          </a:solidFill>
        </p:spPr>
        <p:txBody>
          <a:bodyPr vert="horz" lIns="99551" tIns="49775" rIns="99551" bIns="49775"/>
          <a:lstStyle>
            <a:lvl1pPr marL="0" indent="0" algn="l">
              <a:buNone/>
              <a:defRPr sz="2398"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9"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10"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12583531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8"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8" y="1509476"/>
            <a:ext cx="4571654" cy="521430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82" y="10"/>
            <a:ext cx="5239056" cy="7562850"/>
          </a:xfrm>
          <a:prstGeom prst="rect">
            <a:avLst/>
          </a:prstGeom>
          <a:solidFill>
            <a:schemeClr val="accent1"/>
          </a:solidFill>
        </p:spPr>
        <p:txBody>
          <a:bodyPr vert="horz" lIns="99551" tIns="49775" rIns="99551" bIns="49775"/>
          <a:lstStyle>
            <a:lvl1pPr marL="0" indent="0" algn="l">
              <a:buNone/>
              <a:defRPr sz="239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2" name="Marcador de texto 19"/>
          <p:cNvSpPr>
            <a:spLocks noGrp="1"/>
          </p:cNvSpPr>
          <p:nvPr>
            <p:ph type="body" sz="quarter" idx="12"/>
          </p:nvPr>
        </p:nvSpPr>
        <p:spPr>
          <a:xfrm>
            <a:off x="612609" y="321204"/>
            <a:ext cx="4571653"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9"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35379131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8" y="1086926"/>
            <a:ext cx="4571654"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1509467"/>
            <a:ext cx="10688638" cy="5214304"/>
          </a:xfrm>
          <a:prstGeom prst="rect">
            <a:avLst/>
          </a:prstGeom>
          <a:solidFill>
            <a:schemeClr val="accent1"/>
          </a:solidFill>
        </p:spPr>
        <p:txBody>
          <a:bodyPr vert="horz" lIns="99551" tIns="49775" rIns="99551" bIns="49775"/>
          <a:lstStyle>
            <a:lvl1pPr marL="0" indent="0" algn="l">
              <a:buNone/>
              <a:defRPr sz="239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258691861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26"/>
            <a:ext cx="5800312"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3558381"/>
            <a:ext cx="10688638" cy="3165399"/>
          </a:xfrm>
          <a:prstGeom prst="rect">
            <a:avLst/>
          </a:prstGeom>
          <a:solidFill>
            <a:schemeClr val="accent1"/>
          </a:solidFill>
        </p:spPr>
        <p:txBody>
          <a:bodyPr vert="horz" lIns="99551" tIns="49775" rIns="99551" bIns="49775"/>
          <a:lstStyle>
            <a:lvl1pPr marL="0" indent="0" algn="l">
              <a:buNone/>
              <a:defRPr sz="239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
        <p:nvSpPr>
          <p:cNvPr id="10" name="Marcador de texto 19"/>
          <p:cNvSpPr>
            <a:spLocks noGrp="1"/>
          </p:cNvSpPr>
          <p:nvPr>
            <p:ph type="body" sz="quarter" idx="14"/>
          </p:nvPr>
        </p:nvSpPr>
        <p:spPr>
          <a:xfrm>
            <a:off x="612617" y="1509476"/>
            <a:ext cx="9452843" cy="1734005"/>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04700118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9" name="Marcador de posición de imagen 3"/>
          <p:cNvSpPr>
            <a:spLocks noGrp="1"/>
          </p:cNvSpPr>
          <p:nvPr>
            <p:ph type="pic" sz="quarter" idx="23"/>
          </p:nvPr>
        </p:nvSpPr>
        <p:spPr>
          <a:xfrm>
            <a:off x="0" y="1509467"/>
            <a:ext cx="5184262" cy="5214304"/>
          </a:xfrm>
          <a:prstGeom prst="rect">
            <a:avLst/>
          </a:prstGeom>
          <a:solidFill>
            <a:schemeClr val="accent1"/>
          </a:solidFill>
        </p:spPr>
        <p:txBody>
          <a:bodyPr vert="horz" lIns="99551" tIns="49775" rIns="99551" bIns="49775"/>
          <a:lstStyle>
            <a:lvl1pPr marL="0" indent="0" algn="l">
              <a:buNone/>
              <a:defRPr sz="239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3" name="Footer Placeholder 12"/>
          <p:cNvSpPr>
            <a:spLocks noGrp="1"/>
          </p:cNvSpPr>
          <p:nvPr>
            <p:ph type="ftr" sz="quarter" idx="24"/>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14"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36454704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 Fotografías 2 Destacados">
    <p:spTree>
      <p:nvGrpSpPr>
        <p:cNvPr id="1" name=""/>
        <p:cNvGrpSpPr/>
        <p:nvPr/>
      </p:nvGrpSpPr>
      <p:grpSpPr>
        <a:xfrm>
          <a:off x="0" y="0"/>
          <a:ext cx="0" cy="0"/>
          <a:chOff x="0" y="0"/>
          <a:chExt cx="0" cy="0"/>
        </a:xfrm>
      </p:grpSpPr>
      <p:sp>
        <p:nvSpPr>
          <p:cNvPr id="9" name="Rectangle 8"/>
          <p:cNvSpPr/>
          <p:nvPr/>
        </p:nvSpPr>
        <p:spPr>
          <a:xfrm>
            <a:off x="5449898" y="4449763"/>
            <a:ext cx="4572000" cy="53340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6590">
              <a:defRPr/>
            </a:pPr>
            <a:endParaRPr lang="en-US" sz="1998" dirty="0">
              <a:solidFill>
                <a:srgbClr val="036456"/>
              </a:solidFill>
              <a:latin typeface="Gloriola"/>
              <a:cs typeface="Gloriola"/>
            </a:endParaRPr>
          </a:p>
        </p:txBody>
      </p:sp>
      <p:sp>
        <p:nvSpPr>
          <p:cNvPr id="11" name="Rectangle 10"/>
          <p:cNvSpPr/>
          <p:nvPr/>
        </p:nvSpPr>
        <p:spPr>
          <a:xfrm>
            <a:off x="612785" y="5135563"/>
            <a:ext cx="4572000" cy="500062"/>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96590">
              <a:defRPr/>
            </a:pPr>
            <a:endParaRPr lang="en-US" sz="1998" dirty="0">
              <a:solidFill>
                <a:srgbClr val="036456"/>
              </a:solidFill>
              <a:latin typeface="Gloriola"/>
              <a:cs typeface="Gloriola"/>
            </a:endParaRPr>
          </a:p>
        </p:txBody>
      </p:sp>
      <p:sp>
        <p:nvSpPr>
          <p:cNvPr id="18" name="Marcador de posición de imagen 3"/>
          <p:cNvSpPr>
            <a:spLocks noGrp="1"/>
          </p:cNvSpPr>
          <p:nvPr>
            <p:ph type="pic" sz="quarter" idx="23"/>
          </p:nvPr>
        </p:nvSpPr>
        <p:spPr>
          <a:xfrm>
            <a:off x="5449592" y="1086926"/>
            <a:ext cx="4571654" cy="4048675"/>
          </a:xfrm>
          <a:prstGeom prst="rect">
            <a:avLst/>
          </a:prstGeom>
          <a:solidFill>
            <a:schemeClr val="accent1"/>
          </a:solidFill>
        </p:spPr>
        <p:txBody>
          <a:bodyPr vert="horz" lIns="99551" tIns="49775" rIns="99551" bIns="49775"/>
          <a:lstStyle>
            <a:lvl1pPr marL="0" indent="0" algn="l">
              <a:buNone/>
              <a:defRPr sz="2398"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6" name="Marcador de posición de imagen 3"/>
          <p:cNvSpPr>
            <a:spLocks noGrp="1"/>
          </p:cNvSpPr>
          <p:nvPr>
            <p:ph type="pic" sz="quarter" idx="25"/>
          </p:nvPr>
        </p:nvSpPr>
        <p:spPr>
          <a:xfrm>
            <a:off x="612618" y="1086917"/>
            <a:ext cx="4571654" cy="4548352"/>
          </a:xfrm>
          <a:prstGeom prst="rect">
            <a:avLst/>
          </a:prstGeom>
          <a:solidFill>
            <a:schemeClr val="accent1"/>
          </a:solidFill>
        </p:spPr>
        <p:txBody>
          <a:bodyPr vert="horz" lIns="99551" tIns="49775" rIns="99551" bIns="49775"/>
          <a:lstStyle>
            <a:lvl1pPr marL="0" indent="0" algn="l">
              <a:buNone/>
              <a:defRPr sz="2398"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4"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34"/>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15" name="Date Placeholder 14"/>
          <p:cNvSpPr>
            <a:spLocks noGrp="1"/>
          </p:cNvSpPr>
          <p:nvPr>
            <p:ph type="dt" sz="half" idx="3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158097516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84"/>
            <a:ext cx="9332570" cy="1578038"/>
          </a:xfrm>
          <a:prstGeom prst="rect">
            <a:avLst/>
          </a:prstGeom>
        </p:spPr>
        <p:txBody>
          <a:bodyPr vert="horz" lIns="99551" tIns="49775" rIns="99551" bIns="49775"/>
          <a:lstStyle>
            <a:lvl1pPr marL="0" indent="0">
              <a:spcBef>
                <a:spcPts val="0"/>
              </a:spcBef>
              <a:spcAft>
                <a:spcPts val="0"/>
              </a:spcAft>
              <a:buNone/>
              <a:defRPr sz="3697"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498" b="0" cap="all"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41535979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17" y="3296494"/>
            <a:ext cx="9332571" cy="3580098"/>
          </a:xfrm>
          <a:prstGeom prst="rect">
            <a:avLst/>
          </a:prstGeom>
        </p:spPr>
        <p:txBody>
          <a:bodyPr vert="horz" lIns="99551" tIns="49775" rIns="99551" bIns="49775"/>
          <a:lstStyle>
            <a:lvl1pPr marL="0" indent="0">
              <a:buNone/>
              <a:defRPr sz="2298">
                <a:solidFill>
                  <a:srgbClr val="888B8D"/>
                </a:solidFill>
                <a:latin typeface="Gloriola"/>
                <a:cs typeface="Gloriola"/>
              </a:defRPr>
            </a:lvl1pPr>
          </a:lstStyle>
          <a:p>
            <a:pPr lvl="0"/>
            <a:r>
              <a:rPr lang="es-ES" noProof="0" smtClean="0"/>
              <a:t>Haga clic en el icono para agregar una tabla</a:t>
            </a:r>
            <a:endParaRPr lang="es-ES" noProof="0" dirty="0"/>
          </a:p>
        </p:txBody>
      </p:sp>
      <p:sp>
        <p:nvSpPr>
          <p:cNvPr id="13" name="Marcador de texto 19"/>
          <p:cNvSpPr>
            <a:spLocks noGrp="1"/>
          </p:cNvSpPr>
          <p:nvPr>
            <p:ph type="body" sz="quarter" idx="13"/>
          </p:nvPr>
        </p:nvSpPr>
        <p:spPr>
          <a:xfrm>
            <a:off x="612608" y="1086926"/>
            <a:ext cx="9332570" cy="422551"/>
          </a:xfrm>
          <a:prstGeom prst="rect">
            <a:avLst/>
          </a:prstGeom>
        </p:spPr>
        <p:txBody>
          <a:bodyPr vert="horz" lIns="99551" tIns="49775" rIns="99551" bIns="49775"/>
          <a:lstStyle>
            <a:lvl1pPr marL="0" indent="0">
              <a:spcBef>
                <a:spcPts val="0"/>
              </a:spcBef>
              <a:spcAft>
                <a:spcPts val="0"/>
              </a:spcAft>
              <a:buNone/>
              <a:defRPr sz="1598" b="0" baseline="0">
                <a:solidFill>
                  <a:schemeClr val="bg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4"/>
          </p:nvPr>
        </p:nvSpPr>
        <p:spPr>
          <a:xfrm>
            <a:off x="612608" y="1509477"/>
            <a:ext cx="9332570" cy="1592707"/>
          </a:xfrm>
          <a:prstGeom prst="rect">
            <a:avLst/>
          </a:prstGeom>
        </p:spPr>
        <p:txBody>
          <a:bodyPr vert="horz" lIns="99551" tIns="49775" rIns="99551" bIns="49775"/>
          <a:lstStyle>
            <a:lvl1pPr marL="0" indent="0">
              <a:spcBef>
                <a:spcPts val="0"/>
              </a:spcBef>
              <a:spcAft>
                <a:spcPts val="0"/>
              </a:spcAft>
              <a:buNone/>
              <a:defRPr sz="1298" b="0"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2"/>
          </p:nvPr>
        </p:nvSpPr>
        <p:spPr>
          <a:xfrm>
            <a:off x="612619" y="321204"/>
            <a:ext cx="7916788" cy="345045"/>
          </a:xfrm>
          <a:prstGeom prst="rect">
            <a:avLst/>
          </a:prstGeom>
        </p:spPr>
        <p:txBody>
          <a:bodyPr vert="horz" lIns="99551" tIns="49775" rIns="99551" bIns="49775"/>
          <a:lstStyle>
            <a:lvl1pPr marL="0" indent="0">
              <a:spcBef>
                <a:spcPts val="0"/>
              </a:spcBef>
              <a:spcAft>
                <a:spcPts val="0"/>
              </a:spcAft>
              <a:buNone/>
              <a:defRPr sz="1798" b="0" cap="none" baseline="0">
                <a:solidFill>
                  <a:schemeClr val="tx1"/>
                </a:solidFill>
                <a:latin typeface="Gloriola"/>
                <a:cs typeface="Gloriola"/>
              </a:defRPr>
            </a:lvl1pPr>
            <a:lvl2pPr>
              <a:defRPr sz="5895" b="1">
                <a:solidFill>
                  <a:srgbClr val="E42312"/>
                </a:solidFill>
              </a:defRPr>
            </a:lvl2pPr>
            <a:lvl3pPr>
              <a:defRPr sz="5895" b="1">
                <a:solidFill>
                  <a:srgbClr val="E42312"/>
                </a:solidFill>
              </a:defRPr>
            </a:lvl3pPr>
            <a:lvl4pPr>
              <a:defRPr sz="5895" b="1">
                <a:solidFill>
                  <a:srgbClr val="E42312"/>
                </a:solidFill>
              </a:defRPr>
            </a:lvl4pPr>
            <a:lvl5pPr>
              <a:defRPr sz="5895"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17"/>
          </p:nvPr>
        </p:nvSpPr>
        <p:spPr>
          <a:xfrm>
            <a:off x="1381135"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defTabSz="496590">
              <a:defRPr/>
            </a:pPr>
            <a:r>
              <a:rPr lang="en-US" smtClean="0"/>
              <a:t>Marzo 2020</a:t>
            </a:r>
            <a:endParaRPr lang="en-US" dirty="0"/>
          </a:p>
        </p:txBody>
      </p:sp>
      <p:sp>
        <p:nvSpPr>
          <p:cNvPr id="7" name="Date Placeholder 14"/>
          <p:cNvSpPr>
            <a:spLocks noGrp="1"/>
          </p:cNvSpPr>
          <p:nvPr>
            <p:ph type="dt" sz="half" idx="1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defTabSz="496590">
              <a:defRPr/>
            </a:pPr>
            <a:endParaRPr lang="en-US" dirty="0"/>
          </a:p>
        </p:txBody>
      </p:sp>
    </p:spTree>
    <p:extLst>
      <p:ext uri="{BB962C8B-B14F-4D97-AF65-F5344CB8AC3E}">
        <p14:creationId xmlns:p14="http://schemas.microsoft.com/office/powerpoint/2010/main" val="166393410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50287" y="960083"/>
            <a:ext cx="2245626" cy="666823"/>
          </a:xfrm>
          <a:prstGeom prst="rect">
            <a:avLst/>
          </a:prstGeom>
        </p:spPr>
      </p:pic>
      <p:sp>
        <p:nvSpPr>
          <p:cNvPr id="5" name="Marcador de posición de imagen 3"/>
          <p:cNvSpPr>
            <a:spLocks noGrp="1"/>
          </p:cNvSpPr>
          <p:nvPr>
            <p:ph type="pic" sz="quarter" idx="23" hasCustomPrompt="1"/>
          </p:nvPr>
        </p:nvSpPr>
        <p:spPr>
          <a:xfrm>
            <a:off x="9" y="1"/>
            <a:ext cx="7120553" cy="7562849"/>
          </a:xfrm>
          <a:prstGeom prst="rect">
            <a:avLst/>
          </a:prstGeom>
          <a:solidFill>
            <a:schemeClr val="accent1"/>
          </a:solidFill>
        </p:spPr>
        <p:txBody>
          <a:bodyPr vert="horz" lIns="99551" tIns="49775" rIns="99551" bIns="49775"/>
          <a:lstStyle>
            <a:lvl1pPr marL="0" indent="0" algn="l">
              <a:buNone/>
              <a:defRPr sz="2398"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
        <p:nvSpPr>
          <p:cNvPr id="6" name="Rectangle 5"/>
          <p:cNvSpPr/>
          <p:nvPr userDrawn="1"/>
        </p:nvSpPr>
        <p:spPr>
          <a:xfrm>
            <a:off x="5607618" y="0"/>
            <a:ext cx="1512943" cy="7562848"/>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96590"/>
            <a:endParaRPr lang="en-US" sz="1998" dirty="0">
              <a:solidFill>
                <a:srgbClr val="036456"/>
              </a:solidFill>
            </a:endParaRPr>
          </a:p>
        </p:txBody>
      </p:sp>
    </p:spTree>
    <p:extLst>
      <p:ext uri="{BB962C8B-B14F-4D97-AF65-F5344CB8AC3E}">
        <p14:creationId xmlns:p14="http://schemas.microsoft.com/office/powerpoint/2010/main" val="115794914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660" y="409548"/>
            <a:ext cx="2245626" cy="666823"/>
          </a:xfrm>
          <a:prstGeom prst="rect">
            <a:avLst/>
          </a:prstGeom>
        </p:spPr>
      </p:pic>
      <p:sp>
        <p:nvSpPr>
          <p:cNvPr id="5" name="Marcador de posición de imagen 3"/>
          <p:cNvSpPr>
            <a:spLocks noGrp="1"/>
          </p:cNvSpPr>
          <p:nvPr>
            <p:ph type="pic" sz="quarter" idx="23" hasCustomPrompt="1"/>
          </p:nvPr>
        </p:nvSpPr>
        <p:spPr>
          <a:xfrm>
            <a:off x="0" y="2234677"/>
            <a:ext cx="10688638" cy="5328174"/>
          </a:xfrm>
          <a:prstGeom prst="rect">
            <a:avLst/>
          </a:prstGeom>
          <a:solidFill>
            <a:schemeClr val="accent1"/>
          </a:solidFill>
        </p:spPr>
        <p:txBody>
          <a:bodyPr vert="horz" lIns="99551" tIns="49775" rIns="99551" bIns="49775"/>
          <a:lstStyle>
            <a:lvl1pPr marL="0" indent="0" algn="l">
              <a:buNone/>
              <a:defRPr sz="2398"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2604529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2 Columnas 1 Fotografía">
    <p:spTree>
      <p:nvGrpSpPr>
        <p:cNvPr id="1" name=""/>
        <p:cNvGrpSpPr/>
        <p:nvPr/>
      </p:nvGrpSpPr>
      <p:grpSpPr>
        <a:xfrm>
          <a:off x="0" y="0"/>
          <a:ext cx="0" cy="0"/>
          <a:chOff x="0" y="0"/>
          <a:chExt cx="0" cy="0"/>
        </a:xfrm>
      </p:grpSpPr>
      <p:sp>
        <p:nvSpPr>
          <p:cNvPr id="9" name="Rectangle 8"/>
          <p:cNvSpPr/>
          <p:nvPr/>
        </p:nvSpPr>
        <p:spPr>
          <a:xfrm>
            <a:off x="5449907" y="1087516"/>
            <a:ext cx="4572000" cy="56356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0" name="Rectangle 9"/>
          <p:cNvSpPr/>
          <p:nvPr/>
        </p:nvSpPr>
        <p:spPr>
          <a:xfrm>
            <a:off x="5449907" y="5992813"/>
            <a:ext cx="4572000" cy="7302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729" y="1509587"/>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9"/>
          </p:nvPr>
        </p:nvSpPr>
        <p:spPr>
          <a:xfrm>
            <a:off x="5927047" y="1519738"/>
            <a:ext cx="3636426" cy="701179"/>
          </a:xfrm>
          <a:prstGeom prst="rect">
            <a:avLst/>
          </a:prstGeom>
        </p:spPr>
        <p:txBody>
          <a:bodyPr vert="horz" lIns="99551" tIns="49775" rIns="99551" bIns="49775"/>
          <a:lstStyle>
            <a:lvl1pPr marL="0" indent="0" algn="ctr">
              <a:spcBef>
                <a:spcPts val="0"/>
              </a:spcBef>
              <a:spcAft>
                <a:spcPts val="0"/>
              </a:spcAft>
              <a:buNone/>
              <a:defRPr sz="1600" b="0" cap="all"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0"/>
          </p:nvPr>
        </p:nvSpPr>
        <p:spPr>
          <a:xfrm>
            <a:off x="5919915" y="2220796"/>
            <a:ext cx="3643557" cy="3483873"/>
          </a:xfrm>
          <a:prstGeom prst="rect">
            <a:avLst/>
          </a:prstGeom>
        </p:spPr>
        <p:txBody>
          <a:bodyPr vert="horz" lIns="99551" tIns="49775" rIns="99551" bIns="49775"/>
          <a:lstStyle>
            <a:lvl1pPr marL="0" indent="0" algn="ctr">
              <a:spcBef>
                <a:spcPts val="0"/>
              </a:spcBef>
              <a:spcAft>
                <a:spcPts val="0"/>
              </a:spcAft>
              <a:buNone/>
              <a:defRPr sz="13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1" name="Footer Placeholder 12"/>
          <p:cNvSpPr>
            <a:spLocks noGrp="1"/>
          </p:cNvSpPr>
          <p:nvPr>
            <p:ph type="ftr" sz="quarter" idx="21"/>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2"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45738201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4_1 Column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4460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3" name="Marcador de texto 19"/>
          <p:cNvSpPr>
            <a:spLocks noGrp="1"/>
          </p:cNvSpPr>
          <p:nvPr>
            <p:ph type="body" sz="quarter" idx="13"/>
          </p:nvPr>
        </p:nvSpPr>
        <p:spPr>
          <a:xfrm>
            <a:off x="714377" y="4785123"/>
            <a:ext cx="4094835" cy="990417"/>
          </a:xfrm>
          <a:prstGeom prst="rect">
            <a:avLst/>
          </a:prstGeom>
        </p:spPr>
        <p:txBody>
          <a:bodyPr vert="horz" lIns="99551" tIns="49775" rIns="99551" bIns="49775"/>
          <a:lstStyle>
            <a:lvl1pPr marL="0" indent="0">
              <a:spcBef>
                <a:spcPts val="0"/>
              </a:spcBef>
              <a:spcAft>
                <a:spcPts val="0"/>
              </a:spcAft>
              <a:buNone/>
              <a:defRPr sz="2198" b="0" cap="none" baseline="0">
                <a:solidFill>
                  <a:srgbClr val="0E5C48"/>
                </a:solidFill>
                <a:latin typeface="Gloriola"/>
                <a:cs typeface="Gloriola"/>
              </a:defRPr>
            </a:lvl1pPr>
            <a:lvl2pPr>
              <a:defRPr sz="5894" b="1">
                <a:solidFill>
                  <a:srgbClr val="E42312"/>
                </a:solidFill>
              </a:defRPr>
            </a:lvl2pPr>
            <a:lvl3pPr>
              <a:defRPr sz="5894" b="1">
                <a:solidFill>
                  <a:srgbClr val="E42312"/>
                </a:solidFill>
              </a:defRPr>
            </a:lvl3pPr>
            <a:lvl4pPr>
              <a:defRPr sz="5894" b="1">
                <a:solidFill>
                  <a:srgbClr val="E42312"/>
                </a:solidFill>
              </a:defRPr>
            </a:lvl4pPr>
            <a:lvl5pPr>
              <a:defRPr sz="5894"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40"/>
            <a:ext cx="4231754" cy="285387"/>
          </a:xfrm>
          <a:prstGeom prst="rect">
            <a:avLst/>
          </a:prstGeom>
        </p:spPr>
        <p:txBody>
          <a:bodyPr lIns="99551" tIns="49775" rIns="99551" bIns="49775"/>
          <a:lstStyle>
            <a:lvl1pPr marL="0" indent="0" algn="l">
              <a:spcBef>
                <a:spcPts val="0"/>
              </a:spcBef>
              <a:buNone/>
              <a:defRPr sz="1398" b="0" i="0" cap="none" baseline="0">
                <a:solidFill>
                  <a:srgbClr val="353D37"/>
                </a:solidFill>
                <a:latin typeface="Gloriola"/>
                <a:cs typeface="Gloriola"/>
              </a:defRPr>
            </a:lvl1pPr>
            <a:lvl2pPr marL="497157" indent="0" algn="ctr">
              <a:buNone/>
              <a:defRPr>
                <a:solidFill>
                  <a:schemeClr val="tx1">
                    <a:tint val="75000"/>
                  </a:schemeClr>
                </a:solidFill>
              </a:defRPr>
            </a:lvl2pPr>
            <a:lvl3pPr marL="994313" indent="0" algn="ctr">
              <a:buNone/>
              <a:defRPr>
                <a:solidFill>
                  <a:schemeClr val="tx1">
                    <a:tint val="75000"/>
                  </a:schemeClr>
                </a:solidFill>
              </a:defRPr>
            </a:lvl3pPr>
            <a:lvl4pPr marL="1491470" indent="0" algn="ctr">
              <a:buNone/>
              <a:defRPr>
                <a:solidFill>
                  <a:schemeClr val="tx1">
                    <a:tint val="75000"/>
                  </a:schemeClr>
                </a:solidFill>
              </a:defRPr>
            </a:lvl4pPr>
            <a:lvl5pPr marL="1988627" indent="0" algn="ctr">
              <a:buNone/>
              <a:defRPr>
                <a:solidFill>
                  <a:schemeClr val="tx1">
                    <a:tint val="75000"/>
                  </a:schemeClr>
                </a:solidFill>
              </a:defRPr>
            </a:lvl5pPr>
            <a:lvl6pPr marL="2485783" indent="0" algn="ctr">
              <a:buNone/>
              <a:defRPr>
                <a:solidFill>
                  <a:schemeClr val="tx1">
                    <a:tint val="75000"/>
                  </a:schemeClr>
                </a:solidFill>
              </a:defRPr>
            </a:lvl6pPr>
            <a:lvl7pPr marL="2982940" indent="0" algn="ctr">
              <a:buNone/>
              <a:defRPr>
                <a:solidFill>
                  <a:schemeClr val="tx1">
                    <a:tint val="75000"/>
                  </a:schemeClr>
                </a:solidFill>
              </a:defRPr>
            </a:lvl7pPr>
            <a:lvl8pPr marL="3480096" indent="0" algn="ctr">
              <a:buNone/>
              <a:defRPr>
                <a:solidFill>
                  <a:schemeClr val="tx1">
                    <a:tint val="75000"/>
                  </a:schemeClr>
                </a:solidFill>
              </a:defRPr>
            </a:lvl8pPr>
            <a:lvl9pPr marL="3977253"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4" b="1">
                <a:solidFill>
                  <a:srgbClr val="E42312"/>
                </a:solidFill>
              </a:defRPr>
            </a:lvl2pPr>
            <a:lvl3pPr>
              <a:defRPr sz="5894" b="1">
                <a:solidFill>
                  <a:srgbClr val="E42312"/>
                </a:solidFill>
              </a:defRPr>
            </a:lvl3pPr>
            <a:lvl4pPr>
              <a:defRPr sz="5894" b="1">
                <a:solidFill>
                  <a:srgbClr val="E42312"/>
                </a:solidFill>
              </a:defRPr>
            </a:lvl4pPr>
            <a:lvl5pPr>
              <a:defRPr sz="5894"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4"/>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4" b="1">
                <a:solidFill>
                  <a:srgbClr val="E42312"/>
                </a:solidFill>
              </a:defRPr>
            </a:lvl2pPr>
            <a:lvl3pPr>
              <a:defRPr sz="5894" b="1">
                <a:solidFill>
                  <a:srgbClr val="E42312"/>
                </a:solidFill>
              </a:defRPr>
            </a:lvl3pPr>
            <a:lvl4pPr>
              <a:defRPr sz="5894" b="1">
                <a:solidFill>
                  <a:srgbClr val="E42312"/>
                </a:solidFill>
              </a:defRPr>
            </a:lvl4pPr>
            <a:lvl5pPr>
              <a:defRPr sz="5894" b="1">
                <a:solidFill>
                  <a:srgbClr val="E42312"/>
                </a:solidFill>
              </a:defRPr>
            </a:lvl5pPr>
          </a:lstStyle>
          <a:p>
            <a:pPr lvl="0"/>
            <a:r>
              <a:rPr lang="es-ES" smtClean="0"/>
              <a:t>Haga clic para modificar el estilo de texto del patrón</a:t>
            </a:r>
          </a:p>
        </p:txBody>
      </p:sp>
      <p:sp>
        <p:nvSpPr>
          <p:cNvPr id="7" name="Marcador de posición de imagen 3"/>
          <p:cNvSpPr>
            <a:spLocks noGrp="1"/>
          </p:cNvSpPr>
          <p:nvPr>
            <p:ph type="pic" sz="quarter" idx="23" hasCustomPrompt="1"/>
          </p:nvPr>
        </p:nvSpPr>
        <p:spPr>
          <a:xfrm>
            <a:off x="0" y="1"/>
            <a:ext cx="10688638" cy="4107652"/>
          </a:xfrm>
          <a:prstGeom prst="rect">
            <a:avLst/>
          </a:prstGeom>
          <a:solidFill>
            <a:srgbClr val="A39E97"/>
          </a:solidFill>
        </p:spPr>
        <p:txBody>
          <a:bodyPr vert="horz" lIns="99551" tIns="49775" rIns="99551" bIns="49775"/>
          <a:lstStyle>
            <a:lvl1pPr marL="0" indent="0" algn="l" rtl="0">
              <a:buNone/>
              <a:defRPr sz="2398"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Rectangle 6"/>
          <p:cNvSpPr/>
          <p:nvPr userDrawn="1"/>
        </p:nvSpPr>
        <p:spPr>
          <a:xfrm>
            <a:off x="0" y="3066255"/>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3303" fontAlgn="auto">
              <a:spcBef>
                <a:spcPts val="0"/>
              </a:spcBef>
              <a:spcAft>
                <a:spcPts val="0"/>
              </a:spcAft>
              <a:defRPr/>
            </a:pPr>
            <a:endParaRPr lang="en-US" sz="1798" kern="0" dirty="0">
              <a:solidFill>
                <a:srgbClr val="036456"/>
              </a:solidFill>
              <a:latin typeface=""/>
              <a:cs typeface="+mn-cs"/>
            </a:endParaRPr>
          </a:p>
        </p:txBody>
      </p:sp>
      <p:pic>
        <p:nvPicPr>
          <p:cNvPr id="10" name="Imagen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16440" y="5925721"/>
            <a:ext cx="3206337" cy="1218607"/>
          </a:xfrm>
          <a:prstGeom prst="rect">
            <a:avLst/>
          </a:prstGeom>
        </p:spPr>
      </p:pic>
    </p:spTree>
    <p:extLst>
      <p:ext uri="{BB962C8B-B14F-4D97-AF65-F5344CB8AC3E}">
        <p14:creationId xmlns:p14="http://schemas.microsoft.com/office/powerpoint/2010/main" val="105507007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rgbClr val="005D4D"/>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6595498-03EE-D44B-8623-1248A56F751D}"/>
              </a:ext>
            </a:extLst>
          </p:cNvPr>
          <p:cNvPicPr>
            <a:picLocks noChangeAspect="1"/>
          </p:cNvPicPr>
          <p:nvPr userDrawn="1"/>
        </p:nvPicPr>
        <p:blipFill rotWithShape="1">
          <a:blip r:embed="rId2"/>
          <a:srcRect t="14435" b="14435"/>
          <a:stretch/>
        </p:blipFill>
        <p:spPr>
          <a:xfrm>
            <a:off x="1" y="0"/>
            <a:ext cx="10688638" cy="7562850"/>
          </a:xfrm>
          <a:prstGeom prst="rect">
            <a:avLst/>
          </a:prstGeom>
        </p:spPr>
      </p:pic>
      <p:pic>
        <p:nvPicPr>
          <p:cNvPr id="21" name="Imagen 20">
            <a:extLst>
              <a:ext uri="{FF2B5EF4-FFF2-40B4-BE49-F238E27FC236}">
                <a16:creationId xmlns:a16="http://schemas.microsoft.com/office/drawing/2014/main" id="{07B37DEB-CCCB-754E-A262-C7EDDAAA1C6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9" name="Imagen 18">
            <a:extLst>
              <a:ext uri="{FF2B5EF4-FFF2-40B4-BE49-F238E27FC236}">
                <a16:creationId xmlns:a16="http://schemas.microsoft.com/office/drawing/2014/main" id="{00CBE33E-5882-DD4E-9D73-36422C393C2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pic>
        <p:nvPicPr>
          <p:cNvPr id="29" name="Imagen 28">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
        <p:nvSpPr>
          <p:cNvPr id="12" name="Título 1">
            <a:extLst>
              <a:ext uri="{FF2B5EF4-FFF2-40B4-BE49-F238E27FC236}">
                <a16:creationId xmlns:a16="http://schemas.microsoft.com/office/drawing/2014/main" id="{07BF65C8-02B3-AB40-827A-CC0AD860BE67}"/>
              </a:ext>
            </a:extLst>
          </p:cNvPr>
          <p:cNvSpPr>
            <a:spLocks noGrp="1"/>
          </p:cNvSpPr>
          <p:nvPr>
            <p:ph type="title" hasCustomPrompt="1"/>
          </p:nvPr>
        </p:nvSpPr>
        <p:spPr>
          <a:xfrm>
            <a:off x="5910188" y="4600071"/>
            <a:ext cx="4476653" cy="1347396"/>
          </a:xfrm>
        </p:spPr>
        <p:txBody>
          <a:bodyPr anchor="b">
            <a:normAutofit/>
          </a:bodyPr>
          <a:lstStyle>
            <a:lvl1pPr algn="r">
              <a:defRPr sz="2805">
                <a:solidFill>
                  <a:schemeClr val="bg1"/>
                </a:solidFill>
              </a:defRPr>
            </a:lvl1pPr>
          </a:lstStyle>
          <a:p>
            <a:r>
              <a:rPr lang="es-ES" dirty="0"/>
              <a:t>Haga clic para modificar el</a:t>
            </a:r>
            <a:br>
              <a:rPr lang="es-ES" dirty="0"/>
            </a:br>
            <a:r>
              <a:rPr lang="es-ES" dirty="0"/>
              <a:t>estilo de título del patrón</a:t>
            </a:r>
          </a:p>
        </p:txBody>
      </p:sp>
    </p:spTree>
    <p:extLst>
      <p:ext uri="{BB962C8B-B14F-4D97-AF65-F5344CB8AC3E}">
        <p14:creationId xmlns:p14="http://schemas.microsoft.com/office/powerpoint/2010/main" val="333098969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solidFill>
          <a:schemeClr val="bg1"/>
        </a:solidFill>
        <a:effectLst/>
      </p:bgPr>
    </p:bg>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F06C6F91-C37C-9A4D-9E64-6BB9B71D533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35338" y="0"/>
            <a:ext cx="6224559" cy="7562850"/>
          </a:xfrm>
          <a:prstGeom prst="rect">
            <a:avLst/>
          </a:prstGeom>
        </p:spPr>
      </p:pic>
      <p:pic>
        <p:nvPicPr>
          <p:cNvPr id="11" name="Imagen 10">
            <a:extLst>
              <a:ext uri="{FF2B5EF4-FFF2-40B4-BE49-F238E27FC236}">
                <a16:creationId xmlns:a16="http://schemas.microsoft.com/office/drawing/2014/main" id="{8A6A3E77-E604-5445-8036-1784A34127C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sp>
        <p:nvSpPr>
          <p:cNvPr id="12" name="Título 1">
            <a:extLst>
              <a:ext uri="{FF2B5EF4-FFF2-40B4-BE49-F238E27FC236}">
                <a16:creationId xmlns:a16="http://schemas.microsoft.com/office/drawing/2014/main" id="{07BF65C8-02B3-AB40-827A-CC0AD860BE67}"/>
              </a:ext>
            </a:extLst>
          </p:cNvPr>
          <p:cNvSpPr>
            <a:spLocks noGrp="1"/>
          </p:cNvSpPr>
          <p:nvPr>
            <p:ph type="title"/>
          </p:nvPr>
        </p:nvSpPr>
        <p:spPr>
          <a:xfrm>
            <a:off x="729278" y="1135988"/>
            <a:ext cx="9218950" cy="3145935"/>
          </a:xfrm>
        </p:spPr>
        <p:txBody>
          <a:bodyPr anchor="b"/>
          <a:lstStyle>
            <a:lvl1pPr>
              <a:defRPr sz="5260">
                <a:solidFill>
                  <a:srgbClr val="005D4D"/>
                </a:solidFill>
              </a:defRPr>
            </a:lvl1pPr>
          </a:lstStyle>
          <a:p>
            <a:r>
              <a:rPr lang="es-ES" dirty="0"/>
              <a:t>Haga clic para modificar el estilo de título del patrón</a:t>
            </a:r>
          </a:p>
        </p:txBody>
      </p:sp>
      <p:sp>
        <p:nvSpPr>
          <p:cNvPr id="13" name="Marcador de texto 2">
            <a:extLst>
              <a:ext uri="{FF2B5EF4-FFF2-40B4-BE49-F238E27FC236}">
                <a16:creationId xmlns:a16="http://schemas.microsoft.com/office/drawing/2014/main" id="{D12662AE-A2C3-E04A-92CE-32CDD2EA3365}"/>
              </a:ext>
            </a:extLst>
          </p:cNvPr>
          <p:cNvSpPr>
            <a:spLocks noGrp="1"/>
          </p:cNvSpPr>
          <p:nvPr>
            <p:ph type="body" idx="1"/>
          </p:nvPr>
        </p:nvSpPr>
        <p:spPr>
          <a:xfrm>
            <a:off x="729278" y="4311685"/>
            <a:ext cx="9218950" cy="2115182"/>
          </a:xfrm>
        </p:spPr>
        <p:txBody>
          <a:bodyPr/>
          <a:lstStyle>
            <a:lvl1pPr marL="0" indent="0">
              <a:buNone/>
              <a:defRPr sz="2104">
                <a:solidFill>
                  <a:srgbClr val="444E47"/>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14" name="Imagen 13">
            <a:extLst>
              <a:ext uri="{FF2B5EF4-FFF2-40B4-BE49-F238E27FC236}">
                <a16:creationId xmlns:a16="http://schemas.microsoft.com/office/drawing/2014/main" id="{20C903A5-B88F-BA40-B38D-011729F003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42739291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2ABFE1AF-AE02-FE41-B86C-E499794264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02085" y="0"/>
            <a:ext cx="6224559" cy="7562850"/>
          </a:xfrm>
          <a:prstGeom prst="rect">
            <a:avLst/>
          </a:prstGeom>
        </p:spPr>
      </p:pic>
      <p:sp>
        <p:nvSpPr>
          <p:cNvPr id="3" name="Marcador de contenido 2">
            <a:extLst>
              <a:ext uri="{FF2B5EF4-FFF2-40B4-BE49-F238E27FC236}">
                <a16:creationId xmlns:a16="http://schemas.microsoft.com/office/drawing/2014/main" id="{50CAD34B-9E4C-FD40-9445-98EBFB3B474A}"/>
              </a:ext>
            </a:extLst>
          </p:cNvPr>
          <p:cNvSpPr>
            <a:spLocks noGrp="1"/>
          </p:cNvSpPr>
          <p:nvPr>
            <p:ph idx="1"/>
          </p:nvPr>
        </p:nvSpPr>
        <p:spPr>
          <a:xfrm>
            <a:off x="734844" y="1462153"/>
            <a:ext cx="9218950" cy="5349666"/>
          </a:xfrm>
        </p:spPr>
        <p:txBody>
          <a:bodyPr/>
          <a:lstStyle>
            <a:lvl1pPr>
              <a:defRPr sz="2104">
                <a:solidFill>
                  <a:srgbClr val="444E47"/>
                </a:solidFill>
              </a:defRPr>
            </a:lvl1pPr>
            <a:lvl2pPr>
              <a:defRPr sz="1753">
                <a:solidFill>
                  <a:srgbClr val="444E47"/>
                </a:solidFill>
              </a:defRPr>
            </a:lvl2pPr>
            <a:lvl3pPr>
              <a:defRPr sz="1403">
                <a:solidFill>
                  <a:srgbClr val="444E47"/>
                </a:solidFill>
              </a:defRPr>
            </a:lvl3pPr>
            <a:lvl4pPr>
              <a:defRPr sz="1403">
                <a:solidFill>
                  <a:srgbClr val="444E47"/>
                </a:solidFill>
              </a:defRPr>
            </a:lvl4pPr>
            <a:lvl5pPr>
              <a:defRPr sz="1052">
                <a:solidFill>
                  <a:srgbClr val="444E47"/>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pic>
        <p:nvPicPr>
          <p:cNvPr id="11" name="Imagen 10">
            <a:extLst>
              <a:ext uri="{FF2B5EF4-FFF2-40B4-BE49-F238E27FC236}">
                <a16:creationId xmlns:a16="http://schemas.microsoft.com/office/drawing/2014/main" id="{BA00C2A9-02FF-604D-AC0E-9F359842A82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95406" y="0"/>
            <a:ext cx="6224559" cy="7562850"/>
          </a:xfrm>
          <a:prstGeom prst="rect">
            <a:avLst/>
          </a:prstGeom>
        </p:spPr>
      </p:pic>
      <p:sp>
        <p:nvSpPr>
          <p:cNvPr id="2" name="Título 1">
            <a:extLst>
              <a:ext uri="{FF2B5EF4-FFF2-40B4-BE49-F238E27FC236}">
                <a16:creationId xmlns:a16="http://schemas.microsoft.com/office/drawing/2014/main" id="{AF7E4BA0-6FB0-2949-A961-FD6F0E964121}"/>
              </a:ext>
            </a:extLst>
          </p:cNvPr>
          <p:cNvSpPr>
            <a:spLocks noGrp="1"/>
          </p:cNvSpPr>
          <p:nvPr>
            <p:ph type="title"/>
          </p:nvPr>
        </p:nvSpPr>
        <p:spPr/>
        <p:txBody>
          <a:bodyPr/>
          <a:lstStyle/>
          <a:p>
            <a:r>
              <a:rPr lang="es-ES" dirty="0"/>
              <a:t>Haga clic para modificar el estilo de título del patrón</a:t>
            </a:r>
          </a:p>
        </p:txBody>
      </p:sp>
      <p:sp>
        <p:nvSpPr>
          <p:cNvPr id="15" name="Marcador de pie de página 4">
            <a:extLst>
              <a:ext uri="{FF2B5EF4-FFF2-40B4-BE49-F238E27FC236}">
                <a16:creationId xmlns:a16="http://schemas.microsoft.com/office/drawing/2014/main" id="{1E5C49A7-0497-3B40-ACF7-BD3252EDCE8E}"/>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endParaRPr lang="es-ES" dirty="0"/>
          </a:p>
        </p:txBody>
      </p:sp>
      <p:sp>
        <p:nvSpPr>
          <p:cNvPr id="16" name="Marcador de número de diapositiva 5">
            <a:extLst>
              <a:ext uri="{FF2B5EF4-FFF2-40B4-BE49-F238E27FC236}">
                <a16:creationId xmlns:a16="http://schemas.microsoft.com/office/drawing/2014/main" id="{5731ADE4-EE22-8B40-9B24-CA53A0A3B67B}"/>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12" name="Imagen 11">
            <a:extLst>
              <a:ext uri="{FF2B5EF4-FFF2-40B4-BE49-F238E27FC236}">
                <a16:creationId xmlns:a16="http://schemas.microsoft.com/office/drawing/2014/main" id="{20C903A5-B88F-BA40-B38D-011729F003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18678717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1_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E4BA0-6FB0-2949-A961-FD6F0E964121}"/>
              </a:ext>
            </a:extLst>
          </p:cNvPr>
          <p:cNvSpPr>
            <a:spLocks noGrp="1"/>
          </p:cNvSpPr>
          <p:nvPr>
            <p:ph type="title"/>
          </p:nvPr>
        </p:nvSpPr>
        <p:spPr/>
        <p:txBody>
          <a:bodyPr/>
          <a:lstStyle/>
          <a:p>
            <a:r>
              <a:rPr lang="es-ES" dirty="0"/>
              <a:t>Haga clic para modificar el estilo de título del patrón</a:t>
            </a:r>
          </a:p>
        </p:txBody>
      </p:sp>
      <p:sp>
        <p:nvSpPr>
          <p:cNvPr id="3" name="Marcador de contenido 2">
            <a:extLst>
              <a:ext uri="{FF2B5EF4-FFF2-40B4-BE49-F238E27FC236}">
                <a16:creationId xmlns:a16="http://schemas.microsoft.com/office/drawing/2014/main" id="{50CAD34B-9E4C-FD40-9445-98EBFB3B474A}"/>
              </a:ext>
            </a:extLst>
          </p:cNvPr>
          <p:cNvSpPr>
            <a:spLocks noGrp="1"/>
          </p:cNvSpPr>
          <p:nvPr>
            <p:ph idx="1"/>
          </p:nvPr>
        </p:nvSpPr>
        <p:spPr/>
        <p:txBody>
          <a:bodyPr/>
          <a:lstStyle>
            <a:lvl1pPr>
              <a:defRPr sz="2104">
                <a:solidFill>
                  <a:srgbClr val="444E47"/>
                </a:solidFill>
              </a:defRPr>
            </a:lvl1pPr>
            <a:lvl2pPr>
              <a:defRPr>
                <a:solidFill>
                  <a:srgbClr val="444E47"/>
                </a:solidFill>
              </a:defRPr>
            </a:lvl2pPr>
            <a:lvl3pPr>
              <a:defRPr>
                <a:solidFill>
                  <a:srgbClr val="444E47"/>
                </a:solidFill>
              </a:defRPr>
            </a:lvl3pPr>
            <a:lvl4pPr>
              <a:defRPr>
                <a:solidFill>
                  <a:srgbClr val="444E47"/>
                </a:solidFill>
              </a:defRPr>
            </a:lvl4pPr>
            <a:lvl5pPr>
              <a:defRPr>
                <a:solidFill>
                  <a:srgbClr val="444E47"/>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a:t>
            </a:r>
            <a:r>
              <a:rPr lang="es-ES" dirty="0" err="1"/>
              <a:t>nivelv</a:t>
            </a:r>
            <a:endParaRPr lang="es-ES" dirty="0"/>
          </a:p>
        </p:txBody>
      </p:sp>
      <p:sp>
        <p:nvSpPr>
          <p:cNvPr id="11" name="Marcador de pie de página 4">
            <a:extLst>
              <a:ext uri="{FF2B5EF4-FFF2-40B4-BE49-F238E27FC236}">
                <a16:creationId xmlns:a16="http://schemas.microsoft.com/office/drawing/2014/main" id="{082B9443-A9C6-AF48-A0ED-8A9218ACAA34}"/>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2" name="Marcador de número de diapositiva 5">
            <a:extLst>
              <a:ext uri="{FF2B5EF4-FFF2-40B4-BE49-F238E27FC236}">
                <a16:creationId xmlns:a16="http://schemas.microsoft.com/office/drawing/2014/main" id="{A6D4EECC-3CA5-A746-92DF-28EF67628F01}"/>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7" name="Imagen 6">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204284912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FDBF258E-D1BB-5C43-BB5D-758515BF6DD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35338" y="0"/>
            <a:ext cx="6224559" cy="7562850"/>
          </a:xfrm>
          <a:prstGeom prst="rect">
            <a:avLst/>
          </a:prstGeom>
        </p:spPr>
      </p:pic>
      <p:pic>
        <p:nvPicPr>
          <p:cNvPr id="10" name="Imagen 9">
            <a:extLst>
              <a:ext uri="{FF2B5EF4-FFF2-40B4-BE49-F238E27FC236}">
                <a16:creationId xmlns:a16="http://schemas.microsoft.com/office/drawing/2014/main" id="{68D4E2AA-900D-2C43-867E-3EF2D7F3BE6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sp>
        <p:nvSpPr>
          <p:cNvPr id="14" name="Título 1">
            <a:extLst>
              <a:ext uri="{FF2B5EF4-FFF2-40B4-BE49-F238E27FC236}">
                <a16:creationId xmlns:a16="http://schemas.microsoft.com/office/drawing/2014/main" id="{E3BC7FA6-A6A7-7E42-AB01-4157E3AAB677}"/>
              </a:ext>
            </a:extLst>
          </p:cNvPr>
          <p:cNvSpPr>
            <a:spLocks noGrp="1"/>
          </p:cNvSpPr>
          <p:nvPr>
            <p:ph type="title"/>
          </p:nvPr>
        </p:nvSpPr>
        <p:spPr>
          <a:xfrm>
            <a:off x="729276" y="1135988"/>
            <a:ext cx="6999945" cy="3145935"/>
          </a:xfrm>
        </p:spPr>
        <p:txBody>
          <a:bodyPr anchor="b">
            <a:normAutofit/>
          </a:bodyPr>
          <a:lstStyle>
            <a:lvl1pPr>
              <a:defRPr sz="4033"/>
            </a:lvl1pPr>
          </a:lstStyle>
          <a:p>
            <a:r>
              <a:rPr lang="es-ES" dirty="0"/>
              <a:t>Haga clic para modificar el estilo de título del patrón</a:t>
            </a:r>
          </a:p>
        </p:txBody>
      </p:sp>
      <p:sp>
        <p:nvSpPr>
          <p:cNvPr id="15" name="Marcador de texto 2">
            <a:extLst>
              <a:ext uri="{FF2B5EF4-FFF2-40B4-BE49-F238E27FC236}">
                <a16:creationId xmlns:a16="http://schemas.microsoft.com/office/drawing/2014/main" id="{A05DF1EB-28C8-994C-B296-67A1D5D27982}"/>
              </a:ext>
            </a:extLst>
          </p:cNvPr>
          <p:cNvSpPr>
            <a:spLocks noGrp="1"/>
          </p:cNvSpPr>
          <p:nvPr>
            <p:ph type="body" idx="1"/>
          </p:nvPr>
        </p:nvSpPr>
        <p:spPr>
          <a:xfrm>
            <a:off x="729276" y="4311685"/>
            <a:ext cx="6999945" cy="2115182"/>
          </a:xfrm>
        </p:spPr>
        <p:txBody>
          <a:bodyPr/>
          <a:lstStyle>
            <a:lvl1pPr marL="0" indent="0">
              <a:buNone/>
              <a:defRPr sz="2104">
                <a:solidFill>
                  <a:srgbClr val="444E47"/>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7" name="Imagen 6">
            <a:extLst>
              <a:ext uri="{FF2B5EF4-FFF2-40B4-BE49-F238E27FC236}">
                <a16:creationId xmlns:a16="http://schemas.microsoft.com/office/drawing/2014/main" id="{20C903A5-B88F-BA40-B38D-011729F003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50557829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9E61227-B7AA-E74E-A7BE-72BE72789547}"/>
              </a:ext>
            </a:extLst>
          </p:cNvPr>
          <p:cNvPicPr>
            <a:picLocks noChangeAspect="1"/>
          </p:cNvPicPr>
          <p:nvPr userDrawn="1"/>
        </p:nvPicPr>
        <p:blipFill rotWithShape="1">
          <a:blip r:embed="rId2"/>
          <a:srcRect t="8599" b="35990"/>
          <a:stretch/>
        </p:blipFill>
        <p:spPr>
          <a:xfrm>
            <a:off x="0" y="-1"/>
            <a:ext cx="10688638" cy="7562851"/>
          </a:xfrm>
          <a:prstGeom prst="rect">
            <a:avLst/>
          </a:prstGeom>
        </p:spPr>
      </p:pic>
      <p:pic>
        <p:nvPicPr>
          <p:cNvPr id="15" name="Imagen 14">
            <a:extLst>
              <a:ext uri="{FF2B5EF4-FFF2-40B4-BE49-F238E27FC236}">
                <a16:creationId xmlns:a16="http://schemas.microsoft.com/office/drawing/2014/main" id="{4E3C089F-C352-7640-AC90-651DDF5F3F0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748820" y="0"/>
            <a:ext cx="6224559" cy="7562850"/>
          </a:xfrm>
          <a:prstGeom prst="rect">
            <a:avLst/>
          </a:prstGeom>
        </p:spPr>
      </p:pic>
      <p:pic>
        <p:nvPicPr>
          <p:cNvPr id="14" name="Imagen 13">
            <a:extLst>
              <a:ext uri="{FF2B5EF4-FFF2-40B4-BE49-F238E27FC236}">
                <a16:creationId xmlns:a16="http://schemas.microsoft.com/office/drawing/2014/main" id="{4C23D05A-FB5B-874C-9E0C-44FB8EA7CE7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489230" y="0"/>
            <a:ext cx="6224559" cy="7562850"/>
          </a:xfrm>
          <a:prstGeom prst="rect">
            <a:avLst/>
          </a:prstGeom>
        </p:spPr>
      </p:pic>
      <p:sp>
        <p:nvSpPr>
          <p:cNvPr id="10" name="Título 1">
            <a:extLst>
              <a:ext uri="{FF2B5EF4-FFF2-40B4-BE49-F238E27FC236}">
                <a16:creationId xmlns:a16="http://schemas.microsoft.com/office/drawing/2014/main" id="{14BBCAB5-08DA-6D4D-9D66-E76A8B959D75}"/>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11" name="Marcador de texto 2">
            <a:extLst>
              <a:ext uri="{FF2B5EF4-FFF2-40B4-BE49-F238E27FC236}">
                <a16:creationId xmlns:a16="http://schemas.microsoft.com/office/drawing/2014/main" id="{2838FCAA-66EC-6943-A0CB-A5AFE23E4948}"/>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9" name="Imagen 8">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17437468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92728148-3D97-A545-BF68-3DAF417C8216}"/>
              </a:ext>
            </a:extLst>
          </p:cNvPr>
          <p:cNvPicPr>
            <a:picLocks noChangeAspect="1"/>
          </p:cNvPicPr>
          <p:nvPr userDrawn="1"/>
        </p:nvPicPr>
        <p:blipFill rotWithShape="1">
          <a:blip r:embed="rId2"/>
          <a:srcRect l="26113" t="27133"/>
          <a:stretch/>
        </p:blipFill>
        <p:spPr>
          <a:xfrm>
            <a:off x="0" y="1"/>
            <a:ext cx="10688638" cy="7562850"/>
          </a:xfrm>
          <a:prstGeom prst="rect">
            <a:avLst/>
          </a:prstGeom>
        </p:spPr>
      </p:pic>
      <p:pic>
        <p:nvPicPr>
          <p:cNvPr id="19" name="Imagen 18">
            <a:extLst>
              <a:ext uri="{FF2B5EF4-FFF2-40B4-BE49-F238E27FC236}">
                <a16:creationId xmlns:a16="http://schemas.microsoft.com/office/drawing/2014/main" id="{B6B390F9-D400-6D40-A14B-E4D1CD403B9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20" name="Imagen 19">
            <a:extLst>
              <a:ext uri="{FF2B5EF4-FFF2-40B4-BE49-F238E27FC236}">
                <a16:creationId xmlns:a16="http://schemas.microsoft.com/office/drawing/2014/main" id="{C4A40099-BF44-E04C-84C7-6C67B850825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sp>
        <p:nvSpPr>
          <p:cNvPr id="13" name="Título 1">
            <a:extLst>
              <a:ext uri="{FF2B5EF4-FFF2-40B4-BE49-F238E27FC236}">
                <a16:creationId xmlns:a16="http://schemas.microsoft.com/office/drawing/2014/main" id="{B4810FF7-9D01-A640-A71A-9F8A0BDB06EA}"/>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17" name="Marcador de texto 2">
            <a:extLst>
              <a:ext uri="{FF2B5EF4-FFF2-40B4-BE49-F238E27FC236}">
                <a16:creationId xmlns:a16="http://schemas.microsoft.com/office/drawing/2014/main" id="{2A428E42-2571-4E40-93BD-174BBF03ED3D}"/>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9" name="Imagen 8">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428901182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432973C-0507-F144-B56A-0ABE06432735}"/>
              </a:ext>
            </a:extLst>
          </p:cNvPr>
          <p:cNvPicPr>
            <a:picLocks noChangeAspect="1"/>
          </p:cNvPicPr>
          <p:nvPr userDrawn="1"/>
        </p:nvPicPr>
        <p:blipFill rotWithShape="1">
          <a:blip r:embed="rId2"/>
          <a:srcRect l="8632" t="6535" r="1561"/>
          <a:stretch/>
        </p:blipFill>
        <p:spPr>
          <a:xfrm>
            <a:off x="0" y="0"/>
            <a:ext cx="10688638" cy="7562850"/>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sp>
        <p:nvSpPr>
          <p:cNvPr id="17" name="Título 1">
            <a:extLst>
              <a:ext uri="{FF2B5EF4-FFF2-40B4-BE49-F238E27FC236}">
                <a16:creationId xmlns:a16="http://schemas.microsoft.com/office/drawing/2014/main" id="{66A5812D-C5F1-4E4A-9425-0484BC70B48B}"/>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18" name="Marcador de texto 2">
            <a:extLst>
              <a:ext uri="{FF2B5EF4-FFF2-40B4-BE49-F238E27FC236}">
                <a16:creationId xmlns:a16="http://schemas.microsoft.com/office/drawing/2014/main" id="{1321F145-2C92-9A4D-86A6-9C404BB82E32}"/>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8" name="Imagen 7">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28766902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as 3 Destacados de cifra">
    <p:spTree>
      <p:nvGrpSpPr>
        <p:cNvPr id="1" name=""/>
        <p:cNvGrpSpPr/>
        <p:nvPr/>
      </p:nvGrpSpPr>
      <p:grpSpPr>
        <a:xfrm>
          <a:off x="0" y="0"/>
          <a:ext cx="0" cy="0"/>
          <a:chOff x="0" y="0"/>
          <a:chExt cx="0" cy="0"/>
        </a:xfrm>
      </p:grpSpPr>
      <p:sp>
        <p:nvSpPr>
          <p:cNvPr id="14" name="Rectangle 13"/>
          <p:cNvSpPr/>
          <p:nvPr/>
        </p:nvSpPr>
        <p:spPr>
          <a:xfrm>
            <a:off x="5449907" y="1100259"/>
            <a:ext cx="4572000" cy="1754187"/>
          </a:xfrm>
          <a:prstGeom prst="rect">
            <a:avLst/>
          </a:prstGeom>
          <a:solidFill>
            <a:srgbClr val="C8E0D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5" name="Rectangle 14"/>
          <p:cNvSpPr/>
          <p:nvPr/>
        </p:nvSpPr>
        <p:spPr>
          <a:xfrm>
            <a:off x="5449907" y="3041650"/>
            <a:ext cx="4572000" cy="175418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7" name="Rectangle 16"/>
          <p:cNvSpPr/>
          <p:nvPr/>
        </p:nvSpPr>
        <p:spPr>
          <a:xfrm>
            <a:off x="5449907" y="4983284"/>
            <a:ext cx="4572000" cy="17541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7" name="Marcador de texto 19"/>
          <p:cNvSpPr>
            <a:spLocks noGrp="1"/>
          </p:cNvSpPr>
          <p:nvPr>
            <p:ph type="body" sz="quarter" idx="13"/>
          </p:nvPr>
        </p:nvSpPr>
        <p:spPr>
          <a:xfrm>
            <a:off x="612729" y="1087037"/>
            <a:ext cx="4571654"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729" y="1509467"/>
            <a:ext cx="4571654" cy="500718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5746533" y="1821600"/>
            <a:ext cx="4032205" cy="607516"/>
          </a:xfrm>
          <a:prstGeom prst="rect">
            <a:avLst/>
          </a:prstGeom>
        </p:spPr>
        <p:txBody>
          <a:bodyPr vert="horz" lIns="99551" tIns="49775" rIns="99551" bIns="49775"/>
          <a:lstStyle>
            <a:lvl1pPr marL="0" indent="0" algn="ctr">
              <a:spcBef>
                <a:spcPts val="0"/>
              </a:spcBef>
              <a:spcAft>
                <a:spcPts val="0"/>
              </a:spcAft>
              <a:buNone/>
              <a:defRPr sz="2000" b="0" baseline="0">
                <a:solidFill>
                  <a:srgbClr val="4D4C4C"/>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hasCustomPrompt="1"/>
          </p:nvPr>
        </p:nvSpPr>
        <p:spPr>
          <a:xfrm>
            <a:off x="5449907" y="1079021"/>
            <a:ext cx="4572000" cy="700938"/>
          </a:xfrm>
          <a:prstGeom prst="rect">
            <a:avLst/>
          </a:prstGeom>
        </p:spPr>
        <p:txBody>
          <a:bodyPr vert="horz" lIns="99551" tIns="49775" rIns="99551" bIns="49775"/>
          <a:lstStyle>
            <a:lvl1pPr marL="0" indent="0" algn="ctr">
              <a:spcBef>
                <a:spcPts val="0"/>
              </a:spcBef>
              <a:spcAft>
                <a:spcPts val="0"/>
              </a:spcAft>
              <a:buNone/>
              <a:defRPr sz="5000" b="0" baseline="0">
                <a:solidFill>
                  <a:srgbClr val="4D4C4C"/>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16"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27"/>
          </p:nvPr>
        </p:nvSpPr>
        <p:spPr>
          <a:xfrm>
            <a:off x="5746534" y="2502228"/>
            <a:ext cx="4032205" cy="243741"/>
          </a:xfrm>
          <a:prstGeom prst="rect">
            <a:avLst/>
          </a:prstGeom>
        </p:spPr>
        <p:txBody>
          <a:bodyPr vert="horz" lIns="99551" tIns="49775" rIns="99551" bIns="49775"/>
          <a:lstStyle>
            <a:lvl1pPr marL="0" indent="0" algn="ctr">
              <a:spcBef>
                <a:spcPts val="0"/>
              </a:spcBef>
              <a:spcAft>
                <a:spcPts val="0"/>
              </a:spcAft>
              <a:buNone/>
              <a:defRPr sz="1200" b="0" baseline="0">
                <a:solidFill>
                  <a:srgbClr val="4D4C4C"/>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1" name="Marcador de texto 19"/>
          <p:cNvSpPr>
            <a:spLocks noGrp="1"/>
          </p:cNvSpPr>
          <p:nvPr>
            <p:ph type="body" sz="quarter" idx="28"/>
          </p:nvPr>
        </p:nvSpPr>
        <p:spPr>
          <a:xfrm>
            <a:off x="5746533" y="3763320"/>
            <a:ext cx="4032205" cy="607516"/>
          </a:xfrm>
          <a:prstGeom prst="rect">
            <a:avLst/>
          </a:prstGeom>
        </p:spPr>
        <p:txBody>
          <a:bodyPr vert="horz" lIns="99551" tIns="49775" rIns="99551" bIns="49775"/>
          <a:lstStyle>
            <a:lvl1pPr marL="0" indent="0" algn="ctr">
              <a:spcBef>
                <a:spcPts val="0"/>
              </a:spcBef>
              <a:spcAft>
                <a:spcPts val="0"/>
              </a:spcAft>
              <a:buNone/>
              <a:defRPr sz="2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2" name="Marcador de texto 19"/>
          <p:cNvSpPr>
            <a:spLocks noGrp="1"/>
          </p:cNvSpPr>
          <p:nvPr>
            <p:ph type="body" sz="quarter" idx="29" hasCustomPrompt="1"/>
          </p:nvPr>
        </p:nvSpPr>
        <p:spPr>
          <a:xfrm>
            <a:off x="5746412" y="3020741"/>
            <a:ext cx="4032206" cy="700938"/>
          </a:xfrm>
          <a:prstGeom prst="rect">
            <a:avLst/>
          </a:prstGeom>
        </p:spPr>
        <p:txBody>
          <a:bodyPr vert="horz" lIns="99551" tIns="49775" rIns="99551" bIns="49775"/>
          <a:lstStyle>
            <a:lvl1pPr marL="0" indent="0" algn="ctr">
              <a:spcBef>
                <a:spcPts val="0"/>
              </a:spcBef>
              <a:spcAft>
                <a:spcPts val="0"/>
              </a:spcAft>
              <a:buNone/>
              <a:defRPr sz="5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38" name="Marcador de texto 19"/>
          <p:cNvSpPr>
            <a:spLocks noGrp="1"/>
          </p:cNvSpPr>
          <p:nvPr>
            <p:ph type="body" sz="quarter" idx="30"/>
          </p:nvPr>
        </p:nvSpPr>
        <p:spPr>
          <a:xfrm>
            <a:off x="5746534" y="4444190"/>
            <a:ext cx="4032205" cy="243741"/>
          </a:xfrm>
          <a:prstGeom prst="rect">
            <a:avLst/>
          </a:prstGeom>
        </p:spPr>
        <p:txBody>
          <a:bodyPr vert="horz" lIns="99551" tIns="49775" rIns="99551" bIns="49775"/>
          <a:lstStyle>
            <a:lvl1pPr marL="0" indent="0" algn="ctr">
              <a:spcBef>
                <a:spcPts val="0"/>
              </a:spcBef>
              <a:spcAft>
                <a:spcPts val="0"/>
              </a:spcAft>
              <a:buNone/>
              <a:defRPr sz="12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0" name="Marcador de texto 19"/>
          <p:cNvSpPr>
            <a:spLocks noGrp="1"/>
          </p:cNvSpPr>
          <p:nvPr>
            <p:ph type="body" sz="quarter" idx="31"/>
          </p:nvPr>
        </p:nvSpPr>
        <p:spPr>
          <a:xfrm>
            <a:off x="5746533" y="5705282"/>
            <a:ext cx="4032205" cy="607516"/>
          </a:xfrm>
          <a:prstGeom prst="rect">
            <a:avLst/>
          </a:prstGeom>
        </p:spPr>
        <p:txBody>
          <a:bodyPr vert="horz" lIns="99551" tIns="49775" rIns="99551" bIns="49775"/>
          <a:lstStyle>
            <a:lvl1pPr marL="0" indent="0" algn="ctr">
              <a:spcBef>
                <a:spcPts val="0"/>
              </a:spcBef>
              <a:spcAft>
                <a:spcPts val="0"/>
              </a:spcAft>
              <a:buNone/>
              <a:defRPr sz="2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1" name="Marcador de texto 19"/>
          <p:cNvSpPr>
            <a:spLocks noGrp="1"/>
          </p:cNvSpPr>
          <p:nvPr>
            <p:ph type="body" sz="quarter" idx="32" hasCustomPrompt="1"/>
          </p:nvPr>
        </p:nvSpPr>
        <p:spPr>
          <a:xfrm>
            <a:off x="5746412" y="4962703"/>
            <a:ext cx="4032206" cy="700938"/>
          </a:xfrm>
          <a:prstGeom prst="rect">
            <a:avLst/>
          </a:prstGeom>
        </p:spPr>
        <p:txBody>
          <a:bodyPr vert="horz" lIns="99551" tIns="49775" rIns="99551" bIns="49775"/>
          <a:lstStyle>
            <a:lvl1pPr marL="0" indent="0" algn="ctr">
              <a:spcBef>
                <a:spcPts val="0"/>
              </a:spcBef>
              <a:spcAft>
                <a:spcPts val="0"/>
              </a:spcAft>
              <a:buNone/>
              <a:defRPr sz="5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42" name="Marcador de texto 19"/>
          <p:cNvSpPr>
            <a:spLocks noGrp="1"/>
          </p:cNvSpPr>
          <p:nvPr>
            <p:ph type="body" sz="quarter" idx="33"/>
          </p:nvPr>
        </p:nvSpPr>
        <p:spPr>
          <a:xfrm>
            <a:off x="5746534" y="6385910"/>
            <a:ext cx="4032205" cy="243741"/>
          </a:xfrm>
          <a:prstGeom prst="rect">
            <a:avLst/>
          </a:prstGeom>
        </p:spPr>
        <p:txBody>
          <a:bodyPr vert="horz" lIns="99551" tIns="49775" rIns="99551" bIns="49775"/>
          <a:lstStyle>
            <a:lvl1pPr marL="0" indent="0" algn="ctr">
              <a:spcBef>
                <a:spcPts val="0"/>
              </a:spcBef>
              <a:spcAft>
                <a:spcPts val="0"/>
              </a:spcAft>
              <a:buNone/>
              <a:defRPr sz="12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8" name="Footer Placeholder 12"/>
          <p:cNvSpPr>
            <a:spLocks noGrp="1"/>
          </p:cNvSpPr>
          <p:nvPr>
            <p:ph type="ftr" sz="quarter" idx="34"/>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9" name="Date Placeholder 14"/>
          <p:cNvSpPr>
            <a:spLocks noGrp="1"/>
          </p:cNvSpPr>
          <p:nvPr>
            <p:ph type="dt" sz="half" idx="3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12091829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D6DF99F0-9E28-6547-836B-92DFDE1E4DE9}"/>
              </a:ext>
            </a:extLst>
          </p:cNvPr>
          <p:cNvPicPr>
            <a:picLocks noChangeAspect="1"/>
          </p:cNvPicPr>
          <p:nvPr userDrawn="1"/>
        </p:nvPicPr>
        <p:blipFill rotWithShape="1">
          <a:blip r:embed="rId2"/>
          <a:srcRect t="30435"/>
          <a:stretch/>
        </p:blipFill>
        <p:spPr>
          <a:xfrm>
            <a:off x="0" y="0"/>
            <a:ext cx="10688638" cy="7562850"/>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sp>
        <p:nvSpPr>
          <p:cNvPr id="7" name="Título 1">
            <a:extLst>
              <a:ext uri="{FF2B5EF4-FFF2-40B4-BE49-F238E27FC236}">
                <a16:creationId xmlns:a16="http://schemas.microsoft.com/office/drawing/2014/main" id="{BF988ADA-B061-2841-9F43-6210F658A45E}"/>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9" name="Marcador de texto 2">
            <a:extLst>
              <a:ext uri="{FF2B5EF4-FFF2-40B4-BE49-F238E27FC236}">
                <a16:creationId xmlns:a16="http://schemas.microsoft.com/office/drawing/2014/main" id="{F933B886-22F9-1644-9E03-D67B21432EE3}"/>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10" name="Imagen 9">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119980869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9_Encabezado de sección">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72DFC88-5113-F747-A44E-E02F48623D21}"/>
              </a:ext>
            </a:extLst>
          </p:cNvPr>
          <p:cNvPicPr>
            <a:picLocks noChangeAspect="1"/>
          </p:cNvPicPr>
          <p:nvPr userDrawn="1"/>
        </p:nvPicPr>
        <p:blipFill rotWithShape="1">
          <a:blip r:embed="rId2"/>
          <a:srcRect l="786" t="27074"/>
          <a:stretch/>
        </p:blipFill>
        <p:spPr>
          <a:xfrm>
            <a:off x="0" y="-1"/>
            <a:ext cx="10688638" cy="7562851"/>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sp>
        <p:nvSpPr>
          <p:cNvPr id="17" name="Título 1">
            <a:extLst>
              <a:ext uri="{FF2B5EF4-FFF2-40B4-BE49-F238E27FC236}">
                <a16:creationId xmlns:a16="http://schemas.microsoft.com/office/drawing/2014/main" id="{66A5812D-C5F1-4E4A-9425-0484BC70B48B}"/>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18" name="Marcador de texto 2">
            <a:extLst>
              <a:ext uri="{FF2B5EF4-FFF2-40B4-BE49-F238E27FC236}">
                <a16:creationId xmlns:a16="http://schemas.microsoft.com/office/drawing/2014/main" id="{1321F145-2C92-9A4D-86A6-9C404BB82E32}"/>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8" name="Imagen 7">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28097422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8_Encabezado de sección">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DAF5F46-F49F-2642-B705-3AEEFF1CD494}"/>
              </a:ext>
            </a:extLst>
          </p:cNvPr>
          <p:cNvPicPr>
            <a:picLocks noChangeAspect="1"/>
          </p:cNvPicPr>
          <p:nvPr userDrawn="1"/>
        </p:nvPicPr>
        <p:blipFill rotWithShape="1">
          <a:blip r:embed="rId2"/>
          <a:srcRect l="2603" t="2690" r="-87"/>
          <a:stretch/>
        </p:blipFill>
        <p:spPr>
          <a:xfrm>
            <a:off x="1" y="0"/>
            <a:ext cx="10688637" cy="7562850"/>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sp>
        <p:nvSpPr>
          <p:cNvPr id="17" name="Título 1">
            <a:extLst>
              <a:ext uri="{FF2B5EF4-FFF2-40B4-BE49-F238E27FC236}">
                <a16:creationId xmlns:a16="http://schemas.microsoft.com/office/drawing/2014/main" id="{66A5812D-C5F1-4E4A-9425-0484BC70B48B}"/>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18" name="Marcador de texto 2">
            <a:extLst>
              <a:ext uri="{FF2B5EF4-FFF2-40B4-BE49-F238E27FC236}">
                <a16:creationId xmlns:a16="http://schemas.microsoft.com/office/drawing/2014/main" id="{1321F145-2C92-9A4D-86A6-9C404BB82E32}"/>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8" name="Imagen 7">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65866425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7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C9F30686-1D07-5342-B022-3DC394396A39}"/>
              </a:ext>
            </a:extLst>
          </p:cNvPr>
          <p:cNvPicPr>
            <a:picLocks noChangeAspect="1"/>
          </p:cNvPicPr>
          <p:nvPr userDrawn="1"/>
        </p:nvPicPr>
        <p:blipFill rotWithShape="1">
          <a:blip r:embed="rId2"/>
          <a:srcRect l="4467" t="6276" r="-238" b="2685"/>
          <a:stretch/>
        </p:blipFill>
        <p:spPr>
          <a:xfrm>
            <a:off x="-1" y="-1"/>
            <a:ext cx="10767813" cy="7591100"/>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sp>
        <p:nvSpPr>
          <p:cNvPr id="7" name="Título 1">
            <a:extLst>
              <a:ext uri="{FF2B5EF4-FFF2-40B4-BE49-F238E27FC236}">
                <a16:creationId xmlns:a16="http://schemas.microsoft.com/office/drawing/2014/main" id="{BF988ADA-B061-2841-9F43-6210F658A45E}"/>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9" name="Marcador de texto 2">
            <a:extLst>
              <a:ext uri="{FF2B5EF4-FFF2-40B4-BE49-F238E27FC236}">
                <a16:creationId xmlns:a16="http://schemas.microsoft.com/office/drawing/2014/main" id="{F933B886-22F9-1644-9E03-D67B21432EE3}"/>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10" name="Imagen 9">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31759154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6_Encabezado de sección">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B00AD78-695F-2641-8B00-F7F233906D5F}"/>
              </a:ext>
            </a:extLst>
          </p:cNvPr>
          <p:cNvPicPr>
            <a:picLocks noChangeAspect="1"/>
          </p:cNvPicPr>
          <p:nvPr userDrawn="1"/>
        </p:nvPicPr>
        <p:blipFill rotWithShape="1">
          <a:blip r:embed="rId2"/>
          <a:srcRect t="7933" b="18150"/>
          <a:stretch/>
        </p:blipFill>
        <p:spPr>
          <a:xfrm>
            <a:off x="-7325" y="0"/>
            <a:ext cx="10694132" cy="7562850"/>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sp>
        <p:nvSpPr>
          <p:cNvPr id="7" name="Título 1">
            <a:extLst>
              <a:ext uri="{FF2B5EF4-FFF2-40B4-BE49-F238E27FC236}">
                <a16:creationId xmlns:a16="http://schemas.microsoft.com/office/drawing/2014/main" id="{BF988ADA-B061-2841-9F43-6210F658A45E}"/>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9" name="Marcador de texto 2">
            <a:extLst>
              <a:ext uri="{FF2B5EF4-FFF2-40B4-BE49-F238E27FC236}">
                <a16:creationId xmlns:a16="http://schemas.microsoft.com/office/drawing/2014/main" id="{F933B886-22F9-1644-9E03-D67B21432EE3}"/>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10" name="Imagen 9">
            <a:extLst>
              <a:ext uri="{FF2B5EF4-FFF2-40B4-BE49-F238E27FC236}">
                <a16:creationId xmlns:a16="http://schemas.microsoft.com/office/drawing/2014/main" id="{FA414B29-0906-B14D-9F6D-BAC616FACE3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66391" y="6391767"/>
            <a:ext cx="1565101" cy="748235"/>
          </a:xfrm>
          <a:prstGeom prst="rect">
            <a:avLst/>
          </a:prstGeom>
        </p:spPr>
      </p:pic>
    </p:spTree>
    <p:extLst>
      <p:ext uri="{BB962C8B-B14F-4D97-AF65-F5344CB8AC3E}">
        <p14:creationId xmlns:p14="http://schemas.microsoft.com/office/powerpoint/2010/main" val="23883815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sp>
        <p:nvSpPr>
          <p:cNvPr id="8" name="Marcador de posición de imagen 2">
            <a:extLst>
              <a:ext uri="{FF2B5EF4-FFF2-40B4-BE49-F238E27FC236}">
                <a16:creationId xmlns:a16="http://schemas.microsoft.com/office/drawing/2014/main" id="{2E52A977-D7B3-6844-AC3E-221AC02126B4}"/>
              </a:ext>
            </a:extLst>
          </p:cNvPr>
          <p:cNvSpPr>
            <a:spLocks noGrp="1"/>
          </p:cNvSpPr>
          <p:nvPr>
            <p:ph type="pic" idx="10"/>
          </p:nvPr>
        </p:nvSpPr>
        <p:spPr>
          <a:xfrm>
            <a:off x="0" y="0"/>
            <a:ext cx="10688638" cy="7562850"/>
          </a:xfrm>
        </p:spPr>
        <p:txBody>
          <a:bodyPr/>
          <a:lstStyle>
            <a:lvl1pPr marL="0" indent="0">
              <a:buNone/>
              <a:defRPr sz="2805"/>
            </a:lvl1pPr>
            <a:lvl2pPr marL="400806" indent="0">
              <a:buNone/>
              <a:defRPr sz="2455"/>
            </a:lvl2pPr>
            <a:lvl3pPr marL="801612" indent="0">
              <a:buNone/>
              <a:defRPr sz="2104"/>
            </a:lvl3pPr>
            <a:lvl4pPr marL="1202418" indent="0">
              <a:buNone/>
              <a:defRPr sz="1753"/>
            </a:lvl4pPr>
            <a:lvl5pPr marL="1603223" indent="0">
              <a:buNone/>
              <a:defRPr sz="1753"/>
            </a:lvl5pPr>
            <a:lvl6pPr marL="2004029" indent="0">
              <a:buNone/>
              <a:defRPr sz="1753"/>
            </a:lvl6pPr>
            <a:lvl7pPr marL="2404834" indent="0">
              <a:buNone/>
              <a:defRPr sz="1753"/>
            </a:lvl7pPr>
            <a:lvl8pPr marL="2805641" indent="0">
              <a:buNone/>
              <a:defRPr sz="1753"/>
            </a:lvl8pPr>
            <a:lvl9pPr marL="3206447" indent="0">
              <a:buNone/>
              <a:defRPr sz="1753"/>
            </a:lvl9pPr>
          </a:lstStyle>
          <a:p>
            <a:endParaRPr lang="es-ES" dirty="0"/>
          </a:p>
        </p:txBody>
      </p:sp>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723670" y="0"/>
            <a:ext cx="6224559" cy="7562850"/>
          </a:xfrm>
          <a:prstGeom prst="rect">
            <a:avLst/>
          </a:prstGeom>
        </p:spPr>
      </p:pic>
      <p:pic>
        <p:nvPicPr>
          <p:cNvPr id="16" name="Imagen 15">
            <a:extLst>
              <a:ext uri="{FF2B5EF4-FFF2-40B4-BE49-F238E27FC236}">
                <a16:creationId xmlns:a16="http://schemas.microsoft.com/office/drawing/2014/main" id="{720D9FAF-932B-8948-8459-219F62756938}"/>
              </a:ext>
            </a:extLst>
          </p:cNvPr>
          <p:cNvPicPr>
            <a:picLocks noChangeAspect="1"/>
          </p:cNvPicPr>
          <p:nvPr userDrawn="1"/>
        </p:nvPicPr>
        <p:blipFill>
          <a:blip r:embed="rId4"/>
          <a:stretch>
            <a:fillRect/>
          </a:stretch>
        </p:blipFill>
        <p:spPr>
          <a:xfrm>
            <a:off x="8483546" y="6807700"/>
            <a:ext cx="1779054" cy="332301"/>
          </a:xfrm>
          <a:prstGeom prst="rect">
            <a:avLst/>
          </a:prstGeom>
        </p:spPr>
      </p:pic>
      <p:sp>
        <p:nvSpPr>
          <p:cNvPr id="7" name="Título 1">
            <a:extLst>
              <a:ext uri="{FF2B5EF4-FFF2-40B4-BE49-F238E27FC236}">
                <a16:creationId xmlns:a16="http://schemas.microsoft.com/office/drawing/2014/main" id="{BF988ADA-B061-2841-9F43-6210F658A45E}"/>
              </a:ext>
            </a:extLst>
          </p:cNvPr>
          <p:cNvSpPr>
            <a:spLocks noGrp="1"/>
          </p:cNvSpPr>
          <p:nvPr>
            <p:ph type="title"/>
          </p:nvPr>
        </p:nvSpPr>
        <p:spPr>
          <a:xfrm>
            <a:off x="5784373" y="553621"/>
            <a:ext cx="4363545" cy="1328688"/>
          </a:xfrm>
        </p:spPr>
        <p:txBody>
          <a:bodyPr anchor="b">
            <a:normAutofit/>
          </a:bodyPr>
          <a:lstStyle>
            <a:lvl1pPr algn="r">
              <a:defRPr sz="2805">
                <a:solidFill>
                  <a:schemeClr val="bg1"/>
                </a:solidFill>
              </a:defRPr>
            </a:lvl1pPr>
          </a:lstStyle>
          <a:p>
            <a:r>
              <a:rPr lang="es-ES" dirty="0"/>
              <a:t>Haga clic para modificar el estilo de título del patrón</a:t>
            </a:r>
          </a:p>
        </p:txBody>
      </p:sp>
      <p:sp>
        <p:nvSpPr>
          <p:cNvPr id="9" name="Marcador de texto 2">
            <a:extLst>
              <a:ext uri="{FF2B5EF4-FFF2-40B4-BE49-F238E27FC236}">
                <a16:creationId xmlns:a16="http://schemas.microsoft.com/office/drawing/2014/main" id="{F933B886-22F9-1644-9E03-D67B21432EE3}"/>
              </a:ext>
            </a:extLst>
          </p:cNvPr>
          <p:cNvSpPr>
            <a:spLocks noGrp="1"/>
          </p:cNvSpPr>
          <p:nvPr>
            <p:ph type="body" idx="1"/>
          </p:nvPr>
        </p:nvSpPr>
        <p:spPr>
          <a:xfrm>
            <a:off x="5771797" y="2160476"/>
            <a:ext cx="4388695" cy="1145430"/>
          </a:xfrm>
        </p:spPr>
        <p:txBody>
          <a:bodyPr/>
          <a:lstStyle>
            <a:lvl1pPr marL="0" indent="0" algn="r">
              <a:buNone/>
              <a:defRPr sz="2104">
                <a:solidFill>
                  <a:schemeClr val="bg1"/>
                </a:solidFill>
              </a:defRPr>
            </a:lvl1pPr>
            <a:lvl2pPr marL="400806" indent="0">
              <a:buNone/>
              <a:defRPr sz="1753">
                <a:solidFill>
                  <a:schemeClr val="tx1">
                    <a:tint val="75000"/>
                  </a:schemeClr>
                </a:solidFill>
              </a:defRPr>
            </a:lvl2pPr>
            <a:lvl3pPr marL="801612" indent="0">
              <a:buNone/>
              <a:defRPr sz="1578">
                <a:solidFill>
                  <a:schemeClr val="tx1">
                    <a:tint val="75000"/>
                  </a:schemeClr>
                </a:solidFill>
              </a:defRPr>
            </a:lvl3pPr>
            <a:lvl4pPr marL="1202418" indent="0">
              <a:buNone/>
              <a:defRPr sz="1403">
                <a:solidFill>
                  <a:schemeClr val="tx1">
                    <a:tint val="75000"/>
                  </a:schemeClr>
                </a:solidFill>
              </a:defRPr>
            </a:lvl4pPr>
            <a:lvl5pPr marL="1603223" indent="0">
              <a:buNone/>
              <a:defRPr sz="1403">
                <a:solidFill>
                  <a:schemeClr val="tx1">
                    <a:tint val="75000"/>
                  </a:schemeClr>
                </a:solidFill>
              </a:defRPr>
            </a:lvl5pPr>
            <a:lvl6pPr marL="2004029" indent="0">
              <a:buNone/>
              <a:defRPr sz="1403">
                <a:solidFill>
                  <a:schemeClr val="tx1">
                    <a:tint val="75000"/>
                  </a:schemeClr>
                </a:solidFill>
              </a:defRPr>
            </a:lvl6pPr>
            <a:lvl7pPr marL="2404834" indent="0">
              <a:buNone/>
              <a:defRPr sz="1403">
                <a:solidFill>
                  <a:schemeClr val="tx1">
                    <a:tint val="75000"/>
                  </a:schemeClr>
                </a:solidFill>
              </a:defRPr>
            </a:lvl7pPr>
            <a:lvl8pPr marL="2805641" indent="0">
              <a:buNone/>
              <a:defRPr sz="1403">
                <a:solidFill>
                  <a:schemeClr val="tx1">
                    <a:tint val="75000"/>
                  </a:schemeClr>
                </a:solidFill>
              </a:defRPr>
            </a:lvl8pPr>
            <a:lvl9pPr marL="3206447" indent="0">
              <a:buNone/>
              <a:defRPr sz="1403">
                <a:solidFill>
                  <a:schemeClr val="tx1">
                    <a:tint val="75000"/>
                  </a:schemeClr>
                </a:solidFill>
              </a:defRPr>
            </a:lvl9pPr>
          </a:lstStyle>
          <a:p>
            <a:pPr lvl="0"/>
            <a:r>
              <a:rPr lang="es-ES" dirty="0"/>
              <a:t>Haga clic para modificar los estilos de texto del patrón</a:t>
            </a:r>
          </a:p>
        </p:txBody>
      </p:sp>
      <p:pic>
        <p:nvPicPr>
          <p:cNvPr id="10" name="Imagen 9">
            <a:extLst>
              <a:ext uri="{FF2B5EF4-FFF2-40B4-BE49-F238E27FC236}">
                <a16:creationId xmlns:a16="http://schemas.microsoft.com/office/drawing/2014/main" id="{2DAAA9A4-C130-1A44-AECC-D2E73F422F1B}"/>
              </a:ext>
            </a:extLst>
          </p:cNvPr>
          <p:cNvPicPr>
            <a:picLocks noChangeAspect="1"/>
          </p:cNvPicPr>
          <p:nvPr userDrawn="1"/>
        </p:nvPicPr>
        <p:blipFill>
          <a:blip r:embed="rId4"/>
          <a:stretch>
            <a:fillRect/>
          </a:stretch>
        </p:blipFill>
        <p:spPr>
          <a:xfrm>
            <a:off x="8661690" y="7031784"/>
            <a:ext cx="1779054" cy="332301"/>
          </a:xfrm>
          <a:prstGeom prst="rect">
            <a:avLst/>
          </a:prstGeom>
        </p:spPr>
      </p:pic>
    </p:spTree>
    <p:extLst>
      <p:ext uri="{BB962C8B-B14F-4D97-AF65-F5344CB8AC3E}">
        <p14:creationId xmlns:p14="http://schemas.microsoft.com/office/powerpoint/2010/main" val="4424875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342209-ABC9-454D-B293-89C7615F4E6E}"/>
              </a:ext>
            </a:extLst>
          </p:cNvPr>
          <p:cNvSpPr>
            <a:spLocks noGrp="1"/>
          </p:cNvSpPr>
          <p:nvPr>
            <p:ph type="title"/>
          </p:nvPr>
        </p:nvSpPr>
        <p:spPr/>
        <p:txBody>
          <a:bodyPr/>
          <a:lstStyle/>
          <a:p>
            <a:r>
              <a:rPr lang="es-ES"/>
              <a:t>Haga clic para modificar el estilo de título del patrón</a:t>
            </a:r>
          </a:p>
        </p:txBody>
      </p:sp>
      <p:sp>
        <p:nvSpPr>
          <p:cNvPr id="3" name="Marcador de pie de página 2">
            <a:extLst>
              <a:ext uri="{FF2B5EF4-FFF2-40B4-BE49-F238E27FC236}">
                <a16:creationId xmlns:a16="http://schemas.microsoft.com/office/drawing/2014/main" id="{52B87133-A45A-C046-B319-A94ADD30B9F8}"/>
              </a:ext>
            </a:extLst>
          </p:cNvPr>
          <p:cNvSpPr>
            <a:spLocks noGrp="1"/>
          </p:cNvSpPr>
          <p:nvPr>
            <p:ph type="ftr" sz="quarter" idx="10"/>
          </p:nvPr>
        </p:nvSpPr>
        <p:spPr/>
        <p:txBody>
          <a:bodyPr/>
          <a:lstStyle/>
          <a:p>
            <a:r>
              <a:rPr lang="es-ES"/>
              <a:t>Plantilla Presentación</a:t>
            </a:r>
          </a:p>
        </p:txBody>
      </p:sp>
      <p:sp>
        <p:nvSpPr>
          <p:cNvPr id="4" name="Marcador de número de diapositiva 3">
            <a:extLst>
              <a:ext uri="{FF2B5EF4-FFF2-40B4-BE49-F238E27FC236}">
                <a16:creationId xmlns:a16="http://schemas.microsoft.com/office/drawing/2014/main" id="{EB961ADA-2F09-2943-8483-C8FC5D7E798E}"/>
              </a:ext>
            </a:extLst>
          </p:cNvPr>
          <p:cNvSpPr>
            <a:spLocks noGrp="1"/>
          </p:cNvSpPr>
          <p:nvPr>
            <p:ph type="sldNum" sz="quarter" idx="11"/>
          </p:nvPr>
        </p:nvSpPr>
        <p:spPr/>
        <p:txBody>
          <a:bodyPr/>
          <a:lstStyle/>
          <a:p>
            <a:fld id="{AC04212B-2961-5E46-ABAE-D0295A4DEE57}" type="slidenum">
              <a:rPr lang="es-ES" smtClean="0"/>
              <a:pPr/>
              <a:t>‹Nº›</a:t>
            </a:fld>
            <a:endParaRPr lang="es-ES" dirty="0"/>
          </a:p>
        </p:txBody>
      </p:sp>
    </p:spTree>
    <p:extLst>
      <p:ext uri="{BB962C8B-B14F-4D97-AF65-F5344CB8AC3E}">
        <p14:creationId xmlns:p14="http://schemas.microsoft.com/office/powerpoint/2010/main" val="25874290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76AFD35F-E07D-8245-9A0F-066CD034CE9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35338" y="0"/>
            <a:ext cx="6224559" cy="7562850"/>
          </a:xfrm>
          <a:prstGeom prst="rect">
            <a:avLst/>
          </a:prstGeom>
        </p:spPr>
      </p:pic>
      <p:pic>
        <p:nvPicPr>
          <p:cNvPr id="11" name="Imagen 10">
            <a:extLst>
              <a:ext uri="{FF2B5EF4-FFF2-40B4-BE49-F238E27FC236}">
                <a16:creationId xmlns:a16="http://schemas.microsoft.com/office/drawing/2014/main" id="{0C40879B-EC9C-F342-B734-18AE45FFDF2F}"/>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sp>
        <p:nvSpPr>
          <p:cNvPr id="2" name="Título 1">
            <a:extLst>
              <a:ext uri="{FF2B5EF4-FFF2-40B4-BE49-F238E27FC236}">
                <a16:creationId xmlns:a16="http://schemas.microsoft.com/office/drawing/2014/main" id="{05C049A2-207E-9C4E-BD26-3804B234A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7458B7B-DFA8-C84A-B0F4-BA0EAD2B582D}"/>
              </a:ext>
            </a:extLst>
          </p:cNvPr>
          <p:cNvSpPr>
            <a:spLocks noGrp="1"/>
          </p:cNvSpPr>
          <p:nvPr>
            <p:ph sz="half" idx="1"/>
          </p:nvPr>
        </p:nvSpPr>
        <p:spPr>
          <a:xfrm>
            <a:off x="734844" y="2013259"/>
            <a:ext cx="4542671" cy="4798560"/>
          </a:xfrm>
        </p:spPr>
        <p:txBody>
          <a:bodyPr/>
          <a:lstStyle>
            <a:lvl1pPr>
              <a:defRPr>
                <a:solidFill>
                  <a:srgbClr val="444E47"/>
                </a:solidFill>
              </a:defRPr>
            </a:lvl1pPr>
            <a:lvl2pPr>
              <a:defRPr>
                <a:solidFill>
                  <a:srgbClr val="444E47"/>
                </a:solidFill>
              </a:defRPr>
            </a:lvl2pPr>
            <a:lvl3pPr>
              <a:defRPr>
                <a:solidFill>
                  <a:srgbClr val="444E47"/>
                </a:solidFill>
              </a:defRPr>
            </a:lvl3pPr>
            <a:lvl4pPr>
              <a:defRPr>
                <a:solidFill>
                  <a:srgbClr val="444E47"/>
                </a:solidFill>
              </a:defRPr>
            </a:lvl4pPr>
            <a:lvl5pPr>
              <a:defRPr>
                <a:solidFill>
                  <a:srgbClr val="444E47"/>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585DA46B-3617-EC44-A7BD-B6B5C6787905}"/>
              </a:ext>
            </a:extLst>
          </p:cNvPr>
          <p:cNvSpPr>
            <a:spLocks noGrp="1"/>
          </p:cNvSpPr>
          <p:nvPr>
            <p:ph sz="half" idx="2"/>
          </p:nvPr>
        </p:nvSpPr>
        <p:spPr>
          <a:xfrm>
            <a:off x="5411123" y="2013259"/>
            <a:ext cx="4542671" cy="4798560"/>
          </a:xfrm>
        </p:spPr>
        <p:txBody>
          <a:bodyPr/>
          <a:lstStyle>
            <a:lvl1pPr>
              <a:defRPr>
                <a:solidFill>
                  <a:srgbClr val="444E47"/>
                </a:solidFill>
              </a:defRPr>
            </a:lvl1pPr>
            <a:lvl2pPr>
              <a:defRPr>
                <a:solidFill>
                  <a:srgbClr val="444E47"/>
                </a:solidFill>
              </a:defRPr>
            </a:lvl2pPr>
            <a:lvl3pPr>
              <a:defRPr>
                <a:solidFill>
                  <a:srgbClr val="444E47"/>
                </a:solidFill>
              </a:defRPr>
            </a:lvl3pPr>
            <a:lvl4pPr>
              <a:defRPr>
                <a:solidFill>
                  <a:srgbClr val="444E47"/>
                </a:solidFill>
              </a:defRPr>
            </a:lvl4pPr>
            <a:lvl5pPr>
              <a:defRPr>
                <a:solidFill>
                  <a:srgbClr val="444E47"/>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2" name="Marcador de pie de página 4">
            <a:extLst>
              <a:ext uri="{FF2B5EF4-FFF2-40B4-BE49-F238E27FC236}">
                <a16:creationId xmlns:a16="http://schemas.microsoft.com/office/drawing/2014/main" id="{FF0307C5-CB38-F34A-B348-1C1C22C539F3}"/>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3" name="Marcador de número de diapositiva 5">
            <a:extLst>
              <a:ext uri="{FF2B5EF4-FFF2-40B4-BE49-F238E27FC236}">
                <a16:creationId xmlns:a16="http://schemas.microsoft.com/office/drawing/2014/main" id="{8E8F3255-2721-D947-90DD-F0F87C1699D1}"/>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15" name="Imagen 14">
            <a:extLst>
              <a:ext uri="{FF2B5EF4-FFF2-40B4-BE49-F238E27FC236}">
                <a16:creationId xmlns:a16="http://schemas.microsoft.com/office/drawing/2014/main" id="{20C903A5-B88F-BA40-B38D-011729F003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24676588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C049A2-207E-9C4E-BD26-3804B234A5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7458B7B-DFA8-C84A-B0F4-BA0EAD2B582D}"/>
              </a:ext>
            </a:extLst>
          </p:cNvPr>
          <p:cNvSpPr>
            <a:spLocks noGrp="1"/>
          </p:cNvSpPr>
          <p:nvPr>
            <p:ph sz="half" idx="1"/>
          </p:nvPr>
        </p:nvSpPr>
        <p:spPr>
          <a:xfrm>
            <a:off x="734844" y="2013259"/>
            <a:ext cx="4542671" cy="4798560"/>
          </a:xfrm>
        </p:spPr>
        <p:txBody>
          <a:bodyPr/>
          <a:lstStyle>
            <a:lvl1pPr>
              <a:defRPr>
                <a:solidFill>
                  <a:srgbClr val="444E47"/>
                </a:solidFill>
              </a:defRPr>
            </a:lvl1pPr>
            <a:lvl2pPr>
              <a:defRPr>
                <a:solidFill>
                  <a:srgbClr val="444E47"/>
                </a:solidFill>
              </a:defRPr>
            </a:lvl2pPr>
            <a:lvl3pPr>
              <a:defRPr>
                <a:solidFill>
                  <a:srgbClr val="444E47"/>
                </a:solidFill>
              </a:defRPr>
            </a:lvl3pPr>
            <a:lvl4pPr>
              <a:defRPr>
                <a:solidFill>
                  <a:srgbClr val="444E47"/>
                </a:solidFill>
              </a:defRPr>
            </a:lvl4pPr>
            <a:lvl5pPr>
              <a:defRPr>
                <a:solidFill>
                  <a:srgbClr val="444E47"/>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contenido 3">
            <a:extLst>
              <a:ext uri="{FF2B5EF4-FFF2-40B4-BE49-F238E27FC236}">
                <a16:creationId xmlns:a16="http://schemas.microsoft.com/office/drawing/2014/main" id="{585DA46B-3617-EC44-A7BD-B6B5C6787905}"/>
              </a:ext>
            </a:extLst>
          </p:cNvPr>
          <p:cNvSpPr>
            <a:spLocks noGrp="1"/>
          </p:cNvSpPr>
          <p:nvPr>
            <p:ph sz="half" idx="2"/>
          </p:nvPr>
        </p:nvSpPr>
        <p:spPr>
          <a:xfrm>
            <a:off x="5411123" y="2013259"/>
            <a:ext cx="4542671" cy="4798560"/>
          </a:xfrm>
        </p:spPr>
        <p:txBody>
          <a:bodyPr/>
          <a:lstStyle>
            <a:lvl1pPr>
              <a:defRPr>
                <a:solidFill>
                  <a:srgbClr val="444E47"/>
                </a:solidFill>
              </a:defRPr>
            </a:lvl1pPr>
            <a:lvl2pPr>
              <a:defRPr>
                <a:solidFill>
                  <a:srgbClr val="444E47"/>
                </a:solidFill>
              </a:defRPr>
            </a:lvl2pPr>
            <a:lvl3pPr>
              <a:defRPr>
                <a:solidFill>
                  <a:srgbClr val="444E47"/>
                </a:solidFill>
              </a:defRPr>
            </a:lvl3pPr>
            <a:lvl4pPr>
              <a:defRPr>
                <a:solidFill>
                  <a:srgbClr val="444E47"/>
                </a:solidFill>
              </a:defRPr>
            </a:lvl4pPr>
            <a:lvl5pPr>
              <a:defRPr>
                <a:solidFill>
                  <a:srgbClr val="444E47"/>
                </a:solidFill>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Marcador de pie de página 4">
            <a:extLst>
              <a:ext uri="{FF2B5EF4-FFF2-40B4-BE49-F238E27FC236}">
                <a16:creationId xmlns:a16="http://schemas.microsoft.com/office/drawing/2014/main" id="{C04FEAD6-BE3A-0F42-B047-243A4E70FF2C}"/>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0" name="Marcador de número de diapositiva 5">
            <a:extLst>
              <a:ext uri="{FF2B5EF4-FFF2-40B4-BE49-F238E27FC236}">
                <a16:creationId xmlns:a16="http://schemas.microsoft.com/office/drawing/2014/main" id="{CC9CFB07-1A2A-F74E-B1EF-C57D116F0AB8}"/>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8" name="Imagen 7">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13484439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E151E201-DF17-9449-936A-2339143B92C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35338" y="0"/>
            <a:ext cx="6224559" cy="7562850"/>
          </a:xfrm>
          <a:prstGeom prst="rect">
            <a:avLst/>
          </a:prstGeom>
        </p:spPr>
      </p:pic>
      <p:pic>
        <p:nvPicPr>
          <p:cNvPr id="14" name="Imagen 13">
            <a:extLst>
              <a:ext uri="{FF2B5EF4-FFF2-40B4-BE49-F238E27FC236}">
                <a16:creationId xmlns:a16="http://schemas.microsoft.com/office/drawing/2014/main" id="{89CA8CA4-3CCD-6F4F-9497-A960AAD1729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sp>
        <p:nvSpPr>
          <p:cNvPr id="2" name="Título 1">
            <a:extLst>
              <a:ext uri="{FF2B5EF4-FFF2-40B4-BE49-F238E27FC236}">
                <a16:creationId xmlns:a16="http://schemas.microsoft.com/office/drawing/2014/main" id="{4F2644AC-4699-0E46-8528-B77E86DF0D45}"/>
              </a:ext>
            </a:extLst>
          </p:cNvPr>
          <p:cNvSpPr>
            <a:spLocks noGrp="1"/>
          </p:cNvSpPr>
          <p:nvPr>
            <p:ph type="title"/>
          </p:nvPr>
        </p:nvSpPr>
        <p:spPr>
          <a:xfrm>
            <a:off x="736236" y="402652"/>
            <a:ext cx="9218950" cy="1461801"/>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3DEF79-0565-8948-AF0D-2E91C9475192}"/>
              </a:ext>
            </a:extLst>
          </p:cNvPr>
          <p:cNvSpPr>
            <a:spLocks noGrp="1"/>
          </p:cNvSpPr>
          <p:nvPr>
            <p:ph type="body" idx="1"/>
          </p:nvPr>
        </p:nvSpPr>
        <p:spPr>
          <a:xfrm>
            <a:off x="736237" y="1853949"/>
            <a:ext cx="4521794" cy="908592"/>
          </a:xfrm>
        </p:spPr>
        <p:txBody>
          <a:bodyPr anchor="b"/>
          <a:lstStyle>
            <a:lvl1pPr marL="0" indent="0">
              <a:buNone/>
              <a:defRPr sz="2104" b="1"/>
            </a:lvl1pPr>
            <a:lvl2pPr marL="400806" indent="0">
              <a:buNone/>
              <a:defRPr sz="1753" b="1"/>
            </a:lvl2pPr>
            <a:lvl3pPr marL="801612" indent="0">
              <a:buNone/>
              <a:defRPr sz="1578" b="1"/>
            </a:lvl3pPr>
            <a:lvl4pPr marL="1202418" indent="0">
              <a:buNone/>
              <a:defRPr sz="1403" b="1"/>
            </a:lvl4pPr>
            <a:lvl5pPr marL="1603223" indent="0">
              <a:buNone/>
              <a:defRPr sz="1403" b="1"/>
            </a:lvl5pPr>
            <a:lvl6pPr marL="2004029" indent="0">
              <a:buNone/>
              <a:defRPr sz="1403" b="1"/>
            </a:lvl6pPr>
            <a:lvl7pPr marL="2404834" indent="0">
              <a:buNone/>
              <a:defRPr sz="1403" b="1"/>
            </a:lvl7pPr>
            <a:lvl8pPr marL="2805641" indent="0">
              <a:buNone/>
              <a:defRPr sz="1403" b="1"/>
            </a:lvl8pPr>
            <a:lvl9pPr marL="3206447" indent="0">
              <a:buNone/>
              <a:defRPr sz="1403"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1BE5B5D-2FD9-EE40-907F-3B0923EB0A2F}"/>
              </a:ext>
            </a:extLst>
          </p:cNvPr>
          <p:cNvSpPr>
            <a:spLocks noGrp="1"/>
          </p:cNvSpPr>
          <p:nvPr>
            <p:ph sz="half" idx="2"/>
          </p:nvPr>
        </p:nvSpPr>
        <p:spPr>
          <a:xfrm>
            <a:off x="736237" y="2762541"/>
            <a:ext cx="4521794" cy="406328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DD675826-9936-1F48-BFA2-F7681F808E0A}"/>
              </a:ext>
            </a:extLst>
          </p:cNvPr>
          <p:cNvSpPr>
            <a:spLocks noGrp="1"/>
          </p:cNvSpPr>
          <p:nvPr>
            <p:ph type="body" sz="quarter" idx="3"/>
          </p:nvPr>
        </p:nvSpPr>
        <p:spPr>
          <a:xfrm>
            <a:off x="5411125" y="1853949"/>
            <a:ext cx="4544063" cy="908592"/>
          </a:xfrm>
        </p:spPr>
        <p:txBody>
          <a:bodyPr anchor="b"/>
          <a:lstStyle>
            <a:lvl1pPr marL="0" indent="0">
              <a:buNone/>
              <a:defRPr sz="2104" b="1"/>
            </a:lvl1pPr>
            <a:lvl2pPr marL="400806" indent="0">
              <a:buNone/>
              <a:defRPr sz="1753" b="1"/>
            </a:lvl2pPr>
            <a:lvl3pPr marL="801612" indent="0">
              <a:buNone/>
              <a:defRPr sz="1578" b="1"/>
            </a:lvl3pPr>
            <a:lvl4pPr marL="1202418" indent="0">
              <a:buNone/>
              <a:defRPr sz="1403" b="1"/>
            </a:lvl4pPr>
            <a:lvl5pPr marL="1603223" indent="0">
              <a:buNone/>
              <a:defRPr sz="1403" b="1"/>
            </a:lvl5pPr>
            <a:lvl6pPr marL="2004029" indent="0">
              <a:buNone/>
              <a:defRPr sz="1403" b="1"/>
            </a:lvl6pPr>
            <a:lvl7pPr marL="2404834" indent="0">
              <a:buNone/>
              <a:defRPr sz="1403" b="1"/>
            </a:lvl7pPr>
            <a:lvl8pPr marL="2805641" indent="0">
              <a:buNone/>
              <a:defRPr sz="1403" b="1"/>
            </a:lvl8pPr>
            <a:lvl9pPr marL="3206447" indent="0">
              <a:buNone/>
              <a:defRPr sz="1403"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59EFDA92-7383-1546-BE3F-E31066D3297F}"/>
              </a:ext>
            </a:extLst>
          </p:cNvPr>
          <p:cNvSpPr>
            <a:spLocks noGrp="1"/>
          </p:cNvSpPr>
          <p:nvPr>
            <p:ph sz="quarter" idx="4"/>
          </p:nvPr>
        </p:nvSpPr>
        <p:spPr>
          <a:xfrm>
            <a:off x="5411125" y="2762541"/>
            <a:ext cx="4544063" cy="406328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15" name="Marcador de pie de página 4">
            <a:extLst>
              <a:ext uri="{FF2B5EF4-FFF2-40B4-BE49-F238E27FC236}">
                <a16:creationId xmlns:a16="http://schemas.microsoft.com/office/drawing/2014/main" id="{4FF5A5ED-77AE-0440-AD15-F7964FE3C14B}"/>
              </a:ext>
            </a:extLst>
          </p:cNvPr>
          <p:cNvSpPr>
            <a:spLocks noGrp="1"/>
          </p:cNvSpPr>
          <p:nvPr>
            <p:ph type="ftr" sz="quarter" idx="10"/>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6" name="Marcador de número de diapositiva 5">
            <a:extLst>
              <a:ext uri="{FF2B5EF4-FFF2-40B4-BE49-F238E27FC236}">
                <a16:creationId xmlns:a16="http://schemas.microsoft.com/office/drawing/2014/main" id="{5449581F-975D-CC42-884E-D8434536C1C0}"/>
              </a:ext>
            </a:extLst>
          </p:cNvPr>
          <p:cNvSpPr>
            <a:spLocks noGrp="1"/>
          </p:cNvSpPr>
          <p:nvPr>
            <p:ph type="sldNum" sz="quarter" idx="11"/>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12" name="Imagen 11">
            <a:extLst>
              <a:ext uri="{FF2B5EF4-FFF2-40B4-BE49-F238E27FC236}">
                <a16:creationId xmlns:a16="http://schemas.microsoft.com/office/drawing/2014/main" id="{20C903A5-B88F-BA40-B38D-011729F003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3407155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arios destacados">
    <p:spTree>
      <p:nvGrpSpPr>
        <p:cNvPr id="1" name=""/>
        <p:cNvGrpSpPr/>
        <p:nvPr/>
      </p:nvGrpSpPr>
      <p:grpSpPr>
        <a:xfrm>
          <a:off x="0" y="0"/>
          <a:ext cx="0" cy="0"/>
          <a:chOff x="0" y="0"/>
          <a:chExt cx="0" cy="0"/>
        </a:xfrm>
      </p:grpSpPr>
      <p:sp>
        <p:nvSpPr>
          <p:cNvPr id="14" name="Rectangle 13"/>
          <p:cNvSpPr/>
          <p:nvPr/>
        </p:nvSpPr>
        <p:spPr>
          <a:xfrm>
            <a:off x="5449907" y="5337175"/>
            <a:ext cx="4572000" cy="138588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5" name="Rectangle 14"/>
          <p:cNvSpPr/>
          <p:nvPr/>
        </p:nvSpPr>
        <p:spPr>
          <a:xfrm>
            <a:off x="5449907" y="1335088"/>
            <a:ext cx="4572000" cy="24193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6" name="Rectangle 15"/>
          <p:cNvSpPr/>
          <p:nvPr/>
        </p:nvSpPr>
        <p:spPr>
          <a:xfrm>
            <a:off x="5449907" y="3906838"/>
            <a:ext cx="4572000" cy="5762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solidFill>
              <a:latin typeface="Gloriola"/>
              <a:cs typeface="Gloriola"/>
            </a:endParaRPr>
          </a:p>
        </p:txBody>
      </p:sp>
      <p:sp>
        <p:nvSpPr>
          <p:cNvPr id="18" name="Rectangle 17"/>
          <p:cNvSpPr/>
          <p:nvPr/>
        </p:nvSpPr>
        <p:spPr>
          <a:xfrm>
            <a:off x="5449907" y="4629150"/>
            <a:ext cx="4572000" cy="576263"/>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accent1"/>
              </a:solidFill>
              <a:latin typeface="Gloriola"/>
              <a:cs typeface="Gloriola"/>
            </a:endParaRPr>
          </a:p>
        </p:txBody>
      </p:sp>
      <p:sp>
        <p:nvSpPr>
          <p:cNvPr id="20" name="Isosceles Triangle 19"/>
          <p:cNvSpPr/>
          <p:nvPr/>
        </p:nvSpPr>
        <p:spPr>
          <a:xfrm>
            <a:off x="573088" y="1541463"/>
            <a:ext cx="1479550" cy="1274762"/>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22" name="Isosceles Triangle 21"/>
          <p:cNvSpPr/>
          <p:nvPr/>
        </p:nvSpPr>
        <p:spPr>
          <a:xfrm>
            <a:off x="2468563" y="1541463"/>
            <a:ext cx="1477962" cy="127476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24" name="Isosceles Triangle 23"/>
          <p:cNvSpPr/>
          <p:nvPr/>
        </p:nvSpPr>
        <p:spPr>
          <a:xfrm rot="10800000">
            <a:off x="573088" y="3125909"/>
            <a:ext cx="1479550" cy="1274762"/>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26" name="Isosceles Triangle 25"/>
          <p:cNvSpPr/>
          <p:nvPr/>
        </p:nvSpPr>
        <p:spPr>
          <a:xfrm rot="10800000">
            <a:off x="2468563" y="3125909"/>
            <a:ext cx="1477962" cy="1274762"/>
          </a:xfrm>
          <a:prstGeom prst="triangl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27" name="Rectangle 26"/>
          <p:cNvSpPr/>
          <p:nvPr/>
        </p:nvSpPr>
        <p:spPr>
          <a:xfrm>
            <a:off x="573088" y="4943475"/>
            <a:ext cx="1479550" cy="14795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32" name="Rectangle 31"/>
          <p:cNvSpPr/>
          <p:nvPr/>
        </p:nvSpPr>
        <p:spPr>
          <a:xfrm>
            <a:off x="2468563" y="4943475"/>
            <a:ext cx="1477962" cy="147955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Gloriola"/>
              <a:cs typeface="Gloriola"/>
            </a:endParaRPr>
          </a:p>
        </p:txBody>
      </p:sp>
      <p:sp>
        <p:nvSpPr>
          <p:cNvPr id="19" name="Marcador de texto 19"/>
          <p:cNvSpPr>
            <a:spLocks noGrp="1"/>
          </p:cNvSpPr>
          <p:nvPr>
            <p:ph type="body" sz="quarter" idx="22"/>
          </p:nvPr>
        </p:nvSpPr>
        <p:spPr>
          <a:xfrm>
            <a:off x="5746532" y="5520760"/>
            <a:ext cx="4032205" cy="700938"/>
          </a:xfrm>
          <a:prstGeom prst="rect">
            <a:avLst/>
          </a:prstGeom>
        </p:spPr>
        <p:txBody>
          <a:bodyPr vert="horz" lIns="99551" tIns="49775" rIns="99551" bIns="49775"/>
          <a:lstStyle>
            <a:lvl1pPr marL="0" indent="0" algn="ctr">
              <a:spcBef>
                <a:spcPts val="0"/>
              </a:spcBef>
              <a:spcAft>
                <a:spcPts val="0"/>
              </a:spcAft>
              <a:buNone/>
              <a:defRPr sz="32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5746535" y="2616229"/>
            <a:ext cx="4032205" cy="771033"/>
          </a:xfrm>
          <a:prstGeom prst="rect">
            <a:avLst/>
          </a:prstGeom>
        </p:spPr>
        <p:txBody>
          <a:bodyPr vert="horz" lIns="99551" tIns="49775" rIns="99551" bIns="49775"/>
          <a:lstStyle>
            <a:lvl1pPr marL="0" indent="0" algn="ctr">
              <a:spcBef>
                <a:spcPts val="0"/>
              </a:spcBef>
              <a:spcAft>
                <a:spcPts val="0"/>
              </a:spcAft>
              <a:buNone/>
              <a:defRPr sz="2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hasCustomPrompt="1"/>
          </p:nvPr>
        </p:nvSpPr>
        <p:spPr>
          <a:xfrm>
            <a:off x="5746413" y="1759141"/>
            <a:ext cx="4032206" cy="700938"/>
          </a:xfrm>
          <a:prstGeom prst="rect">
            <a:avLst/>
          </a:prstGeom>
        </p:spPr>
        <p:txBody>
          <a:bodyPr vert="horz" lIns="99551" tIns="49775" rIns="99551" bIns="49775"/>
          <a:lstStyle>
            <a:lvl1pPr marL="0" indent="0" algn="ctr">
              <a:spcBef>
                <a:spcPts val="0"/>
              </a:spcBef>
              <a:spcAft>
                <a:spcPts val="0"/>
              </a:spcAft>
              <a:buNone/>
              <a:defRPr sz="6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34" name="Marcador de texto 19"/>
          <p:cNvSpPr>
            <a:spLocks noGrp="1"/>
          </p:cNvSpPr>
          <p:nvPr>
            <p:ph type="body" sz="quarter" idx="27"/>
          </p:nvPr>
        </p:nvSpPr>
        <p:spPr>
          <a:xfrm>
            <a:off x="5746532" y="3983273"/>
            <a:ext cx="4032205" cy="430558"/>
          </a:xfrm>
          <a:prstGeom prst="rect">
            <a:avLst/>
          </a:prstGeom>
        </p:spPr>
        <p:txBody>
          <a:bodyPr vert="horz" lIns="99551" tIns="49775" rIns="99551" bIns="49775"/>
          <a:lstStyle>
            <a:lvl1pPr marL="0" indent="0" algn="ctr">
              <a:spcBef>
                <a:spcPts val="0"/>
              </a:spcBef>
              <a:spcAft>
                <a:spcPts val="0"/>
              </a:spcAft>
              <a:buNone/>
              <a:defRPr sz="18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8"/>
          </p:nvPr>
        </p:nvSpPr>
        <p:spPr>
          <a:xfrm>
            <a:off x="5746534" y="4704752"/>
            <a:ext cx="4032205" cy="430558"/>
          </a:xfrm>
          <a:prstGeom prst="rect">
            <a:avLst/>
          </a:prstGeom>
        </p:spPr>
        <p:txBody>
          <a:bodyPr vert="horz" lIns="99551" tIns="49775" rIns="99551" bIns="49775"/>
          <a:lstStyle>
            <a:lvl1pPr marL="0" indent="0" algn="ctr">
              <a:spcBef>
                <a:spcPts val="0"/>
              </a:spcBef>
              <a:spcAft>
                <a:spcPts val="0"/>
              </a:spcAft>
              <a:buNone/>
              <a:defRPr sz="18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29" hasCustomPrompt="1"/>
          </p:nvPr>
        </p:nvSpPr>
        <p:spPr>
          <a:xfrm>
            <a:off x="573731" y="2305929"/>
            <a:ext cx="1478243" cy="488841"/>
          </a:xfrm>
          <a:prstGeom prst="rect">
            <a:avLst/>
          </a:prstGeom>
        </p:spPr>
        <p:txBody>
          <a:bodyPr vert="horz" lIns="99551" tIns="49775" rIns="99551" bIns="49775"/>
          <a:lstStyle>
            <a:lvl1pPr marL="0" indent="0" algn="ctr">
              <a:spcBef>
                <a:spcPts val="0"/>
              </a:spcBef>
              <a:spcAft>
                <a:spcPts val="0"/>
              </a:spcAft>
              <a:buNone/>
              <a:defRPr sz="25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23" name="Marcador de texto 19"/>
          <p:cNvSpPr>
            <a:spLocks noGrp="1"/>
          </p:cNvSpPr>
          <p:nvPr>
            <p:ph type="body" sz="quarter" idx="30" hasCustomPrompt="1"/>
          </p:nvPr>
        </p:nvSpPr>
        <p:spPr>
          <a:xfrm>
            <a:off x="2468099" y="2305929"/>
            <a:ext cx="1478243" cy="488841"/>
          </a:xfrm>
          <a:prstGeom prst="rect">
            <a:avLst/>
          </a:prstGeom>
        </p:spPr>
        <p:txBody>
          <a:bodyPr vert="horz" lIns="99551" tIns="49775" rIns="99551" bIns="49775"/>
          <a:lstStyle>
            <a:lvl1pPr marL="0" indent="0" algn="ctr">
              <a:spcBef>
                <a:spcPts val="0"/>
              </a:spcBef>
              <a:spcAft>
                <a:spcPts val="0"/>
              </a:spcAft>
              <a:buNone/>
              <a:defRPr sz="25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25" name="Marcador de texto 19"/>
          <p:cNvSpPr>
            <a:spLocks noGrp="1"/>
          </p:cNvSpPr>
          <p:nvPr>
            <p:ph type="body" sz="quarter" idx="31" hasCustomPrompt="1"/>
          </p:nvPr>
        </p:nvSpPr>
        <p:spPr>
          <a:xfrm>
            <a:off x="573730" y="3238644"/>
            <a:ext cx="1478243" cy="488841"/>
          </a:xfrm>
          <a:prstGeom prst="rect">
            <a:avLst/>
          </a:prstGeom>
        </p:spPr>
        <p:txBody>
          <a:bodyPr vert="horz" lIns="99551" tIns="49775" rIns="99551" bIns="49775"/>
          <a:lstStyle>
            <a:lvl1pPr marL="0" indent="0" algn="ctr">
              <a:spcBef>
                <a:spcPts val="0"/>
              </a:spcBef>
              <a:spcAft>
                <a:spcPts val="0"/>
              </a:spcAft>
              <a:buNone/>
              <a:defRPr sz="25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30" name="Marcador de texto 19"/>
          <p:cNvSpPr>
            <a:spLocks noGrp="1"/>
          </p:cNvSpPr>
          <p:nvPr>
            <p:ph type="body" sz="quarter" idx="32" hasCustomPrompt="1"/>
          </p:nvPr>
        </p:nvSpPr>
        <p:spPr>
          <a:xfrm>
            <a:off x="2468098" y="3238644"/>
            <a:ext cx="1478243" cy="488841"/>
          </a:xfrm>
          <a:prstGeom prst="rect">
            <a:avLst/>
          </a:prstGeom>
        </p:spPr>
        <p:txBody>
          <a:bodyPr vert="horz" lIns="99551" tIns="49775" rIns="99551" bIns="49775"/>
          <a:lstStyle>
            <a:lvl1pPr marL="0" indent="0" algn="ctr">
              <a:spcBef>
                <a:spcPts val="0"/>
              </a:spcBef>
              <a:spcAft>
                <a:spcPts val="0"/>
              </a:spcAft>
              <a:buNone/>
              <a:defRPr sz="25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31" name="Marcador de texto 19"/>
          <p:cNvSpPr>
            <a:spLocks noGrp="1"/>
          </p:cNvSpPr>
          <p:nvPr>
            <p:ph type="body" sz="quarter" idx="33" hasCustomPrompt="1"/>
          </p:nvPr>
        </p:nvSpPr>
        <p:spPr>
          <a:xfrm>
            <a:off x="573729" y="4944029"/>
            <a:ext cx="1478243" cy="488841"/>
          </a:xfrm>
          <a:prstGeom prst="rect">
            <a:avLst/>
          </a:prstGeom>
        </p:spPr>
        <p:txBody>
          <a:bodyPr vert="horz" lIns="99551" tIns="49775" rIns="99551" bIns="49775"/>
          <a:lstStyle>
            <a:lvl1pPr marL="0" indent="0" algn="r">
              <a:spcBef>
                <a:spcPts val="0"/>
              </a:spcBef>
              <a:spcAft>
                <a:spcPts val="0"/>
              </a:spcAft>
              <a:buNone/>
              <a:defRPr sz="25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36" name="Marcador de texto 19"/>
          <p:cNvSpPr>
            <a:spLocks noGrp="1"/>
          </p:cNvSpPr>
          <p:nvPr>
            <p:ph type="body" sz="quarter" idx="34" hasCustomPrompt="1"/>
          </p:nvPr>
        </p:nvSpPr>
        <p:spPr>
          <a:xfrm>
            <a:off x="2468097" y="4944029"/>
            <a:ext cx="1478243" cy="488841"/>
          </a:xfrm>
          <a:prstGeom prst="rect">
            <a:avLst/>
          </a:prstGeom>
        </p:spPr>
        <p:txBody>
          <a:bodyPr vert="horz" lIns="99551" tIns="49775" rIns="99551" bIns="49775"/>
          <a:lstStyle>
            <a:lvl1pPr marL="0" indent="0" algn="r">
              <a:spcBef>
                <a:spcPts val="0"/>
              </a:spcBef>
              <a:spcAft>
                <a:spcPts val="0"/>
              </a:spcAft>
              <a:buNone/>
              <a:defRPr sz="25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35"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3" name="Footer Placeholder 12"/>
          <p:cNvSpPr>
            <a:spLocks noGrp="1"/>
          </p:cNvSpPr>
          <p:nvPr>
            <p:ph type="ftr" sz="quarter" idx="35"/>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7" name="Date Placeholder 14"/>
          <p:cNvSpPr>
            <a:spLocks noGrp="1"/>
          </p:cNvSpPr>
          <p:nvPr>
            <p:ph type="dt" sz="half" idx="3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19252626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1_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2644AC-4699-0E46-8528-B77E86DF0D45}"/>
              </a:ext>
            </a:extLst>
          </p:cNvPr>
          <p:cNvSpPr>
            <a:spLocks noGrp="1"/>
          </p:cNvSpPr>
          <p:nvPr>
            <p:ph type="title"/>
          </p:nvPr>
        </p:nvSpPr>
        <p:spPr>
          <a:xfrm>
            <a:off x="736236" y="402652"/>
            <a:ext cx="9218950" cy="1461801"/>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23DEF79-0565-8948-AF0D-2E91C9475192}"/>
              </a:ext>
            </a:extLst>
          </p:cNvPr>
          <p:cNvSpPr>
            <a:spLocks noGrp="1"/>
          </p:cNvSpPr>
          <p:nvPr>
            <p:ph type="body" idx="1"/>
          </p:nvPr>
        </p:nvSpPr>
        <p:spPr>
          <a:xfrm>
            <a:off x="736237" y="1853949"/>
            <a:ext cx="4521794" cy="908592"/>
          </a:xfrm>
        </p:spPr>
        <p:txBody>
          <a:bodyPr anchor="b"/>
          <a:lstStyle>
            <a:lvl1pPr marL="0" indent="0">
              <a:buNone/>
              <a:defRPr sz="2104" b="1"/>
            </a:lvl1pPr>
            <a:lvl2pPr marL="400806" indent="0">
              <a:buNone/>
              <a:defRPr sz="1753" b="1"/>
            </a:lvl2pPr>
            <a:lvl3pPr marL="801612" indent="0">
              <a:buNone/>
              <a:defRPr sz="1578" b="1"/>
            </a:lvl3pPr>
            <a:lvl4pPr marL="1202418" indent="0">
              <a:buNone/>
              <a:defRPr sz="1403" b="1"/>
            </a:lvl4pPr>
            <a:lvl5pPr marL="1603223" indent="0">
              <a:buNone/>
              <a:defRPr sz="1403" b="1"/>
            </a:lvl5pPr>
            <a:lvl6pPr marL="2004029" indent="0">
              <a:buNone/>
              <a:defRPr sz="1403" b="1"/>
            </a:lvl6pPr>
            <a:lvl7pPr marL="2404834" indent="0">
              <a:buNone/>
              <a:defRPr sz="1403" b="1"/>
            </a:lvl7pPr>
            <a:lvl8pPr marL="2805641" indent="0">
              <a:buNone/>
              <a:defRPr sz="1403" b="1"/>
            </a:lvl8pPr>
            <a:lvl9pPr marL="3206447" indent="0">
              <a:buNone/>
              <a:defRPr sz="1403" b="1"/>
            </a:lvl9pPr>
          </a:lstStyle>
          <a:p>
            <a:pPr lvl="0"/>
            <a:r>
              <a:rPr lang="es-ES" dirty="0"/>
              <a:t>Haga clic para modificar los estilos de texto del patrón</a:t>
            </a:r>
          </a:p>
        </p:txBody>
      </p:sp>
      <p:sp>
        <p:nvSpPr>
          <p:cNvPr id="4" name="Marcador de contenido 3">
            <a:extLst>
              <a:ext uri="{FF2B5EF4-FFF2-40B4-BE49-F238E27FC236}">
                <a16:creationId xmlns:a16="http://schemas.microsoft.com/office/drawing/2014/main" id="{41BE5B5D-2FD9-EE40-907F-3B0923EB0A2F}"/>
              </a:ext>
            </a:extLst>
          </p:cNvPr>
          <p:cNvSpPr>
            <a:spLocks noGrp="1"/>
          </p:cNvSpPr>
          <p:nvPr>
            <p:ph sz="half" idx="2"/>
          </p:nvPr>
        </p:nvSpPr>
        <p:spPr>
          <a:xfrm>
            <a:off x="736237" y="2762541"/>
            <a:ext cx="4521794" cy="406328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texto 4">
            <a:extLst>
              <a:ext uri="{FF2B5EF4-FFF2-40B4-BE49-F238E27FC236}">
                <a16:creationId xmlns:a16="http://schemas.microsoft.com/office/drawing/2014/main" id="{DD675826-9936-1F48-BFA2-F7681F808E0A}"/>
              </a:ext>
            </a:extLst>
          </p:cNvPr>
          <p:cNvSpPr>
            <a:spLocks noGrp="1"/>
          </p:cNvSpPr>
          <p:nvPr>
            <p:ph type="body" sz="quarter" idx="3"/>
          </p:nvPr>
        </p:nvSpPr>
        <p:spPr>
          <a:xfrm>
            <a:off x="5411125" y="1853949"/>
            <a:ext cx="4544063" cy="908592"/>
          </a:xfrm>
        </p:spPr>
        <p:txBody>
          <a:bodyPr anchor="b"/>
          <a:lstStyle>
            <a:lvl1pPr marL="0" indent="0">
              <a:buNone/>
              <a:defRPr sz="2104" b="1"/>
            </a:lvl1pPr>
            <a:lvl2pPr marL="400806" indent="0">
              <a:buNone/>
              <a:defRPr sz="1753" b="1"/>
            </a:lvl2pPr>
            <a:lvl3pPr marL="801612" indent="0">
              <a:buNone/>
              <a:defRPr sz="1578" b="1"/>
            </a:lvl3pPr>
            <a:lvl4pPr marL="1202418" indent="0">
              <a:buNone/>
              <a:defRPr sz="1403" b="1"/>
            </a:lvl4pPr>
            <a:lvl5pPr marL="1603223" indent="0">
              <a:buNone/>
              <a:defRPr sz="1403" b="1"/>
            </a:lvl5pPr>
            <a:lvl6pPr marL="2004029" indent="0">
              <a:buNone/>
              <a:defRPr sz="1403" b="1"/>
            </a:lvl6pPr>
            <a:lvl7pPr marL="2404834" indent="0">
              <a:buNone/>
              <a:defRPr sz="1403" b="1"/>
            </a:lvl7pPr>
            <a:lvl8pPr marL="2805641" indent="0">
              <a:buNone/>
              <a:defRPr sz="1403" b="1"/>
            </a:lvl8pPr>
            <a:lvl9pPr marL="3206447" indent="0">
              <a:buNone/>
              <a:defRPr sz="1403" b="1"/>
            </a:lvl9pPr>
          </a:lstStyle>
          <a:p>
            <a:pPr lvl="0"/>
            <a:r>
              <a:rPr lang="es-ES" dirty="0"/>
              <a:t>Haga clic para modificar los estilos de texto del patrón</a:t>
            </a:r>
          </a:p>
        </p:txBody>
      </p:sp>
      <p:sp>
        <p:nvSpPr>
          <p:cNvPr id="6" name="Marcador de contenido 5">
            <a:extLst>
              <a:ext uri="{FF2B5EF4-FFF2-40B4-BE49-F238E27FC236}">
                <a16:creationId xmlns:a16="http://schemas.microsoft.com/office/drawing/2014/main" id="{59EFDA92-7383-1546-BE3F-E31066D3297F}"/>
              </a:ext>
            </a:extLst>
          </p:cNvPr>
          <p:cNvSpPr>
            <a:spLocks noGrp="1"/>
          </p:cNvSpPr>
          <p:nvPr>
            <p:ph sz="quarter" idx="4"/>
          </p:nvPr>
        </p:nvSpPr>
        <p:spPr>
          <a:xfrm>
            <a:off x="5411125" y="2762541"/>
            <a:ext cx="4544063" cy="4063282"/>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9" name="Marcador de pie de página 4">
            <a:extLst>
              <a:ext uri="{FF2B5EF4-FFF2-40B4-BE49-F238E27FC236}">
                <a16:creationId xmlns:a16="http://schemas.microsoft.com/office/drawing/2014/main" id="{87B00B29-1702-A242-896E-54E62EE5D2A7}"/>
              </a:ext>
            </a:extLst>
          </p:cNvPr>
          <p:cNvSpPr>
            <a:spLocks noGrp="1"/>
          </p:cNvSpPr>
          <p:nvPr>
            <p:ph type="ftr" sz="quarter" idx="10"/>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2" name="Marcador de número de diapositiva 5">
            <a:extLst>
              <a:ext uri="{FF2B5EF4-FFF2-40B4-BE49-F238E27FC236}">
                <a16:creationId xmlns:a16="http://schemas.microsoft.com/office/drawing/2014/main" id="{CF0F6539-A847-0540-B389-EAF579D0ABA0}"/>
              </a:ext>
            </a:extLst>
          </p:cNvPr>
          <p:cNvSpPr>
            <a:spLocks noGrp="1"/>
          </p:cNvSpPr>
          <p:nvPr>
            <p:ph type="sldNum" sz="quarter" idx="11"/>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10" name="Imagen 9">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412195440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FFF6DD10-69C8-3649-9B96-598D7CDE0A7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35338" y="0"/>
            <a:ext cx="6224559" cy="7562850"/>
          </a:xfrm>
          <a:prstGeom prst="rect">
            <a:avLst/>
          </a:prstGeom>
        </p:spPr>
      </p:pic>
      <p:pic>
        <p:nvPicPr>
          <p:cNvPr id="9" name="Imagen 8">
            <a:extLst>
              <a:ext uri="{FF2B5EF4-FFF2-40B4-BE49-F238E27FC236}">
                <a16:creationId xmlns:a16="http://schemas.microsoft.com/office/drawing/2014/main" id="{22E83F8C-49AE-6A43-8C08-903BD2F6E8C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sp>
        <p:nvSpPr>
          <p:cNvPr id="2" name="Título 1">
            <a:extLst>
              <a:ext uri="{FF2B5EF4-FFF2-40B4-BE49-F238E27FC236}">
                <a16:creationId xmlns:a16="http://schemas.microsoft.com/office/drawing/2014/main" id="{5FD75C4E-11C3-3046-942C-2CA208E671AD}"/>
              </a:ext>
            </a:extLst>
          </p:cNvPr>
          <p:cNvSpPr>
            <a:spLocks noGrp="1"/>
          </p:cNvSpPr>
          <p:nvPr>
            <p:ph type="title"/>
          </p:nvPr>
        </p:nvSpPr>
        <p:spPr/>
        <p:txBody>
          <a:bodyPr/>
          <a:lstStyle/>
          <a:p>
            <a:r>
              <a:rPr lang="es-ES"/>
              <a:t>Haga clic para modificar el estilo de título del patrón</a:t>
            </a:r>
          </a:p>
        </p:txBody>
      </p:sp>
      <p:sp>
        <p:nvSpPr>
          <p:cNvPr id="10" name="Marcador de pie de página 4">
            <a:extLst>
              <a:ext uri="{FF2B5EF4-FFF2-40B4-BE49-F238E27FC236}">
                <a16:creationId xmlns:a16="http://schemas.microsoft.com/office/drawing/2014/main" id="{1AAD1910-197C-954B-822E-237A7EC6CF2D}"/>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1" name="Marcador de número de diapositiva 5">
            <a:extLst>
              <a:ext uri="{FF2B5EF4-FFF2-40B4-BE49-F238E27FC236}">
                <a16:creationId xmlns:a16="http://schemas.microsoft.com/office/drawing/2014/main" id="{24EC25DF-D1BB-6E4B-9815-18C6D447579B}"/>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13" name="Imagen 12">
            <a:extLst>
              <a:ext uri="{FF2B5EF4-FFF2-40B4-BE49-F238E27FC236}">
                <a16:creationId xmlns:a16="http://schemas.microsoft.com/office/drawing/2014/main" id="{20C903A5-B88F-BA40-B38D-011729F003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36526549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D75C4E-11C3-3046-942C-2CA208E671AD}"/>
              </a:ext>
            </a:extLst>
          </p:cNvPr>
          <p:cNvSpPr>
            <a:spLocks noGrp="1"/>
          </p:cNvSpPr>
          <p:nvPr>
            <p:ph type="title"/>
          </p:nvPr>
        </p:nvSpPr>
        <p:spPr/>
        <p:txBody>
          <a:bodyPr/>
          <a:lstStyle/>
          <a:p>
            <a:r>
              <a:rPr lang="es-ES"/>
              <a:t>Haga clic para modificar el estilo de título del patrón</a:t>
            </a:r>
          </a:p>
        </p:txBody>
      </p:sp>
      <p:sp>
        <p:nvSpPr>
          <p:cNvPr id="5" name="Marcador de pie de página 4">
            <a:extLst>
              <a:ext uri="{FF2B5EF4-FFF2-40B4-BE49-F238E27FC236}">
                <a16:creationId xmlns:a16="http://schemas.microsoft.com/office/drawing/2014/main" id="{212910A1-1D30-FB46-8332-484857A42276}"/>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8" name="Marcador de número de diapositiva 5">
            <a:extLst>
              <a:ext uri="{FF2B5EF4-FFF2-40B4-BE49-F238E27FC236}">
                <a16:creationId xmlns:a16="http://schemas.microsoft.com/office/drawing/2014/main" id="{6B658FD0-A877-6243-9CB8-A20BF8691817}"/>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6" name="Imagen 5">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401291277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8" name="Marcador de pie de página 4">
            <a:extLst>
              <a:ext uri="{FF2B5EF4-FFF2-40B4-BE49-F238E27FC236}">
                <a16:creationId xmlns:a16="http://schemas.microsoft.com/office/drawing/2014/main" id="{32E3D4AF-8AF3-E143-A178-AB0BD8F44588}"/>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9" name="Marcador de número de diapositiva 5">
            <a:extLst>
              <a:ext uri="{FF2B5EF4-FFF2-40B4-BE49-F238E27FC236}">
                <a16:creationId xmlns:a16="http://schemas.microsoft.com/office/drawing/2014/main" id="{FD043A9F-3AC6-004E-B6A7-D451A22BAAB2}"/>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5" name="Imagen 4">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300988142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8F49B88-3F68-B747-A3E9-51C435B49A2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835338" y="0"/>
            <a:ext cx="6224559" cy="7562850"/>
          </a:xfrm>
          <a:prstGeom prst="rect">
            <a:avLst/>
          </a:prstGeom>
        </p:spPr>
      </p:pic>
      <p:pic>
        <p:nvPicPr>
          <p:cNvPr id="5" name="Imagen 4">
            <a:extLst>
              <a:ext uri="{FF2B5EF4-FFF2-40B4-BE49-F238E27FC236}">
                <a16:creationId xmlns:a16="http://schemas.microsoft.com/office/drawing/2014/main" id="{D2BD43FC-BD40-FF4B-A46F-C22D40B8C06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1" y="0"/>
            <a:ext cx="6224559" cy="7562850"/>
          </a:xfrm>
          <a:prstGeom prst="rect">
            <a:avLst/>
          </a:prstGeom>
        </p:spPr>
      </p:pic>
      <p:sp>
        <p:nvSpPr>
          <p:cNvPr id="8" name="Marcador de pie de página 4">
            <a:extLst>
              <a:ext uri="{FF2B5EF4-FFF2-40B4-BE49-F238E27FC236}">
                <a16:creationId xmlns:a16="http://schemas.microsoft.com/office/drawing/2014/main" id="{28DE879A-9072-D74C-89C3-9F20E6947B75}"/>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9" name="Marcador de número de diapositiva 5">
            <a:extLst>
              <a:ext uri="{FF2B5EF4-FFF2-40B4-BE49-F238E27FC236}">
                <a16:creationId xmlns:a16="http://schemas.microsoft.com/office/drawing/2014/main" id="{9FAD4062-0BA6-3F42-8912-CA31D694B63E}"/>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7" name="Imagen 6">
            <a:extLst>
              <a:ext uri="{FF2B5EF4-FFF2-40B4-BE49-F238E27FC236}">
                <a16:creationId xmlns:a16="http://schemas.microsoft.com/office/drawing/2014/main" id="{20C903A5-B88F-BA40-B38D-011729F003D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54509388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30BC19-7BA4-D94E-A232-F7CEF3D87930}"/>
              </a:ext>
            </a:extLst>
          </p:cNvPr>
          <p:cNvSpPr>
            <a:spLocks noGrp="1"/>
          </p:cNvSpPr>
          <p:nvPr>
            <p:ph type="title"/>
          </p:nvPr>
        </p:nvSpPr>
        <p:spPr>
          <a:xfrm>
            <a:off x="736236" y="504190"/>
            <a:ext cx="3447364" cy="1764665"/>
          </a:xfrm>
        </p:spPr>
        <p:txBody>
          <a:bodyPr anchor="b"/>
          <a:lstStyle>
            <a:lvl1pPr>
              <a:defRPr sz="2805"/>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703FF4-4ED2-564F-AB51-077E6FEA484D}"/>
              </a:ext>
            </a:extLst>
          </p:cNvPr>
          <p:cNvSpPr>
            <a:spLocks noGrp="1"/>
          </p:cNvSpPr>
          <p:nvPr>
            <p:ph idx="1"/>
          </p:nvPr>
        </p:nvSpPr>
        <p:spPr>
          <a:xfrm>
            <a:off x="4544063" y="1088913"/>
            <a:ext cx="5411123" cy="5374526"/>
          </a:xfrm>
        </p:spPr>
        <p:txBody>
          <a:bodyPr/>
          <a:lstStyle>
            <a:lvl1pPr>
              <a:defRPr sz="2805"/>
            </a:lvl1pPr>
            <a:lvl2pPr>
              <a:defRPr sz="2455"/>
            </a:lvl2pPr>
            <a:lvl3pPr>
              <a:defRPr sz="2104"/>
            </a:lvl3pPr>
            <a:lvl4pPr>
              <a:defRPr sz="1753"/>
            </a:lvl4pPr>
            <a:lvl5pPr>
              <a:defRPr sz="1753"/>
            </a:lvl5pPr>
            <a:lvl6pPr>
              <a:defRPr sz="1753"/>
            </a:lvl6pPr>
            <a:lvl7pPr>
              <a:defRPr sz="1753"/>
            </a:lvl7pPr>
            <a:lvl8pPr>
              <a:defRPr sz="1753"/>
            </a:lvl8pPr>
            <a:lvl9pPr>
              <a:defRPr sz="1753"/>
            </a:lvl9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texto 3">
            <a:extLst>
              <a:ext uri="{FF2B5EF4-FFF2-40B4-BE49-F238E27FC236}">
                <a16:creationId xmlns:a16="http://schemas.microsoft.com/office/drawing/2014/main" id="{7D57F13A-76BE-9B4A-9630-7057FA1A4854}"/>
              </a:ext>
            </a:extLst>
          </p:cNvPr>
          <p:cNvSpPr>
            <a:spLocks noGrp="1"/>
          </p:cNvSpPr>
          <p:nvPr>
            <p:ph type="body" sz="half" idx="2"/>
          </p:nvPr>
        </p:nvSpPr>
        <p:spPr>
          <a:xfrm>
            <a:off x="736236" y="2268857"/>
            <a:ext cx="3447364" cy="4203335"/>
          </a:xfrm>
        </p:spPr>
        <p:txBody>
          <a:bodyPr/>
          <a:lstStyle>
            <a:lvl1pPr marL="0" indent="0">
              <a:buNone/>
              <a:defRPr sz="1403"/>
            </a:lvl1pPr>
            <a:lvl2pPr marL="400806" indent="0">
              <a:buNone/>
              <a:defRPr sz="1227"/>
            </a:lvl2pPr>
            <a:lvl3pPr marL="801612" indent="0">
              <a:buNone/>
              <a:defRPr sz="1052"/>
            </a:lvl3pPr>
            <a:lvl4pPr marL="1202418" indent="0">
              <a:buNone/>
              <a:defRPr sz="877"/>
            </a:lvl4pPr>
            <a:lvl5pPr marL="1603223" indent="0">
              <a:buNone/>
              <a:defRPr sz="877"/>
            </a:lvl5pPr>
            <a:lvl6pPr marL="2004029" indent="0">
              <a:buNone/>
              <a:defRPr sz="877"/>
            </a:lvl6pPr>
            <a:lvl7pPr marL="2404834" indent="0">
              <a:buNone/>
              <a:defRPr sz="877"/>
            </a:lvl7pPr>
            <a:lvl8pPr marL="2805641" indent="0">
              <a:buNone/>
              <a:defRPr sz="877"/>
            </a:lvl8pPr>
            <a:lvl9pPr marL="3206447" indent="0">
              <a:buNone/>
              <a:defRPr sz="877"/>
            </a:lvl9pPr>
          </a:lstStyle>
          <a:p>
            <a:pPr lvl="0"/>
            <a:r>
              <a:rPr lang="es-ES" dirty="0"/>
              <a:t>Haga clic para modificar los estilos de texto del patrón</a:t>
            </a:r>
          </a:p>
        </p:txBody>
      </p:sp>
      <p:sp>
        <p:nvSpPr>
          <p:cNvPr id="11" name="Marcador de pie de página 4">
            <a:extLst>
              <a:ext uri="{FF2B5EF4-FFF2-40B4-BE49-F238E27FC236}">
                <a16:creationId xmlns:a16="http://schemas.microsoft.com/office/drawing/2014/main" id="{887E28C8-5CDB-C84F-892F-C33A67DF372B}"/>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2" name="Marcador de número de diapositiva 5">
            <a:extLst>
              <a:ext uri="{FF2B5EF4-FFF2-40B4-BE49-F238E27FC236}">
                <a16:creationId xmlns:a16="http://schemas.microsoft.com/office/drawing/2014/main" id="{7BDCFF5D-F97A-0148-8BF2-336831FDC1DD}"/>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8" name="Imagen 7">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401513335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DED4DA-A4A7-E44B-B1E5-420FBCD0243B}"/>
              </a:ext>
            </a:extLst>
          </p:cNvPr>
          <p:cNvSpPr>
            <a:spLocks noGrp="1"/>
          </p:cNvSpPr>
          <p:nvPr>
            <p:ph type="title"/>
          </p:nvPr>
        </p:nvSpPr>
        <p:spPr>
          <a:xfrm>
            <a:off x="736236" y="504190"/>
            <a:ext cx="3447364" cy="1764665"/>
          </a:xfrm>
        </p:spPr>
        <p:txBody>
          <a:bodyPr anchor="b"/>
          <a:lstStyle>
            <a:lvl1pPr>
              <a:defRPr sz="2805"/>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65DB51F-7667-A44F-A490-C02A993C6516}"/>
              </a:ext>
            </a:extLst>
          </p:cNvPr>
          <p:cNvSpPr>
            <a:spLocks noGrp="1"/>
          </p:cNvSpPr>
          <p:nvPr>
            <p:ph type="pic" idx="1"/>
          </p:nvPr>
        </p:nvSpPr>
        <p:spPr>
          <a:xfrm>
            <a:off x="4544063" y="1088913"/>
            <a:ext cx="5411123" cy="5374526"/>
          </a:xfrm>
        </p:spPr>
        <p:txBody>
          <a:bodyPr/>
          <a:lstStyle>
            <a:lvl1pPr marL="0" indent="0">
              <a:buNone/>
              <a:defRPr sz="2805"/>
            </a:lvl1pPr>
            <a:lvl2pPr marL="400806" indent="0">
              <a:buNone/>
              <a:defRPr sz="2455"/>
            </a:lvl2pPr>
            <a:lvl3pPr marL="801612" indent="0">
              <a:buNone/>
              <a:defRPr sz="2104"/>
            </a:lvl3pPr>
            <a:lvl4pPr marL="1202418" indent="0">
              <a:buNone/>
              <a:defRPr sz="1753"/>
            </a:lvl4pPr>
            <a:lvl5pPr marL="1603223" indent="0">
              <a:buNone/>
              <a:defRPr sz="1753"/>
            </a:lvl5pPr>
            <a:lvl6pPr marL="2004029" indent="0">
              <a:buNone/>
              <a:defRPr sz="1753"/>
            </a:lvl6pPr>
            <a:lvl7pPr marL="2404834" indent="0">
              <a:buNone/>
              <a:defRPr sz="1753"/>
            </a:lvl7pPr>
            <a:lvl8pPr marL="2805641" indent="0">
              <a:buNone/>
              <a:defRPr sz="1753"/>
            </a:lvl8pPr>
            <a:lvl9pPr marL="3206447" indent="0">
              <a:buNone/>
              <a:defRPr sz="1753"/>
            </a:lvl9pPr>
          </a:lstStyle>
          <a:p>
            <a:endParaRPr lang="es-ES" dirty="0"/>
          </a:p>
        </p:txBody>
      </p:sp>
      <p:sp>
        <p:nvSpPr>
          <p:cNvPr id="4" name="Marcador de texto 3">
            <a:extLst>
              <a:ext uri="{FF2B5EF4-FFF2-40B4-BE49-F238E27FC236}">
                <a16:creationId xmlns:a16="http://schemas.microsoft.com/office/drawing/2014/main" id="{389C546B-4D6E-0645-BF54-51E34C0E55BB}"/>
              </a:ext>
            </a:extLst>
          </p:cNvPr>
          <p:cNvSpPr>
            <a:spLocks noGrp="1"/>
          </p:cNvSpPr>
          <p:nvPr>
            <p:ph type="body" sz="half" idx="2"/>
          </p:nvPr>
        </p:nvSpPr>
        <p:spPr>
          <a:xfrm>
            <a:off x="736236" y="2268857"/>
            <a:ext cx="3447364" cy="4203335"/>
          </a:xfrm>
        </p:spPr>
        <p:txBody>
          <a:bodyPr/>
          <a:lstStyle>
            <a:lvl1pPr marL="0" indent="0">
              <a:buNone/>
              <a:defRPr sz="1403"/>
            </a:lvl1pPr>
            <a:lvl2pPr marL="400806" indent="0">
              <a:buNone/>
              <a:defRPr sz="1227"/>
            </a:lvl2pPr>
            <a:lvl3pPr marL="801612" indent="0">
              <a:buNone/>
              <a:defRPr sz="1052"/>
            </a:lvl3pPr>
            <a:lvl4pPr marL="1202418" indent="0">
              <a:buNone/>
              <a:defRPr sz="877"/>
            </a:lvl4pPr>
            <a:lvl5pPr marL="1603223" indent="0">
              <a:buNone/>
              <a:defRPr sz="877"/>
            </a:lvl5pPr>
            <a:lvl6pPr marL="2004029" indent="0">
              <a:buNone/>
              <a:defRPr sz="877"/>
            </a:lvl6pPr>
            <a:lvl7pPr marL="2404834" indent="0">
              <a:buNone/>
              <a:defRPr sz="877"/>
            </a:lvl7pPr>
            <a:lvl8pPr marL="2805641" indent="0">
              <a:buNone/>
              <a:defRPr sz="877"/>
            </a:lvl8pPr>
            <a:lvl9pPr marL="3206447" indent="0">
              <a:buNone/>
              <a:defRPr sz="877"/>
            </a:lvl9pPr>
          </a:lstStyle>
          <a:p>
            <a:pPr lvl="0"/>
            <a:r>
              <a:rPr lang="es-ES"/>
              <a:t>Haga clic para modificar los estilos de texto del patrón</a:t>
            </a:r>
          </a:p>
        </p:txBody>
      </p:sp>
      <p:sp>
        <p:nvSpPr>
          <p:cNvPr id="10" name="Marcador de pie de página 4">
            <a:extLst>
              <a:ext uri="{FF2B5EF4-FFF2-40B4-BE49-F238E27FC236}">
                <a16:creationId xmlns:a16="http://schemas.microsoft.com/office/drawing/2014/main" id="{171F8167-267A-A142-8F32-D1BDF50F0B23}"/>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1" name="Marcador de número de diapositiva 5">
            <a:extLst>
              <a:ext uri="{FF2B5EF4-FFF2-40B4-BE49-F238E27FC236}">
                <a16:creationId xmlns:a16="http://schemas.microsoft.com/office/drawing/2014/main" id="{F2801DDC-7CC3-2D4C-BC27-5B62E7E80058}"/>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8" name="Imagen 7">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222356143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7CF5C-40F1-F34C-BFFC-75A255D53CE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52D4886-A653-8145-BC49-0ABC3D9E984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Marcador de pie de página 4">
            <a:extLst>
              <a:ext uri="{FF2B5EF4-FFF2-40B4-BE49-F238E27FC236}">
                <a16:creationId xmlns:a16="http://schemas.microsoft.com/office/drawing/2014/main" id="{46BF2836-FADC-B34D-9B37-ACD8FC95A6DF}"/>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0" name="Marcador de número de diapositiva 5">
            <a:extLst>
              <a:ext uri="{FF2B5EF4-FFF2-40B4-BE49-F238E27FC236}">
                <a16:creationId xmlns:a16="http://schemas.microsoft.com/office/drawing/2014/main" id="{3A225468-1A49-6848-886A-CA09E51258EF}"/>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7" name="Imagen 6">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16850533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36D8688-3BAB-6A4E-A77F-158BC8CF19A1}"/>
              </a:ext>
            </a:extLst>
          </p:cNvPr>
          <p:cNvSpPr>
            <a:spLocks noGrp="1"/>
          </p:cNvSpPr>
          <p:nvPr>
            <p:ph type="title" orient="vert"/>
          </p:nvPr>
        </p:nvSpPr>
        <p:spPr>
          <a:xfrm>
            <a:off x="7649058" y="402654"/>
            <a:ext cx="2304738" cy="6409167"/>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BDBE181-7AB1-DF4F-83E5-758D8BF86577}"/>
              </a:ext>
            </a:extLst>
          </p:cNvPr>
          <p:cNvSpPr>
            <a:spLocks noGrp="1"/>
          </p:cNvSpPr>
          <p:nvPr>
            <p:ph type="body" orient="vert" idx="1"/>
          </p:nvPr>
        </p:nvSpPr>
        <p:spPr>
          <a:xfrm>
            <a:off x="734845" y="402654"/>
            <a:ext cx="6780605" cy="640916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9" name="Marcador de pie de página 4">
            <a:extLst>
              <a:ext uri="{FF2B5EF4-FFF2-40B4-BE49-F238E27FC236}">
                <a16:creationId xmlns:a16="http://schemas.microsoft.com/office/drawing/2014/main" id="{5C14A7DC-0FBF-7E46-8841-57B78CE62EA6}"/>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10" name="Marcador de número de diapositiva 5">
            <a:extLst>
              <a:ext uri="{FF2B5EF4-FFF2-40B4-BE49-F238E27FC236}">
                <a16:creationId xmlns:a16="http://schemas.microsoft.com/office/drawing/2014/main" id="{83C4F275-D054-1E40-A426-062054DED357}"/>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pic>
        <p:nvPicPr>
          <p:cNvPr id="7" name="Imagen 6">
            <a:extLst>
              <a:ext uri="{FF2B5EF4-FFF2-40B4-BE49-F238E27FC236}">
                <a16:creationId xmlns:a16="http://schemas.microsoft.com/office/drawing/2014/main" id="{20C903A5-B88F-BA40-B38D-011729F003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11159" y="6793609"/>
            <a:ext cx="1286875" cy="615222"/>
          </a:xfrm>
          <a:prstGeom prst="rect">
            <a:avLst/>
          </a:prstGeom>
        </p:spPr>
      </p:pic>
    </p:spTree>
    <p:extLst>
      <p:ext uri="{BB962C8B-B14F-4D97-AF65-F5344CB8AC3E}">
        <p14:creationId xmlns:p14="http://schemas.microsoft.com/office/powerpoint/2010/main" val="167677069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A8C5A94-50E5-394E-8660-6C9BA11B6C14}"/>
              </a:ext>
            </a:extLst>
          </p:cNvPr>
          <p:cNvPicPr>
            <a:picLocks noChangeAspect="1"/>
          </p:cNvPicPr>
          <p:nvPr userDrawn="1"/>
        </p:nvPicPr>
        <p:blipFill>
          <a:blip r:embed="rId2"/>
          <a:stretch>
            <a:fillRect/>
          </a:stretch>
        </p:blipFill>
        <p:spPr>
          <a:xfrm>
            <a:off x="8382948" y="7029147"/>
            <a:ext cx="1779054" cy="332301"/>
          </a:xfrm>
          <a:prstGeom prst="rect">
            <a:avLst/>
          </a:prstGeom>
        </p:spPr>
      </p:pic>
    </p:spTree>
    <p:extLst>
      <p:ext uri="{BB962C8B-B14F-4D97-AF65-F5344CB8AC3E}">
        <p14:creationId xmlns:p14="http://schemas.microsoft.com/office/powerpoint/2010/main" val="729437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arios destacados">
    <p:spTree>
      <p:nvGrpSpPr>
        <p:cNvPr id="1" name=""/>
        <p:cNvGrpSpPr/>
        <p:nvPr/>
      </p:nvGrpSpPr>
      <p:grpSpPr>
        <a:xfrm>
          <a:off x="0" y="0"/>
          <a:ext cx="0" cy="0"/>
          <a:chOff x="0" y="0"/>
          <a:chExt cx="0" cy="0"/>
        </a:xfrm>
      </p:grpSpPr>
      <p:cxnSp>
        <p:nvCxnSpPr>
          <p:cNvPr id="11" name="Straight Connector 10"/>
          <p:cNvCxnSpPr/>
          <p:nvPr/>
        </p:nvCxnSpPr>
        <p:spPr>
          <a:xfrm>
            <a:off x="5449907" y="2854325"/>
            <a:ext cx="4572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449907" y="1100138"/>
            <a:ext cx="45720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449907" y="4879975"/>
            <a:ext cx="4572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449907" y="3125788"/>
            <a:ext cx="4572000"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 name="Marcador de texto 19"/>
          <p:cNvSpPr>
            <a:spLocks noGrp="1"/>
          </p:cNvSpPr>
          <p:nvPr>
            <p:ph type="body" sz="quarter" idx="12"/>
          </p:nvPr>
        </p:nvSpPr>
        <p:spPr>
          <a:xfrm>
            <a:off x="612671" y="321315"/>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2" name="Marcador de texto 19"/>
          <p:cNvSpPr>
            <a:spLocks noGrp="1"/>
          </p:cNvSpPr>
          <p:nvPr>
            <p:ph type="body" sz="quarter" idx="25"/>
          </p:nvPr>
        </p:nvSpPr>
        <p:spPr>
          <a:xfrm>
            <a:off x="5449705" y="1821600"/>
            <a:ext cx="4571654" cy="607516"/>
          </a:xfrm>
          <a:prstGeom prst="rect">
            <a:avLst/>
          </a:prstGeom>
        </p:spPr>
        <p:txBody>
          <a:bodyPr vert="horz" lIns="99551" tIns="49775" rIns="99551" bIns="49775"/>
          <a:lstStyle>
            <a:lvl1pPr marL="0" indent="0" algn="ctr">
              <a:spcBef>
                <a:spcPts val="0"/>
              </a:spcBef>
              <a:spcAft>
                <a:spcPts val="0"/>
              </a:spcAft>
              <a:buNone/>
              <a:defRPr sz="2000" b="0" baseline="0">
                <a:solidFill>
                  <a:srgbClr val="4D4C4C"/>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43" name="Marcador de texto 19"/>
          <p:cNvSpPr>
            <a:spLocks noGrp="1"/>
          </p:cNvSpPr>
          <p:nvPr>
            <p:ph type="body" sz="quarter" idx="26" hasCustomPrompt="1"/>
          </p:nvPr>
        </p:nvSpPr>
        <p:spPr>
          <a:xfrm>
            <a:off x="5449583" y="1079021"/>
            <a:ext cx="4571655" cy="700938"/>
          </a:xfrm>
          <a:prstGeom prst="rect">
            <a:avLst/>
          </a:prstGeom>
        </p:spPr>
        <p:txBody>
          <a:bodyPr vert="horz" lIns="99551" tIns="49775" rIns="99551" bIns="49775"/>
          <a:lstStyle>
            <a:lvl1pPr marL="0" indent="0" algn="ctr">
              <a:spcBef>
                <a:spcPts val="0"/>
              </a:spcBef>
              <a:spcAft>
                <a:spcPts val="0"/>
              </a:spcAft>
              <a:buNone/>
              <a:defRPr sz="5000" b="0" baseline="0">
                <a:solidFill>
                  <a:srgbClr val="4D4C4C"/>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44" name="Marcador de texto 19"/>
          <p:cNvSpPr>
            <a:spLocks noGrp="1"/>
          </p:cNvSpPr>
          <p:nvPr>
            <p:ph type="body" sz="quarter" idx="27"/>
          </p:nvPr>
        </p:nvSpPr>
        <p:spPr>
          <a:xfrm>
            <a:off x="5449706" y="2502228"/>
            <a:ext cx="4571654" cy="243741"/>
          </a:xfrm>
          <a:prstGeom prst="rect">
            <a:avLst/>
          </a:prstGeom>
        </p:spPr>
        <p:txBody>
          <a:bodyPr vert="horz" lIns="99551" tIns="49775" rIns="99551" bIns="49775"/>
          <a:lstStyle>
            <a:lvl1pPr marL="0" indent="0" algn="ctr">
              <a:spcBef>
                <a:spcPts val="0"/>
              </a:spcBef>
              <a:spcAft>
                <a:spcPts val="0"/>
              </a:spcAft>
              <a:buNone/>
              <a:defRPr sz="1200" b="0" baseline="0">
                <a:solidFill>
                  <a:srgbClr val="4D4C4C"/>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54" name="Marcador de texto 19"/>
          <p:cNvSpPr>
            <a:spLocks noGrp="1"/>
          </p:cNvSpPr>
          <p:nvPr>
            <p:ph type="body" sz="quarter" idx="28"/>
          </p:nvPr>
        </p:nvSpPr>
        <p:spPr>
          <a:xfrm>
            <a:off x="5449707" y="3847675"/>
            <a:ext cx="4571654" cy="607516"/>
          </a:xfrm>
          <a:prstGeom prst="rect">
            <a:avLst/>
          </a:prstGeom>
        </p:spPr>
        <p:txBody>
          <a:bodyPr vert="horz" lIns="99551" tIns="49775" rIns="99551" bIns="49775"/>
          <a:lstStyle>
            <a:lvl1pPr marL="0" indent="0" algn="ctr">
              <a:spcBef>
                <a:spcPts val="0"/>
              </a:spcBef>
              <a:spcAft>
                <a:spcPts val="0"/>
              </a:spcAft>
              <a:buNone/>
              <a:defRPr sz="20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55" name="Marcador de texto 19"/>
          <p:cNvSpPr>
            <a:spLocks noGrp="1"/>
          </p:cNvSpPr>
          <p:nvPr>
            <p:ph type="body" sz="quarter" idx="29" hasCustomPrompt="1"/>
          </p:nvPr>
        </p:nvSpPr>
        <p:spPr>
          <a:xfrm>
            <a:off x="5449585" y="3105096"/>
            <a:ext cx="4571655" cy="700938"/>
          </a:xfrm>
          <a:prstGeom prst="rect">
            <a:avLst/>
          </a:prstGeom>
        </p:spPr>
        <p:txBody>
          <a:bodyPr vert="horz" lIns="99551" tIns="49775" rIns="99551" bIns="49775"/>
          <a:lstStyle>
            <a:lvl1pPr marL="0" indent="0" algn="ctr">
              <a:spcBef>
                <a:spcPts val="0"/>
              </a:spcBef>
              <a:spcAft>
                <a:spcPts val="0"/>
              </a:spcAft>
              <a:buNone/>
              <a:defRPr sz="50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56" name="Marcador de texto 19"/>
          <p:cNvSpPr>
            <a:spLocks noGrp="1"/>
          </p:cNvSpPr>
          <p:nvPr>
            <p:ph type="body" sz="quarter" idx="30"/>
          </p:nvPr>
        </p:nvSpPr>
        <p:spPr>
          <a:xfrm>
            <a:off x="5449708" y="4528424"/>
            <a:ext cx="4571654" cy="243741"/>
          </a:xfrm>
          <a:prstGeom prst="rect">
            <a:avLst/>
          </a:prstGeom>
        </p:spPr>
        <p:txBody>
          <a:bodyPr vert="horz" lIns="99551" tIns="49775" rIns="99551" bIns="49775"/>
          <a:lstStyle>
            <a:lvl1pPr marL="0" indent="0" algn="ctr">
              <a:spcBef>
                <a:spcPts val="0"/>
              </a:spcBef>
              <a:spcAft>
                <a:spcPts val="0"/>
              </a:spcAft>
              <a:buNone/>
              <a:defRPr sz="12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4" name="Marcador de texto 19"/>
          <p:cNvSpPr>
            <a:spLocks noGrp="1"/>
          </p:cNvSpPr>
          <p:nvPr>
            <p:ph type="body" sz="quarter" idx="31"/>
          </p:nvPr>
        </p:nvSpPr>
        <p:spPr>
          <a:xfrm>
            <a:off x="612729" y="2550823"/>
            <a:ext cx="4538835" cy="1155251"/>
          </a:xfrm>
          <a:prstGeom prst="rect">
            <a:avLst/>
          </a:prstGeom>
        </p:spPr>
        <p:txBody>
          <a:bodyPr vert="horz" lIns="99551" tIns="49775" rIns="99551" bIns="49775"/>
          <a:lstStyle>
            <a:lvl1pPr marL="0" indent="0" algn="l">
              <a:spcBef>
                <a:spcPts val="0"/>
              </a:spcBef>
              <a:spcAft>
                <a:spcPts val="0"/>
              </a:spcAft>
              <a:buNone/>
              <a:defRPr sz="30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65" name="Marcador de texto 19"/>
          <p:cNvSpPr>
            <a:spLocks noGrp="1"/>
          </p:cNvSpPr>
          <p:nvPr>
            <p:ph type="body" sz="quarter" idx="32" hasCustomPrompt="1"/>
          </p:nvPr>
        </p:nvSpPr>
        <p:spPr>
          <a:xfrm>
            <a:off x="612609" y="1099840"/>
            <a:ext cx="4571655" cy="1450983"/>
          </a:xfrm>
          <a:prstGeom prst="rect">
            <a:avLst/>
          </a:prstGeom>
        </p:spPr>
        <p:txBody>
          <a:bodyPr vert="horz" lIns="99551" tIns="49775" rIns="99551" bIns="49775"/>
          <a:lstStyle>
            <a:lvl1pPr marL="0" indent="0" algn="l">
              <a:spcBef>
                <a:spcPts val="0"/>
              </a:spcBef>
              <a:spcAft>
                <a:spcPts val="0"/>
              </a:spcAft>
              <a:buNone/>
              <a:defRPr sz="110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+00%</a:t>
            </a:r>
          </a:p>
        </p:txBody>
      </p:sp>
      <p:sp>
        <p:nvSpPr>
          <p:cNvPr id="15" name="Footer Placeholder 12"/>
          <p:cNvSpPr>
            <a:spLocks noGrp="1"/>
          </p:cNvSpPr>
          <p:nvPr>
            <p:ph type="ftr" sz="quarter" idx="33"/>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6" name="Date Placeholder 14"/>
          <p:cNvSpPr>
            <a:spLocks noGrp="1"/>
          </p:cNvSpPr>
          <p:nvPr>
            <p:ph type="dt" sz="half" idx="34"/>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80985346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Contraportada_2">
    <p:spTree>
      <p:nvGrpSpPr>
        <p:cNvPr id="1" name=""/>
        <p:cNvGrpSpPr/>
        <p:nvPr/>
      </p:nvGrpSpPr>
      <p:grpSpPr>
        <a:xfrm>
          <a:off x="0" y="0"/>
          <a:ext cx="0" cy="0"/>
          <a:chOff x="0" y="0"/>
          <a:chExt cx="0" cy="0"/>
        </a:xfrm>
      </p:grpSpPr>
      <p:pic>
        <p:nvPicPr>
          <p:cNvPr id="3" name="Imagen 2" descr="Imagen que contiene pájaro, azul&#10;&#10;Descripción generada automáticamente">
            <a:extLst>
              <a:ext uri="{FF2B5EF4-FFF2-40B4-BE49-F238E27FC236}">
                <a16:creationId xmlns:a16="http://schemas.microsoft.com/office/drawing/2014/main" id="{D2E43D66-DB5D-E624-60F8-52C5E39748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pic>
        <p:nvPicPr>
          <p:cNvPr id="19" name="Imagen 18">
            <a:extLst>
              <a:ext uri="{FF2B5EF4-FFF2-40B4-BE49-F238E27FC236}">
                <a16:creationId xmlns:a16="http://schemas.microsoft.com/office/drawing/2014/main" id="{B6B390F9-D400-6D40-A14B-E4D1CD403B9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2" y="0"/>
            <a:ext cx="6224559" cy="7562850"/>
          </a:xfrm>
          <a:prstGeom prst="rect">
            <a:avLst/>
          </a:prstGeom>
        </p:spPr>
      </p:pic>
      <p:pic>
        <p:nvPicPr>
          <p:cNvPr id="20" name="Imagen 19">
            <a:extLst>
              <a:ext uri="{FF2B5EF4-FFF2-40B4-BE49-F238E27FC236}">
                <a16:creationId xmlns:a16="http://schemas.microsoft.com/office/drawing/2014/main" id="{C4A40099-BF44-E04C-84C7-6C67B850825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1" y="0"/>
            <a:ext cx="6224559" cy="7562850"/>
          </a:xfrm>
          <a:prstGeom prst="rect">
            <a:avLst/>
          </a:prstGeom>
        </p:spPr>
      </p:pic>
      <p:sp>
        <p:nvSpPr>
          <p:cNvPr id="17" name="Marcador de texto 2">
            <a:extLst>
              <a:ext uri="{FF2B5EF4-FFF2-40B4-BE49-F238E27FC236}">
                <a16:creationId xmlns:a16="http://schemas.microsoft.com/office/drawing/2014/main" id="{2A428E42-2571-4E40-93BD-174BBF03ED3D}"/>
              </a:ext>
            </a:extLst>
          </p:cNvPr>
          <p:cNvSpPr>
            <a:spLocks noGrp="1"/>
          </p:cNvSpPr>
          <p:nvPr>
            <p:ph type="body" idx="1"/>
          </p:nvPr>
        </p:nvSpPr>
        <p:spPr>
          <a:xfrm>
            <a:off x="5771798" y="2160477"/>
            <a:ext cx="4388695" cy="1145430"/>
          </a:xfrm>
        </p:spPr>
        <p:txBody>
          <a:bodyPr/>
          <a:lstStyle>
            <a:lvl1pPr marL="0" indent="0" algn="r">
              <a:buNone/>
              <a:defRPr sz="2104">
                <a:solidFill>
                  <a:schemeClr val="bg1"/>
                </a:solidFill>
              </a:defRPr>
            </a:lvl1pPr>
            <a:lvl2pPr marL="400797" indent="0">
              <a:buNone/>
              <a:defRPr sz="1753">
                <a:solidFill>
                  <a:schemeClr val="tx1">
                    <a:tint val="75000"/>
                  </a:schemeClr>
                </a:solidFill>
              </a:defRPr>
            </a:lvl2pPr>
            <a:lvl3pPr marL="801592" indent="0">
              <a:buNone/>
              <a:defRPr sz="1578">
                <a:solidFill>
                  <a:schemeClr val="tx1">
                    <a:tint val="75000"/>
                  </a:schemeClr>
                </a:solidFill>
              </a:defRPr>
            </a:lvl3pPr>
            <a:lvl4pPr marL="1202388" indent="0">
              <a:buNone/>
              <a:defRPr sz="1403">
                <a:solidFill>
                  <a:schemeClr val="tx1">
                    <a:tint val="75000"/>
                  </a:schemeClr>
                </a:solidFill>
              </a:defRPr>
            </a:lvl4pPr>
            <a:lvl5pPr marL="1603184" indent="0">
              <a:buNone/>
              <a:defRPr sz="1403">
                <a:solidFill>
                  <a:schemeClr val="tx1">
                    <a:tint val="75000"/>
                  </a:schemeClr>
                </a:solidFill>
              </a:defRPr>
            </a:lvl5pPr>
            <a:lvl6pPr marL="2003980" indent="0">
              <a:buNone/>
              <a:defRPr sz="1403">
                <a:solidFill>
                  <a:schemeClr val="tx1">
                    <a:tint val="75000"/>
                  </a:schemeClr>
                </a:solidFill>
              </a:defRPr>
            </a:lvl6pPr>
            <a:lvl7pPr marL="2404774" indent="0">
              <a:buNone/>
              <a:defRPr sz="1403">
                <a:solidFill>
                  <a:schemeClr val="tx1">
                    <a:tint val="75000"/>
                  </a:schemeClr>
                </a:solidFill>
              </a:defRPr>
            </a:lvl7pPr>
            <a:lvl8pPr marL="2805570" indent="0">
              <a:buNone/>
              <a:defRPr sz="1403">
                <a:solidFill>
                  <a:schemeClr val="tx1">
                    <a:tint val="75000"/>
                  </a:schemeClr>
                </a:solidFill>
              </a:defRPr>
            </a:lvl8pPr>
            <a:lvl9pPr marL="3206368" indent="0">
              <a:buNone/>
              <a:defRPr sz="1403">
                <a:solidFill>
                  <a:schemeClr val="tx1">
                    <a:tint val="75000"/>
                  </a:schemeClr>
                </a:solidFill>
              </a:defRPr>
            </a:lvl9pPr>
          </a:lstStyle>
          <a:p>
            <a:pPr lvl="0"/>
            <a:r>
              <a:rPr lang="es-ES" dirty="0"/>
              <a:t>Haga clic para modificar los estilos de texto del patrón</a:t>
            </a:r>
          </a:p>
        </p:txBody>
      </p:sp>
      <p:pic>
        <p:nvPicPr>
          <p:cNvPr id="8" name="Imagen 7">
            <a:extLst>
              <a:ext uri="{FF2B5EF4-FFF2-40B4-BE49-F238E27FC236}">
                <a16:creationId xmlns:a16="http://schemas.microsoft.com/office/drawing/2014/main" id="{FA414B29-0906-B14D-9F6D-BAC616FACE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25858" y="6533464"/>
            <a:ext cx="1596530" cy="617042"/>
          </a:xfrm>
          <a:prstGeom prst="rect">
            <a:avLst/>
          </a:prstGeom>
        </p:spPr>
      </p:pic>
      <p:sp>
        <p:nvSpPr>
          <p:cNvPr id="9" name="Título 1">
            <a:extLst>
              <a:ext uri="{FF2B5EF4-FFF2-40B4-BE49-F238E27FC236}">
                <a16:creationId xmlns:a16="http://schemas.microsoft.com/office/drawing/2014/main" id="{14BBCAB5-08DA-6D4D-9D66-E76A8B959D75}"/>
              </a:ext>
            </a:extLst>
          </p:cNvPr>
          <p:cNvSpPr>
            <a:spLocks noGrp="1"/>
          </p:cNvSpPr>
          <p:nvPr>
            <p:ph type="title"/>
          </p:nvPr>
        </p:nvSpPr>
        <p:spPr>
          <a:xfrm>
            <a:off x="5967464" y="553621"/>
            <a:ext cx="4363545" cy="1328688"/>
          </a:xfrm>
        </p:spPr>
        <p:txBody>
          <a:bodyPr anchor="b">
            <a:normAutofit/>
          </a:bodyPr>
          <a:lstStyle>
            <a:lvl1pPr algn="l">
              <a:defRPr sz="2805" baseline="0">
                <a:solidFill>
                  <a:schemeClr val="bg1"/>
                </a:solidFill>
                <a:latin typeface="Gloriola" panose="02000000000000000000" pitchFamily="50" charset="0"/>
              </a:defRPr>
            </a:lvl1pPr>
          </a:lstStyle>
          <a:p>
            <a:endParaRPr lang="es-ES" dirty="0"/>
          </a:p>
        </p:txBody>
      </p:sp>
      <p:sp>
        <p:nvSpPr>
          <p:cNvPr id="11" name="Marcador de texto 15"/>
          <p:cNvSpPr>
            <a:spLocks noGrp="1"/>
          </p:cNvSpPr>
          <p:nvPr>
            <p:ph type="body" sz="quarter" idx="10" hasCustomPrompt="1"/>
          </p:nvPr>
        </p:nvSpPr>
        <p:spPr>
          <a:xfrm>
            <a:off x="5107722" y="553210"/>
            <a:ext cx="860101" cy="1328752"/>
          </a:xfrm>
        </p:spPr>
        <p:txBody>
          <a:bodyPr/>
          <a:lstStyle>
            <a:lvl1pPr marL="0" indent="0">
              <a:buNone/>
              <a:defRPr sz="9643" b="1">
                <a:solidFill>
                  <a:schemeClr val="bg1"/>
                </a:solidFill>
                <a:latin typeface="Gloriola" panose="02000000000000000000" pitchFamily="50" charset="0"/>
              </a:defRPr>
            </a:lvl1pPr>
          </a:lstStyle>
          <a:p>
            <a:pPr lvl="0"/>
            <a:r>
              <a:rPr lang="es-ES" dirty="0"/>
              <a:t>2</a:t>
            </a:r>
          </a:p>
        </p:txBody>
      </p:sp>
    </p:spTree>
    <p:extLst>
      <p:ext uri="{BB962C8B-B14F-4D97-AF65-F5344CB8AC3E}">
        <p14:creationId xmlns:p14="http://schemas.microsoft.com/office/powerpoint/2010/main" val="379996102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Contraportada_4">
    <p:spTree>
      <p:nvGrpSpPr>
        <p:cNvPr id="1" name=""/>
        <p:cNvGrpSpPr/>
        <p:nvPr/>
      </p:nvGrpSpPr>
      <p:grpSpPr>
        <a:xfrm>
          <a:off x="0" y="0"/>
          <a:ext cx="0" cy="0"/>
          <a:chOff x="0" y="0"/>
          <a:chExt cx="0" cy="0"/>
        </a:xfrm>
      </p:grpSpPr>
      <p:pic>
        <p:nvPicPr>
          <p:cNvPr id="6" name="Imagen 5" descr="Imagen que contiene alimentos, flor&#10;&#10;Descripción generada automáticamente">
            <a:extLst>
              <a:ext uri="{FF2B5EF4-FFF2-40B4-BE49-F238E27FC236}">
                <a16:creationId xmlns:a16="http://schemas.microsoft.com/office/drawing/2014/main" id="{20F26651-DC0A-54E6-08C1-6D647E2A2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2"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1" y="0"/>
            <a:ext cx="6224559" cy="7562850"/>
          </a:xfrm>
          <a:prstGeom prst="rect">
            <a:avLst/>
          </a:prstGeom>
        </p:spPr>
      </p:pic>
      <p:sp>
        <p:nvSpPr>
          <p:cNvPr id="9" name="Marcador de texto 2">
            <a:extLst>
              <a:ext uri="{FF2B5EF4-FFF2-40B4-BE49-F238E27FC236}">
                <a16:creationId xmlns:a16="http://schemas.microsoft.com/office/drawing/2014/main" id="{F933B886-22F9-1644-9E03-D67B21432EE3}"/>
              </a:ext>
            </a:extLst>
          </p:cNvPr>
          <p:cNvSpPr>
            <a:spLocks noGrp="1"/>
          </p:cNvSpPr>
          <p:nvPr>
            <p:ph type="body" idx="1"/>
          </p:nvPr>
        </p:nvSpPr>
        <p:spPr>
          <a:xfrm>
            <a:off x="5771798" y="2160477"/>
            <a:ext cx="4388695" cy="1145430"/>
          </a:xfrm>
        </p:spPr>
        <p:txBody>
          <a:bodyPr/>
          <a:lstStyle>
            <a:lvl1pPr marL="0" indent="0" algn="r">
              <a:buNone/>
              <a:defRPr sz="2104">
                <a:solidFill>
                  <a:schemeClr val="bg1"/>
                </a:solidFill>
              </a:defRPr>
            </a:lvl1pPr>
            <a:lvl2pPr marL="400797" indent="0">
              <a:buNone/>
              <a:defRPr sz="1753">
                <a:solidFill>
                  <a:schemeClr val="tx1">
                    <a:tint val="75000"/>
                  </a:schemeClr>
                </a:solidFill>
              </a:defRPr>
            </a:lvl2pPr>
            <a:lvl3pPr marL="801592" indent="0">
              <a:buNone/>
              <a:defRPr sz="1578">
                <a:solidFill>
                  <a:schemeClr val="tx1">
                    <a:tint val="75000"/>
                  </a:schemeClr>
                </a:solidFill>
              </a:defRPr>
            </a:lvl3pPr>
            <a:lvl4pPr marL="1202388" indent="0">
              <a:buNone/>
              <a:defRPr sz="1403">
                <a:solidFill>
                  <a:schemeClr val="tx1">
                    <a:tint val="75000"/>
                  </a:schemeClr>
                </a:solidFill>
              </a:defRPr>
            </a:lvl4pPr>
            <a:lvl5pPr marL="1603184" indent="0">
              <a:buNone/>
              <a:defRPr sz="1403">
                <a:solidFill>
                  <a:schemeClr val="tx1">
                    <a:tint val="75000"/>
                  </a:schemeClr>
                </a:solidFill>
              </a:defRPr>
            </a:lvl5pPr>
            <a:lvl6pPr marL="2003980" indent="0">
              <a:buNone/>
              <a:defRPr sz="1403">
                <a:solidFill>
                  <a:schemeClr val="tx1">
                    <a:tint val="75000"/>
                  </a:schemeClr>
                </a:solidFill>
              </a:defRPr>
            </a:lvl6pPr>
            <a:lvl7pPr marL="2404774" indent="0">
              <a:buNone/>
              <a:defRPr sz="1403">
                <a:solidFill>
                  <a:schemeClr val="tx1">
                    <a:tint val="75000"/>
                  </a:schemeClr>
                </a:solidFill>
              </a:defRPr>
            </a:lvl7pPr>
            <a:lvl8pPr marL="2805570" indent="0">
              <a:buNone/>
              <a:defRPr sz="1403">
                <a:solidFill>
                  <a:schemeClr val="tx1">
                    <a:tint val="75000"/>
                  </a:schemeClr>
                </a:solidFill>
              </a:defRPr>
            </a:lvl8pPr>
            <a:lvl9pPr marL="3206368" indent="0">
              <a:buNone/>
              <a:defRPr sz="1403">
                <a:solidFill>
                  <a:schemeClr val="tx1">
                    <a:tint val="75000"/>
                  </a:schemeClr>
                </a:solidFill>
              </a:defRPr>
            </a:lvl9pPr>
          </a:lstStyle>
          <a:p>
            <a:pPr lvl="0"/>
            <a:r>
              <a:rPr lang="es-ES" dirty="0"/>
              <a:t>Haga clic para modificar los estilos de texto del patrón</a:t>
            </a:r>
          </a:p>
        </p:txBody>
      </p:sp>
      <p:pic>
        <p:nvPicPr>
          <p:cNvPr id="10" name="Imagen 9">
            <a:extLst>
              <a:ext uri="{FF2B5EF4-FFF2-40B4-BE49-F238E27FC236}">
                <a16:creationId xmlns:a16="http://schemas.microsoft.com/office/drawing/2014/main" id="{FA414B29-0906-B14D-9F6D-BAC616FACE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25858" y="6533464"/>
            <a:ext cx="1596530" cy="617042"/>
          </a:xfrm>
          <a:prstGeom prst="rect">
            <a:avLst/>
          </a:prstGeom>
        </p:spPr>
      </p:pic>
      <p:sp>
        <p:nvSpPr>
          <p:cNvPr id="13" name="Marcador de texto 15"/>
          <p:cNvSpPr>
            <a:spLocks noGrp="1"/>
          </p:cNvSpPr>
          <p:nvPr>
            <p:ph type="body" sz="quarter" idx="10" hasCustomPrompt="1"/>
          </p:nvPr>
        </p:nvSpPr>
        <p:spPr>
          <a:xfrm>
            <a:off x="5107722" y="553210"/>
            <a:ext cx="860101" cy="1328752"/>
          </a:xfrm>
        </p:spPr>
        <p:txBody>
          <a:bodyPr/>
          <a:lstStyle>
            <a:lvl1pPr marL="0" indent="0">
              <a:buNone/>
              <a:defRPr sz="9643" b="1">
                <a:solidFill>
                  <a:schemeClr val="bg1"/>
                </a:solidFill>
                <a:latin typeface="Gloriola" panose="02000000000000000000" pitchFamily="50" charset="0"/>
              </a:defRPr>
            </a:lvl1pPr>
          </a:lstStyle>
          <a:p>
            <a:pPr lvl="0"/>
            <a:r>
              <a:rPr lang="es-ES" dirty="0"/>
              <a:t>#</a:t>
            </a:r>
          </a:p>
        </p:txBody>
      </p:sp>
      <p:sp>
        <p:nvSpPr>
          <p:cNvPr id="14" name="Título 1">
            <a:extLst>
              <a:ext uri="{FF2B5EF4-FFF2-40B4-BE49-F238E27FC236}">
                <a16:creationId xmlns:a16="http://schemas.microsoft.com/office/drawing/2014/main" id="{14BBCAB5-08DA-6D4D-9D66-E76A8B959D75}"/>
              </a:ext>
            </a:extLst>
          </p:cNvPr>
          <p:cNvSpPr>
            <a:spLocks noGrp="1"/>
          </p:cNvSpPr>
          <p:nvPr>
            <p:ph type="title"/>
          </p:nvPr>
        </p:nvSpPr>
        <p:spPr>
          <a:xfrm>
            <a:off x="5967464" y="553621"/>
            <a:ext cx="4363545" cy="1328688"/>
          </a:xfrm>
        </p:spPr>
        <p:txBody>
          <a:bodyPr anchor="b">
            <a:normAutofit/>
          </a:bodyPr>
          <a:lstStyle>
            <a:lvl1pPr algn="l">
              <a:defRPr sz="2805" baseline="0">
                <a:solidFill>
                  <a:schemeClr val="bg1"/>
                </a:solidFill>
                <a:latin typeface="Gloriola" panose="02000000000000000000" pitchFamily="50" charset="0"/>
              </a:defRPr>
            </a:lvl1pPr>
          </a:lstStyle>
          <a:p>
            <a:endParaRPr lang="es-ES" dirty="0"/>
          </a:p>
        </p:txBody>
      </p:sp>
    </p:spTree>
    <p:extLst>
      <p:ext uri="{BB962C8B-B14F-4D97-AF65-F5344CB8AC3E}">
        <p14:creationId xmlns:p14="http://schemas.microsoft.com/office/powerpoint/2010/main" val="264488836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Contraportada_3">
    <p:spTree>
      <p:nvGrpSpPr>
        <p:cNvPr id="1" name=""/>
        <p:cNvGrpSpPr/>
        <p:nvPr/>
      </p:nvGrpSpPr>
      <p:grpSpPr>
        <a:xfrm>
          <a:off x="0" y="0"/>
          <a:ext cx="0" cy="0"/>
          <a:chOff x="0" y="0"/>
          <a:chExt cx="0" cy="0"/>
        </a:xfrm>
      </p:grpSpPr>
      <p:pic>
        <p:nvPicPr>
          <p:cNvPr id="2" name="Imagen 1" descr="Un velero en el mar&#10;&#10;Descripción generada automáticamente con confianza media">
            <a:extLst>
              <a:ext uri="{FF2B5EF4-FFF2-40B4-BE49-F238E27FC236}">
                <a16:creationId xmlns:a16="http://schemas.microsoft.com/office/drawing/2014/main" id="{C5A318BF-BBDA-D34B-B7A3-F891CBEF5E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7562850"/>
          </a:xfrm>
          <a:prstGeom prst="rect">
            <a:avLst/>
          </a:prstGeom>
        </p:spPr>
      </p:pic>
      <p:pic>
        <p:nvPicPr>
          <p:cNvPr id="11" name="Imagen 10">
            <a:extLst>
              <a:ext uri="{FF2B5EF4-FFF2-40B4-BE49-F238E27FC236}">
                <a16:creationId xmlns:a16="http://schemas.microsoft.com/office/drawing/2014/main" id="{172A5E2E-48B6-9E47-81AB-BE5DF5C9BA8B}"/>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64082" y="0"/>
            <a:ext cx="6224559" cy="7562850"/>
          </a:xfrm>
          <a:prstGeom prst="rect">
            <a:avLst/>
          </a:prstGeom>
        </p:spPr>
      </p:pic>
      <p:pic>
        <p:nvPicPr>
          <p:cNvPr id="12" name="Imagen 11">
            <a:extLst>
              <a:ext uri="{FF2B5EF4-FFF2-40B4-BE49-F238E27FC236}">
                <a16:creationId xmlns:a16="http://schemas.microsoft.com/office/drawing/2014/main" id="{9C4F6089-E99F-B54D-BB87-2C92E9CC100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3723671" y="0"/>
            <a:ext cx="6224559" cy="7562850"/>
          </a:xfrm>
          <a:prstGeom prst="rect">
            <a:avLst/>
          </a:prstGeom>
        </p:spPr>
      </p:pic>
      <p:sp>
        <p:nvSpPr>
          <p:cNvPr id="18" name="Marcador de texto 2">
            <a:extLst>
              <a:ext uri="{FF2B5EF4-FFF2-40B4-BE49-F238E27FC236}">
                <a16:creationId xmlns:a16="http://schemas.microsoft.com/office/drawing/2014/main" id="{1321F145-2C92-9A4D-86A6-9C404BB82E32}"/>
              </a:ext>
            </a:extLst>
          </p:cNvPr>
          <p:cNvSpPr>
            <a:spLocks noGrp="1"/>
          </p:cNvSpPr>
          <p:nvPr>
            <p:ph type="body" idx="1"/>
          </p:nvPr>
        </p:nvSpPr>
        <p:spPr>
          <a:xfrm>
            <a:off x="5771798" y="2160477"/>
            <a:ext cx="4388695" cy="1145430"/>
          </a:xfrm>
        </p:spPr>
        <p:txBody>
          <a:bodyPr/>
          <a:lstStyle>
            <a:lvl1pPr marL="0" indent="0" algn="r">
              <a:buNone/>
              <a:defRPr sz="2104">
                <a:solidFill>
                  <a:schemeClr val="bg1"/>
                </a:solidFill>
              </a:defRPr>
            </a:lvl1pPr>
            <a:lvl2pPr marL="400797" indent="0">
              <a:buNone/>
              <a:defRPr sz="1753">
                <a:solidFill>
                  <a:schemeClr val="tx1">
                    <a:tint val="75000"/>
                  </a:schemeClr>
                </a:solidFill>
              </a:defRPr>
            </a:lvl2pPr>
            <a:lvl3pPr marL="801592" indent="0">
              <a:buNone/>
              <a:defRPr sz="1578">
                <a:solidFill>
                  <a:schemeClr val="tx1">
                    <a:tint val="75000"/>
                  </a:schemeClr>
                </a:solidFill>
              </a:defRPr>
            </a:lvl3pPr>
            <a:lvl4pPr marL="1202388" indent="0">
              <a:buNone/>
              <a:defRPr sz="1403">
                <a:solidFill>
                  <a:schemeClr val="tx1">
                    <a:tint val="75000"/>
                  </a:schemeClr>
                </a:solidFill>
              </a:defRPr>
            </a:lvl4pPr>
            <a:lvl5pPr marL="1603184" indent="0">
              <a:buNone/>
              <a:defRPr sz="1403">
                <a:solidFill>
                  <a:schemeClr val="tx1">
                    <a:tint val="75000"/>
                  </a:schemeClr>
                </a:solidFill>
              </a:defRPr>
            </a:lvl5pPr>
            <a:lvl6pPr marL="2003980" indent="0">
              <a:buNone/>
              <a:defRPr sz="1403">
                <a:solidFill>
                  <a:schemeClr val="tx1">
                    <a:tint val="75000"/>
                  </a:schemeClr>
                </a:solidFill>
              </a:defRPr>
            </a:lvl6pPr>
            <a:lvl7pPr marL="2404774" indent="0">
              <a:buNone/>
              <a:defRPr sz="1403">
                <a:solidFill>
                  <a:schemeClr val="tx1">
                    <a:tint val="75000"/>
                  </a:schemeClr>
                </a:solidFill>
              </a:defRPr>
            </a:lvl7pPr>
            <a:lvl8pPr marL="2805570" indent="0">
              <a:buNone/>
              <a:defRPr sz="1403">
                <a:solidFill>
                  <a:schemeClr val="tx1">
                    <a:tint val="75000"/>
                  </a:schemeClr>
                </a:solidFill>
              </a:defRPr>
            </a:lvl8pPr>
            <a:lvl9pPr marL="3206368" indent="0">
              <a:buNone/>
              <a:defRPr sz="1403">
                <a:solidFill>
                  <a:schemeClr val="tx1">
                    <a:tint val="75000"/>
                  </a:schemeClr>
                </a:solidFill>
              </a:defRPr>
            </a:lvl9pPr>
          </a:lstStyle>
          <a:p>
            <a:pPr lvl="0"/>
            <a:r>
              <a:rPr lang="es-ES" dirty="0"/>
              <a:t>Haga clic para modificar los estilos de texto del patrón</a:t>
            </a:r>
          </a:p>
        </p:txBody>
      </p:sp>
      <p:pic>
        <p:nvPicPr>
          <p:cNvPr id="9" name="Imagen 8">
            <a:extLst>
              <a:ext uri="{FF2B5EF4-FFF2-40B4-BE49-F238E27FC236}">
                <a16:creationId xmlns:a16="http://schemas.microsoft.com/office/drawing/2014/main" id="{FA414B29-0906-B14D-9F6D-BAC616FACE3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25858" y="6533464"/>
            <a:ext cx="1596530" cy="617042"/>
          </a:xfrm>
          <a:prstGeom prst="rect">
            <a:avLst/>
          </a:prstGeom>
        </p:spPr>
      </p:pic>
      <p:sp>
        <p:nvSpPr>
          <p:cNvPr id="13" name="Marcador de texto 15"/>
          <p:cNvSpPr>
            <a:spLocks noGrp="1"/>
          </p:cNvSpPr>
          <p:nvPr>
            <p:ph type="body" sz="quarter" idx="10" hasCustomPrompt="1"/>
          </p:nvPr>
        </p:nvSpPr>
        <p:spPr>
          <a:xfrm>
            <a:off x="5107722" y="553210"/>
            <a:ext cx="860101" cy="1328752"/>
          </a:xfrm>
        </p:spPr>
        <p:txBody>
          <a:bodyPr/>
          <a:lstStyle>
            <a:lvl1pPr marL="0" indent="0">
              <a:buNone/>
              <a:defRPr sz="9643" b="1">
                <a:solidFill>
                  <a:schemeClr val="bg1"/>
                </a:solidFill>
                <a:latin typeface="Gloriola" panose="02000000000000000000" pitchFamily="50" charset="0"/>
              </a:defRPr>
            </a:lvl1pPr>
          </a:lstStyle>
          <a:p>
            <a:pPr lvl="0"/>
            <a:r>
              <a:rPr lang="es-ES" dirty="0"/>
              <a:t>#</a:t>
            </a:r>
          </a:p>
        </p:txBody>
      </p:sp>
      <p:sp>
        <p:nvSpPr>
          <p:cNvPr id="14" name="Título 1">
            <a:extLst>
              <a:ext uri="{FF2B5EF4-FFF2-40B4-BE49-F238E27FC236}">
                <a16:creationId xmlns:a16="http://schemas.microsoft.com/office/drawing/2014/main" id="{14BBCAB5-08DA-6D4D-9D66-E76A8B959D75}"/>
              </a:ext>
            </a:extLst>
          </p:cNvPr>
          <p:cNvSpPr>
            <a:spLocks noGrp="1"/>
          </p:cNvSpPr>
          <p:nvPr>
            <p:ph type="title"/>
          </p:nvPr>
        </p:nvSpPr>
        <p:spPr>
          <a:xfrm>
            <a:off x="5967464" y="553621"/>
            <a:ext cx="4363545" cy="1328688"/>
          </a:xfrm>
        </p:spPr>
        <p:txBody>
          <a:bodyPr anchor="b">
            <a:normAutofit/>
          </a:bodyPr>
          <a:lstStyle>
            <a:lvl1pPr algn="l">
              <a:defRPr sz="2805" baseline="0">
                <a:solidFill>
                  <a:schemeClr val="bg1"/>
                </a:solidFill>
                <a:latin typeface="Gloriola" panose="02000000000000000000" pitchFamily="50" charset="0"/>
              </a:defRPr>
            </a:lvl1pPr>
          </a:lstStyle>
          <a:p>
            <a:endParaRPr lang="es-ES" dirty="0"/>
          </a:p>
        </p:txBody>
      </p:sp>
    </p:spTree>
    <p:extLst>
      <p:ext uri="{BB962C8B-B14F-4D97-AF65-F5344CB8AC3E}">
        <p14:creationId xmlns:p14="http://schemas.microsoft.com/office/powerpoint/2010/main" val="29700247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24" y="675983"/>
            <a:ext cx="11716941" cy="1130168"/>
          </a:xfrm>
          <a:prstGeom prst="rect">
            <a:avLst/>
          </a:prstGeom>
        </p:spPr>
        <p:txBody>
          <a:bodyPr vert="horz" lIns="99551" tIns="49775" rIns="99551" bIns="49775"/>
          <a:lstStyle>
            <a:lvl1pPr marL="0" indent="0">
              <a:spcBef>
                <a:spcPts val="0"/>
              </a:spcBef>
              <a:spcAft>
                <a:spcPts val="0"/>
              </a:spcAft>
              <a:buNone/>
              <a:defRPr sz="68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ÍNDICE</a:t>
            </a:r>
          </a:p>
        </p:txBody>
      </p:sp>
      <p:sp>
        <p:nvSpPr>
          <p:cNvPr id="11" name="Marcador de texto 19"/>
          <p:cNvSpPr>
            <a:spLocks noGrp="1"/>
          </p:cNvSpPr>
          <p:nvPr>
            <p:ph type="body" sz="quarter" idx="14" hasCustomPrompt="1"/>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a:t>
            </a:r>
          </a:p>
        </p:txBody>
      </p:sp>
      <p:sp>
        <p:nvSpPr>
          <p:cNvPr id="12" name="Marcador de texto 19"/>
          <p:cNvSpPr>
            <a:spLocks noGrp="1"/>
          </p:cNvSpPr>
          <p:nvPr>
            <p:ph type="body" sz="quarter" idx="17" hasCustomPrompt="1"/>
          </p:nvPr>
        </p:nvSpPr>
        <p:spPr>
          <a:xfrm>
            <a:off x="638136" y="264782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estilo de texto</a:t>
            </a:r>
          </a:p>
          <a:p>
            <a:pPr lvl="0"/>
            <a:endParaRPr lang="es-ES_tradnl" dirty="0"/>
          </a:p>
        </p:txBody>
      </p:sp>
      <p:sp>
        <p:nvSpPr>
          <p:cNvPr id="13" name="Marcador de texto 19"/>
          <p:cNvSpPr>
            <a:spLocks noGrp="1"/>
          </p:cNvSpPr>
          <p:nvPr>
            <p:ph type="body" sz="quarter" idx="18" hasCustomPrompt="1"/>
          </p:nvPr>
        </p:nvSpPr>
        <p:spPr>
          <a:xfrm>
            <a:off x="638136" y="3146433"/>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estilo de texto</a:t>
            </a:r>
          </a:p>
          <a:p>
            <a:pPr lvl="0"/>
            <a:endParaRPr lang="es-ES_tradnl" dirty="0"/>
          </a:p>
        </p:txBody>
      </p:sp>
      <p:sp>
        <p:nvSpPr>
          <p:cNvPr id="14" name="Marcador de texto 19"/>
          <p:cNvSpPr>
            <a:spLocks noGrp="1"/>
          </p:cNvSpPr>
          <p:nvPr>
            <p:ph type="body" sz="quarter" idx="19" hasCustomPrompt="1"/>
          </p:nvPr>
        </p:nvSpPr>
        <p:spPr>
          <a:xfrm>
            <a:off x="638136" y="3617139"/>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estilo de texto</a:t>
            </a:r>
          </a:p>
          <a:p>
            <a:pPr lvl="0"/>
            <a:endParaRPr lang="es-ES_tradnl" dirty="0"/>
          </a:p>
        </p:txBody>
      </p:sp>
      <p:sp>
        <p:nvSpPr>
          <p:cNvPr id="15" name="Marcador de texto 19"/>
          <p:cNvSpPr>
            <a:spLocks noGrp="1"/>
          </p:cNvSpPr>
          <p:nvPr>
            <p:ph type="body" sz="quarter" idx="20" hasCustomPrompt="1"/>
          </p:nvPr>
        </p:nvSpPr>
        <p:spPr>
          <a:xfrm>
            <a:off x="638136" y="4097495"/>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estilo de texto</a:t>
            </a:r>
          </a:p>
          <a:p>
            <a:pPr lvl="0"/>
            <a:endParaRPr lang="es-ES_tradnl" dirty="0"/>
          </a:p>
        </p:txBody>
      </p:sp>
      <p:sp>
        <p:nvSpPr>
          <p:cNvPr id="16" name="Marcador de texto 19"/>
          <p:cNvSpPr>
            <a:spLocks noGrp="1"/>
          </p:cNvSpPr>
          <p:nvPr>
            <p:ph type="body" sz="quarter" idx="21" hasCustomPrompt="1"/>
          </p:nvPr>
        </p:nvSpPr>
        <p:spPr>
          <a:xfrm>
            <a:off x="638136" y="4568201"/>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estilo de texto</a:t>
            </a:r>
          </a:p>
          <a:p>
            <a:pPr lvl="0"/>
            <a:endParaRPr lang="es-ES_tradnl" dirty="0"/>
          </a:p>
        </p:txBody>
      </p:sp>
      <p:sp>
        <p:nvSpPr>
          <p:cNvPr id="17" name="Marcador de texto 19"/>
          <p:cNvSpPr>
            <a:spLocks noGrp="1"/>
          </p:cNvSpPr>
          <p:nvPr>
            <p:ph type="body" sz="quarter" idx="22" hasCustomPrompt="1"/>
          </p:nvPr>
        </p:nvSpPr>
        <p:spPr>
          <a:xfrm>
            <a:off x="638136" y="506681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estilo de texto</a:t>
            </a:r>
          </a:p>
          <a:p>
            <a:pPr lvl="0"/>
            <a:endParaRPr lang="es-ES_tradnl" dirty="0"/>
          </a:p>
        </p:txBody>
      </p:sp>
      <p:sp>
        <p:nvSpPr>
          <p:cNvPr id="18" name="Marcador de texto 19"/>
          <p:cNvSpPr>
            <a:spLocks noGrp="1"/>
          </p:cNvSpPr>
          <p:nvPr>
            <p:ph type="body" sz="quarter" idx="23" hasCustomPrompt="1"/>
          </p:nvPr>
        </p:nvSpPr>
        <p:spPr>
          <a:xfrm>
            <a:off x="638136" y="5537518"/>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estilo de texto</a:t>
            </a:r>
          </a:p>
          <a:p>
            <a:pPr lvl="0"/>
            <a:endParaRPr lang="es-ES_tradnl" dirty="0"/>
          </a:p>
        </p:txBody>
      </p:sp>
      <p:sp>
        <p:nvSpPr>
          <p:cNvPr id="19" name="Marcador de texto 19"/>
          <p:cNvSpPr>
            <a:spLocks noGrp="1"/>
          </p:cNvSpPr>
          <p:nvPr>
            <p:ph type="body" sz="quarter" idx="24" hasCustomPrompt="1"/>
          </p:nvPr>
        </p:nvSpPr>
        <p:spPr>
          <a:xfrm>
            <a:off x="6004427" y="2177116"/>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0" name="Marcador de texto 19"/>
          <p:cNvSpPr>
            <a:spLocks noGrp="1"/>
          </p:cNvSpPr>
          <p:nvPr>
            <p:ph type="body" sz="quarter" idx="25" hasCustomPrompt="1"/>
          </p:nvPr>
        </p:nvSpPr>
        <p:spPr>
          <a:xfrm>
            <a:off x="6004427" y="264782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1" name="Marcador de texto 19"/>
          <p:cNvSpPr>
            <a:spLocks noGrp="1"/>
          </p:cNvSpPr>
          <p:nvPr>
            <p:ph type="body" sz="quarter" idx="26" hasCustomPrompt="1"/>
          </p:nvPr>
        </p:nvSpPr>
        <p:spPr>
          <a:xfrm>
            <a:off x="6004427" y="315047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2" name="Marcador de texto 19"/>
          <p:cNvSpPr>
            <a:spLocks noGrp="1"/>
          </p:cNvSpPr>
          <p:nvPr>
            <p:ph type="body" sz="quarter" idx="27" hasCustomPrompt="1"/>
          </p:nvPr>
        </p:nvSpPr>
        <p:spPr>
          <a:xfrm>
            <a:off x="6004427" y="3621177"/>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3" name="Marcador de texto 19"/>
          <p:cNvSpPr>
            <a:spLocks noGrp="1"/>
          </p:cNvSpPr>
          <p:nvPr>
            <p:ph type="body" sz="quarter" idx="28" hasCustomPrompt="1"/>
          </p:nvPr>
        </p:nvSpPr>
        <p:spPr>
          <a:xfrm>
            <a:off x="5991664" y="4097495"/>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4" name="Marcador de texto 19"/>
          <p:cNvSpPr>
            <a:spLocks noGrp="1"/>
          </p:cNvSpPr>
          <p:nvPr>
            <p:ph type="body" sz="quarter" idx="29" hasCustomPrompt="1"/>
          </p:nvPr>
        </p:nvSpPr>
        <p:spPr>
          <a:xfrm>
            <a:off x="5991664" y="456820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5" name="Marcador de texto 19"/>
          <p:cNvSpPr>
            <a:spLocks noGrp="1"/>
          </p:cNvSpPr>
          <p:nvPr>
            <p:ph type="body" sz="quarter" idx="30" hasCustomPrompt="1"/>
          </p:nvPr>
        </p:nvSpPr>
        <p:spPr>
          <a:xfrm>
            <a:off x="5991664" y="506681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6" name="Marcador de texto 19"/>
          <p:cNvSpPr>
            <a:spLocks noGrp="1"/>
          </p:cNvSpPr>
          <p:nvPr>
            <p:ph type="body" sz="quarter" idx="31" hasCustomPrompt="1"/>
          </p:nvPr>
        </p:nvSpPr>
        <p:spPr>
          <a:xfrm>
            <a:off x="5991664" y="5537518"/>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0</a:t>
            </a:r>
          </a:p>
        </p:txBody>
      </p:sp>
      <p:sp>
        <p:nvSpPr>
          <p:cNvPr id="29"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3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7935744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40965478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7" name="Marcador de texto 19"/>
          <p:cNvSpPr>
            <a:spLocks noGrp="1"/>
          </p:cNvSpPr>
          <p:nvPr>
            <p:ph type="body" sz="quarter" idx="12"/>
          </p:nvPr>
        </p:nvSpPr>
        <p:spPr>
          <a:xfrm>
            <a:off x="612609" y="506103"/>
            <a:ext cx="7218670"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1"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46139685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20" name="Marcador de texto 19"/>
          <p:cNvSpPr>
            <a:spLocks noGrp="1"/>
          </p:cNvSpPr>
          <p:nvPr>
            <p:ph type="body" sz="quarter" idx="19"/>
          </p:nvPr>
        </p:nvSpPr>
        <p:spPr>
          <a:xfrm>
            <a:off x="612608" y="4063891"/>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21" name="Marcador de texto 19"/>
          <p:cNvSpPr>
            <a:spLocks noGrp="1"/>
          </p:cNvSpPr>
          <p:nvPr>
            <p:ph type="body" sz="quarter" idx="20"/>
          </p:nvPr>
        </p:nvSpPr>
        <p:spPr>
          <a:xfrm>
            <a:off x="612608" y="4486441"/>
            <a:ext cx="9332570" cy="2241383"/>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9" name="Marcador de texto 19"/>
          <p:cNvSpPr>
            <a:spLocks noGrp="1"/>
          </p:cNvSpPr>
          <p:nvPr>
            <p:ph type="body" sz="quarter" idx="12"/>
          </p:nvPr>
        </p:nvSpPr>
        <p:spPr>
          <a:xfrm>
            <a:off x="612609" y="506103"/>
            <a:ext cx="714811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46002932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9" name="Marcador de texto 19"/>
          <p:cNvSpPr>
            <a:spLocks noGrp="1"/>
          </p:cNvSpPr>
          <p:nvPr>
            <p:ph type="body" sz="quarter" idx="20"/>
          </p:nvPr>
        </p:nvSpPr>
        <p:spPr>
          <a:xfrm>
            <a:off x="615617" y="5128783"/>
            <a:ext cx="9329561" cy="159904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3" name="Marcador de texto 19"/>
          <p:cNvSpPr>
            <a:spLocks noGrp="1"/>
          </p:cNvSpPr>
          <p:nvPr>
            <p:ph type="body" sz="quarter" idx="23"/>
          </p:nvPr>
        </p:nvSpPr>
        <p:spPr>
          <a:xfrm>
            <a:off x="612608" y="4713649"/>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4" name="Marcador de texto 19"/>
          <p:cNvSpPr>
            <a:spLocks noGrp="1"/>
          </p:cNvSpPr>
          <p:nvPr>
            <p:ph type="body" sz="quarter" idx="12"/>
          </p:nvPr>
        </p:nvSpPr>
        <p:spPr>
          <a:xfrm>
            <a:off x="612609" y="506103"/>
            <a:ext cx="727746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415210436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8" name="Marcador de texto 19"/>
          <p:cNvSpPr>
            <a:spLocks noGrp="1"/>
          </p:cNvSpPr>
          <p:nvPr>
            <p:ph type="body" sz="quarter" idx="14"/>
          </p:nvPr>
        </p:nvSpPr>
        <p:spPr>
          <a:xfrm>
            <a:off x="612608"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a:t>Haga clic para modificar el texto</a:t>
            </a:r>
          </a:p>
          <a:p>
            <a:pPr lvl="0"/>
            <a:endParaRPr lang="es-ES_tradnl" dirty="0"/>
          </a:p>
        </p:txBody>
      </p:sp>
      <p:sp>
        <p:nvSpPr>
          <p:cNvPr id="11" name="Marcador de texto 19"/>
          <p:cNvSpPr>
            <a:spLocks noGrp="1"/>
          </p:cNvSpPr>
          <p:nvPr>
            <p:ph type="body" sz="quarter" idx="20"/>
          </p:nvPr>
        </p:nvSpPr>
        <p:spPr>
          <a:xfrm>
            <a:off x="5449582"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4" name="Marcador de texto 19"/>
          <p:cNvSpPr>
            <a:spLocks noGrp="1"/>
          </p:cNvSpPr>
          <p:nvPr>
            <p:ph type="body" sz="quarter" idx="12"/>
          </p:nvPr>
        </p:nvSpPr>
        <p:spPr>
          <a:xfrm>
            <a:off x="612609" y="506103"/>
            <a:ext cx="7183394"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38192661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1" name="Marcador de texto 19"/>
          <p:cNvSpPr>
            <a:spLocks noGrp="1"/>
          </p:cNvSpPr>
          <p:nvPr>
            <p:ph type="body" sz="quarter" idx="20"/>
          </p:nvPr>
        </p:nvSpPr>
        <p:spPr>
          <a:xfrm>
            <a:off x="5449582" y="1509467"/>
            <a:ext cx="4571654" cy="2557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2" name="Marcador de texto 19"/>
          <p:cNvSpPr>
            <a:spLocks noGrp="1"/>
          </p:cNvSpPr>
          <p:nvPr>
            <p:ph type="body" sz="quarter" idx="12"/>
          </p:nvPr>
        </p:nvSpPr>
        <p:spPr>
          <a:xfrm>
            <a:off x="612609" y="506103"/>
            <a:ext cx="712460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5" name="Marcador de texto 19"/>
          <p:cNvSpPr>
            <a:spLocks noGrp="1"/>
          </p:cNvSpPr>
          <p:nvPr>
            <p:ph type="body" sz="quarter" idx="25" hasCustomPrompt="1"/>
          </p:nvPr>
        </p:nvSpPr>
        <p:spPr>
          <a:xfrm>
            <a:off x="5449582" y="4431929"/>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9" name="Marcador de texto 19"/>
          <p:cNvSpPr>
            <a:spLocks noGrp="1"/>
          </p:cNvSpPr>
          <p:nvPr>
            <p:ph type="body" sz="quarter" idx="26"/>
          </p:nvPr>
        </p:nvSpPr>
        <p:spPr>
          <a:xfrm>
            <a:off x="5449582" y="4854480"/>
            <a:ext cx="4571654" cy="186929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8"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2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995382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raportada 1">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264403" y="1154113"/>
            <a:ext cx="3037589" cy="757951"/>
          </a:xfrm>
          <a:prstGeom prst="rect">
            <a:avLst/>
          </a:prstGeom>
        </p:spPr>
      </p:pic>
      <p:pic>
        <p:nvPicPr>
          <p:cNvPr id="2" name="Picture 3" descr="Contraportada_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21"/>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5"/>
          <p:cNvSpPr txBox="1">
            <a:spLocks noChangeArrowheads="1"/>
          </p:cNvSpPr>
          <p:nvPr/>
        </p:nvSpPr>
        <p:spPr bwMode="auto">
          <a:xfrm>
            <a:off x="7816850" y="4656259"/>
            <a:ext cx="2052638"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a:latin typeface="Gloriola" charset="0"/>
                <a:cs typeface="Gloriola" charset="0"/>
              </a:rPr>
              <a:t>Av. Alexandre Rosselló, 8</a:t>
            </a:r>
          </a:p>
          <a:p>
            <a:pPr eaLnBrk="1" hangingPunct="1"/>
            <a:r>
              <a:rPr lang="en-US" sz="1200">
                <a:latin typeface="Gloriola" charset="0"/>
                <a:cs typeface="Gloriola" charset="0"/>
              </a:rPr>
              <a:t>07002, Palma de Mallorca</a:t>
            </a:r>
          </a:p>
          <a:p>
            <a:pPr eaLnBrk="1" hangingPunct="1"/>
            <a:r>
              <a:rPr lang="en-US" sz="1200">
                <a:latin typeface="Gloriola" charset="0"/>
                <a:cs typeface="Gloriola" charset="0"/>
              </a:rPr>
              <a:t>T. +34 971 779 335</a:t>
            </a:r>
          </a:p>
          <a:p>
            <a:pPr eaLnBrk="1" hangingPunct="1"/>
            <a:r>
              <a:rPr lang="en-US" sz="1200">
                <a:latin typeface="Gloriola" charset="0"/>
                <a:cs typeface="Gloriola" charset="0"/>
              </a:rPr>
              <a:t>F. +34 971 779 397</a:t>
            </a:r>
          </a:p>
          <a:p>
            <a:pPr eaLnBrk="1" hangingPunct="1"/>
            <a:endParaRPr lang="en-US" sz="1200">
              <a:latin typeface="Gloriola" charset="0"/>
              <a:cs typeface="Gloriola" charset="0"/>
            </a:endParaRPr>
          </a:p>
          <a:p>
            <a:pPr eaLnBrk="1" hangingPunct="1"/>
            <a:r>
              <a:rPr lang="en-US" sz="1200">
                <a:latin typeface="Gloriola" charset="0"/>
                <a:cs typeface="Gloriola" charset="0"/>
              </a:rPr>
              <a:t>C/ Castelló, 77. 3ª planta</a:t>
            </a:r>
          </a:p>
          <a:p>
            <a:pPr eaLnBrk="1" hangingPunct="1"/>
            <a:r>
              <a:rPr lang="en-US" sz="1200">
                <a:latin typeface="Gloriola" charset="0"/>
                <a:cs typeface="Gloriola" charset="0"/>
              </a:rPr>
              <a:t>28006, Madrid</a:t>
            </a:r>
          </a:p>
          <a:p>
            <a:pPr eaLnBrk="1" hangingPunct="1"/>
            <a:r>
              <a:rPr lang="en-US" sz="1200">
                <a:latin typeface="Gloriola" charset="0"/>
                <a:cs typeface="Gloriola" charset="0"/>
              </a:rPr>
              <a:t>T. +34 971 779 335</a:t>
            </a:r>
          </a:p>
          <a:p>
            <a:pPr eaLnBrk="1" hangingPunct="1"/>
            <a:r>
              <a:rPr lang="en-US" sz="1200">
                <a:latin typeface="Gloriola" charset="0"/>
                <a:cs typeface="Gloriola" charset="0"/>
              </a:rPr>
              <a:t>F. +34 971 779 397</a:t>
            </a:r>
          </a:p>
        </p:txBody>
      </p:sp>
      <p:sp>
        <p:nvSpPr>
          <p:cNvPr id="5" name="TextBox 6">
            <a:hlinkClick r:id="rId4"/>
          </p:cNvPr>
          <p:cNvSpPr txBox="1">
            <a:spLocks noChangeArrowheads="1"/>
          </p:cNvSpPr>
          <p:nvPr/>
        </p:nvSpPr>
        <p:spPr bwMode="auto">
          <a:xfrm>
            <a:off x="7816850" y="6550146"/>
            <a:ext cx="20526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a:solidFill>
                  <a:schemeClr val="bg1"/>
                </a:solidFill>
                <a:latin typeface="Gloriola" charset="0"/>
                <a:cs typeface="Gloriola" charset="0"/>
              </a:rPr>
              <a:t>www.bancamarch.es</a:t>
            </a:r>
          </a:p>
        </p:txBody>
      </p:sp>
    </p:spTree>
    <p:extLst>
      <p:ext uri="{BB962C8B-B14F-4D97-AF65-F5344CB8AC3E}">
        <p14:creationId xmlns:p14="http://schemas.microsoft.com/office/powerpoint/2010/main" val="178832309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1" name="Marcador de texto 19"/>
          <p:cNvSpPr>
            <a:spLocks noGrp="1"/>
          </p:cNvSpPr>
          <p:nvPr>
            <p:ph type="body" sz="quarter" idx="20"/>
          </p:nvPr>
        </p:nvSpPr>
        <p:spPr>
          <a:xfrm>
            <a:off x="5449582" y="1509467"/>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23" name="Marcador de texto 19"/>
          <p:cNvSpPr>
            <a:spLocks noGrp="1"/>
          </p:cNvSpPr>
          <p:nvPr>
            <p:ph type="body" sz="quarter" idx="21" hasCustomPrompt="1"/>
          </p:nvPr>
        </p:nvSpPr>
        <p:spPr>
          <a:xfrm>
            <a:off x="5449582" y="4021455"/>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24" name="Marcador de texto 19"/>
          <p:cNvSpPr>
            <a:spLocks noGrp="1"/>
          </p:cNvSpPr>
          <p:nvPr>
            <p:ph type="body" sz="quarter" idx="22"/>
          </p:nvPr>
        </p:nvSpPr>
        <p:spPr>
          <a:xfrm>
            <a:off x="5449582" y="4444006"/>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25" name="Marcador de texto 19"/>
          <p:cNvSpPr>
            <a:spLocks noGrp="1"/>
          </p:cNvSpPr>
          <p:nvPr>
            <p:ph type="body" sz="quarter" idx="23" hasCustomPrompt="1"/>
          </p:nvPr>
        </p:nvSpPr>
        <p:spPr>
          <a:xfrm>
            <a:off x="612608" y="1078621"/>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26" name="Marcador de texto 19"/>
          <p:cNvSpPr>
            <a:spLocks noGrp="1"/>
          </p:cNvSpPr>
          <p:nvPr>
            <p:ph type="body" sz="quarter" idx="24"/>
          </p:nvPr>
        </p:nvSpPr>
        <p:spPr>
          <a:xfrm>
            <a:off x="612608" y="1501172"/>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27" name="Marcador de texto 19"/>
          <p:cNvSpPr>
            <a:spLocks noGrp="1"/>
          </p:cNvSpPr>
          <p:nvPr>
            <p:ph type="body" sz="quarter" idx="25" hasCustomPrompt="1"/>
          </p:nvPr>
        </p:nvSpPr>
        <p:spPr>
          <a:xfrm>
            <a:off x="612608" y="4013160"/>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28" name="Marcador de texto 19"/>
          <p:cNvSpPr>
            <a:spLocks noGrp="1"/>
          </p:cNvSpPr>
          <p:nvPr>
            <p:ph type="body" sz="quarter" idx="26"/>
          </p:nvPr>
        </p:nvSpPr>
        <p:spPr>
          <a:xfrm>
            <a:off x="612608" y="4435711"/>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5" name="Marcador de texto 19"/>
          <p:cNvSpPr>
            <a:spLocks noGrp="1"/>
          </p:cNvSpPr>
          <p:nvPr>
            <p:ph type="body" sz="quarter" idx="12"/>
          </p:nvPr>
        </p:nvSpPr>
        <p:spPr>
          <a:xfrm>
            <a:off x="612609" y="506103"/>
            <a:ext cx="707756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6495060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rgbClr val="01655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8" name="Marcador de posición de imagen 3"/>
          <p:cNvSpPr>
            <a:spLocks noGrp="1"/>
          </p:cNvSpPr>
          <p:nvPr>
            <p:ph type="pic" sz="quarter" idx="23" hasCustomPrompt="1"/>
          </p:nvPr>
        </p:nvSpPr>
        <p:spPr>
          <a:xfrm>
            <a:off x="5449582" y="1086916"/>
            <a:ext cx="4571654" cy="5636855"/>
          </a:xfrm>
          <a:prstGeom prst="rect">
            <a:avLst/>
          </a:prstGeom>
          <a:solidFill>
            <a:schemeClr val="accent1"/>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a:t>Arrastre la imagen al marcador de posición o haga clic en el icono para agregar</a:t>
            </a:r>
            <a:endParaRPr lang="es-ES" noProof="0" dirty="0"/>
          </a:p>
        </p:txBody>
      </p:sp>
      <p:sp>
        <p:nvSpPr>
          <p:cNvPr id="11" name="Marcador de texto 19"/>
          <p:cNvSpPr>
            <a:spLocks noGrp="1"/>
          </p:cNvSpPr>
          <p:nvPr>
            <p:ph type="body" sz="quarter" idx="12"/>
          </p:nvPr>
        </p:nvSpPr>
        <p:spPr>
          <a:xfrm>
            <a:off x="612609" y="506103"/>
            <a:ext cx="715987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72690862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8" name="Marcador de posición de imagen 3"/>
          <p:cNvSpPr>
            <a:spLocks noGrp="1"/>
          </p:cNvSpPr>
          <p:nvPr>
            <p:ph type="pic" sz="quarter" idx="23" hasCustomPrompt="1"/>
          </p:nvPr>
        </p:nvSpPr>
        <p:spPr>
          <a:xfrm>
            <a:off x="5449582" y="0"/>
            <a:ext cx="5239056" cy="7562850"/>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a:t>Arrastre la imagen al marcador de posición o haga clic en el icono para agregar</a:t>
            </a:r>
            <a:endParaRPr lang="es-ES" noProof="0" dirty="0"/>
          </a:p>
        </p:txBody>
      </p:sp>
      <p:sp>
        <p:nvSpPr>
          <p:cNvPr id="11" name="Marcador de texto 19"/>
          <p:cNvSpPr>
            <a:spLocks noGrp="1"/>
          </p:cNvSpPr>
          <p:nvPr>
            <p:ph type="body" sz="quarter" idx="26"/>
          </p:nvPr>
        </p:nvSpPr>
        <p:spPr>
          <a:xfrm>
            <a:off x="612609" y="506103"/>
            <a:ext cx="457165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a:t>
            </a:r>
          </a:p>
        </p:txBody>
      </p:sp>
      <p:sp>
        <p:nvSpPr>
          <p:cNvPr id="13" name="Footer Placeholder 12"/>
          <p:cNvSpPr>
            <a:spLocks noGrp="1"/>
          </p:cNvSpPr>
          <p:nvPr>
            <p:ph type="ftr" sz="quarter" idx="3"/>
          </p:nvPr>
        </p:nvSpPr>
        <p:spPr>
          <a:xfrm>
            <a:off x="1486957" y="7010400"/>
            <a:ext cx="3697306"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39849648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22960"/>
            <a:ext cx="7916789" cy="310084"/>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9" name="Marcador de posición de imagen 3"/>
          <p:cNvSpPr>
            <a:spLocks noGrp="1"/>
          </p:cNvSpPr>
          <p:nvPr>
            <p:ph type="pic" sz="quarter" idx="23" hasCustomPrompt="1"/>
          </p:nvPr>
        </p:nvSpPr>
        <p:spPr>
          <a:xfrm>
            <a:off x="0" y="1509467"/>
            <a:ext cx="1068863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a:t>Arrastre la imagen al marcador de posición o haga clic en el icono para agregar</a:t>
            </a:r>
            <a:endParaRPr lang="es-ES" noProof="0" dirty="0"/>
          </a:p>
        </p:txBody>
      </p:sp>
      <p:sp>
        <p:nvSpPr>
          <p:cNvPr id="10" name="Marcador de texto 19"/>
          <p:cNvSpPr>
            <a:spLocks noGrp="1"/>
          </p:cNvSpPr>
          <p:nvPr>
            <p:ph type="body" sz="quarter" idx="26"/>
          </p:nvPr>
        </p:nvSpPr>
        <p:spPr>
          <a:xfrm>
            <a:off x="612609" y="506103"/>
            <a:ext cx="720691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627908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86916"/>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0" name="Marcador de texto 19"/>
          <p:cNvSpPr>
            <a:spLocks noGrp="1"/>
          </p:cNvSpPr>
          <p:nvPr>
            <p:ph type="body" sz="quarter" idx="14"/>
          </p:nvPr>
        </p:nvSpPr>
        <p:spPr>
          <a:xfrm>
            <a:off x="612607" y="1509466"/>
            <a:ext cx="9452843" cy="17340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2" name="Marcador de posición de imagen 3"/>
          <p:cNvSpPr>
            <a:spLocks noGrp="1"/>
          </p:cNvSpPr>
          <p:nvPr>
            <p:ph type="pic" sz="quarter" idx="26" hasCustomPrompt="1"/>
          </p:nvPr>
        </p:nvSpPr>
        <p:spPr>
          <a:xfrm>
            <a:off x="0" y="3558371"/>
            <a:ext cx="10688638" cy="3165399"/>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a:t>Arrastre la imagen al marcador de posición o haga clic en el icono para agregar</a:t>
            </a:r>
            <a:endParaRPr lang="es-ES" noProof="0" dirty="0"/>
          </a:p>
        </p:txBody>
      </p:sp>
      <p:sp>
        <p:nvSpPr>
          <p:cNvPr id="9"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17696474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5" name="Marcador de posición de imagen 3"/>
          <p:cNvSpPr>
            <a:spLocks noGrp="1"/>
          </p:cNvSpPr>
          <p:nvPr>
            <p:ph type="pic" sz="quarter" idx="26" hasCustomPrompt="1"/>
          </p:nvPr>
        </p:nvSpPr>
        <p:spPr>
          <a:xfrm>
            <a:off x="0" y="1509467"/>
            <a:ext cx="694937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a:t>Arrastre la imagen al marcador de posición o haga clic en el icono para agregar</a:t>
            </a:r>
            <a:endParaRPr lang="es-ES" noProof="0" dirty="0"/>
          </a:p>
        </p:txBody>
      </p:sp>
      <p:sp>
        <p:nvSpPr>
          <p:cNvPr id="8" name="Rectangle 6"/>
          <p:cNvSpPr/>
          <p:nvPr userDrawn="1"/>
        </p:nvSpPr>
        <p:spPr>
          <a:xfrm>
            <a:off x="6949378" y="1509467"/>
            <a:ext cx="3751019" cy="521430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3" name="Marcador de texto 2"/>
          <p:cNvSpPr>
            <a:spLocks noGrp="1"/>
          </p:cNvSpPr>
          <p:nvPr>
            <p:ph type="body" sz="quarter" idx="27" hasCustomPrompt="1"/>
          </p:nvPr>
        </p:nvSpPr>
        <p:spPr>
          <a:xfrm>
            <a:off x="7361238" y="1987550"/>
            <a:ext cx="3021012" cy="1951894"/>
          </a:xfrm>
          <a:prstGeom prst="rect">
            <a:avLst/>
          </a:prstGeom>
        </p:spPr>
        <p:txBody>
          <a:bodyPr vert="horz"/>
          <a:lstStyle>
            <a:lvl1pPr marL="0" indent="0">
              <a:buNone/>
              <a:defRPr sz="30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r>
              <a:rPr lang="es-ES_tradnl" dirty="0"/>
              <a:t>Haga clic para modificar el texto</a:t>
            </a:r>
            <a:endParaRPr lang="es-ES" dirty="0"/>
          </a:p>
        </p:txBody>
      </p:sp>
      <p:sp>
        <p:nvSpPr>
          <p:cNvPr id="11" name="Marcador de texto 2"/>
          <p:cNvSpPr>
            <a:spLocks noGrp="1"/>
          </p:cNvSpPr>
          <p:nvPr>
            <p:ph type="body" sz="quarter" idx="28"/>
          </p:nvPr>
        </p:nvSpPr>
        <p:spPr>
          <a:xfrm>
            <a:off x="7361238" y="4174823"/>
            <a:ext cx="3021012" cy="2163566"/>
          </a:xfrm>
          <a:prstGeom prst="rect">
            <a:avLst/>
          </a:prstGeom>
        </p:spPr>
        <p:txBody>
          <a:bodyPr vert="horz"/>
          <a:lstStyle>
            <a:lvl1pPr marL="0" indent="0">
              <a:buNone/>
              <a:defRPr sz="18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endParaRPr lang="es-ES" dirty="0"/>
          </a:p>
        </p:txBody>
      </p:sp>
      <p:sp>
        <p:nvSpPr>
          <p:cNvPr id="12" name="Marcador de texto 19"/>
          <p:cNvSpPr>
            <a:spLocks noGrp="1"/>
          </p:cNvSpPr>
          <p:nvPr>
            <p:ph type="body" sz="quarter" idx="13"/>
          </p:nvPr>
        </p:nvSpPr>
        <p:spPr>
          <a:xfrm>
            <a:off x="612607" y="946200"/>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5"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75809306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74"/>
            <a:ext cx="9332570" cy="1578038"/>
          </a:xfrm>
          <a:prstGeom prst="rect">
            <a:avLst/>
          </a:prstGeom>
        </p:spPr>
        <p:txBody>
          <a:bodyPr vert="horz" lIns="99551" tIns="49775" rIns="99551" bIns="49775"/>
          <a:lstStyle>
            <a:lvl1pPr marL="0" indent="0">
              <a:spcBef>
                <a:spcPts val="0"/>
              </a:spcBef>
              <a:spcAft>
                <a:spcPts val="0"/>
              </a:spcAft>
              <a:buNone/>
              <a:defRPr sz="40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500" b="0" cap="all"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8" name="Marcador de texto 19"/>
          <p:cNvSpPr>
            <a:spLocks noGrp="1"/>
          </p:cNvSpPr>
          <p:nvPr>
            <p:ph type="body" sz="quarter" idx="12"/>
          </p:nvPr>
        </p:nvSpPr>
        <p:spPr>
          <a:xfrm>
            <a:off x="612609" y="506103"/>
            <a:ext cx="726570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9052727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07" y="3296494"/>
            <a:ext cx="9332571" cy="3580098"/>
          </a:xfrm>
          <a:prstGeom prst="rect">
            <a:avLst/>
          </a:prstGeom>
        </p:spPr>
        <p:txBody>
          <a:bodyPr vert="horz" lIns="99551" tIns="49775" rIns="99551" bIns="49775"/>
          <a:lstStyle>
            <a:lvl1pPr marL="0" indent="0">
              <a:buNone/>
              <a:defRPr sz="2300">
                <a:solidFill>
                  <a:srgbClr val="888B8D"/>
                </a:solidFill>
                <a:latin typeface="Gloriola"/>
                <a:cs typeface="Gloriola"/>
              </a:defRPr>
            </a:lvl1pPr>
          </a:lstStyle>
          <a:p>
            <a:pPr lvl="0"/>
            <a:r>
              <a:rPr lang="es-ES_tradnl" noProof="0" dirty="0"/>
              <a:t>Haga clic en el icono para agregar una tabla</a:t>
            </a:r>
            <a:endParaRPr lang="es-ES" noProof="0" dirty="0"/>
          </a:p>
        </p:txBody>
      </p:sp>
      <p:sp>
        <p:nvSpPr>
          <p:cNvPr id="13"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4" name="Marcador de texto 19"/>
          <p:cNvSpPr>
            <a:spLocks noGrp="1"/>
          </p:cNvSpPr>
          <p:nvPr>
            <p:ph type="body" sz="quarter" idx="14"/>
          </p:nvPr>
        </p:nvSpPr>
        <p:spPr>
          <a:xfrm>
            <a:off x="612608" y="1509467"/>
            <a:ext cx="9332570" cy="1592707"/>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9"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1"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84584052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a:t>Febrero 2021</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6"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7"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8" name="Rectangle 6"/>
          <p:cNvSpPr/>
          <p:nvPr userDrawn="1"/>
        </p:nvSpPr>
        <p:spPr>
          <a:xfrm>
            <a:off x="612607" y="4597978"/>
            <a:ext cx="9272755" cy="1960231"/>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9" name="Rectangle 7"/>
          <p:cNvSpPr/>
          <p:nvPr userDrawn="1"/>
        </p:nvSpPr>
        <p:spPr>
          <a:xfrm>
            <a:off x="9018905" y="4597978"/>
            <a:ext cx="866458" cy="196023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10" name="Marcador de texto 19"/>
          <p:cNvSpPr>
            <a:spLocks noGrp="1"/>
          </p:cNvSpPr>
          <p:nvPr>
            <p:ph type="body" sz="quarter" idx="20" hasCustomPrompt="1"/>
          </p:nvPr>
        </p:nvSpPr>
        <p:spPr>
          <a:xfrm>
            <a:off x="883057" y="4897005"/>
            <a:ext cx="7783088" cy="571178"/>
          </a:xfrm>
          <a:prstGeom prst="rect">
            <a:avLst/>
          </a:prstGeom>
        </p:spPr>
        <p:txBody>
          <a:bodyPr vert="horz" lIns="99551" tIns="49775" rIns="99551" bIns="49775"/>
          <a:lstStyle>
            <a:lvl1pPr marL="0" indent="0">
              <a:spcBef>
                <a:spcPts val="0"/>
              </a:spcBef>
              <a:spcAft>
                <a:spcPts val="0"/>
              </a:spcAft>
              <a:buNone/>
              <a:defRPr sz="24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1" name="Marcador de texto 19"/>
          <p:cNvSpPr>
            <a:spLocks noGrp="1"/>
          </p:cNvSpPr>
          <p:nvPr>
            <p:ph type="body" sz="quarter" idx="21" hasCustomPrompt="1"/>
          </p:nvPr>
        </p:nvSpPr>
        <p:spPr>
          <a:xfrm>
            <a:off x="883057" y="5567298"/>
            <a:ext cx="7783088" cy="782850"/>
          </a:xfrm>
          <a:prstGeom prst="rect">
            <a:avLst/>
          </a:prstGeom>
        </p:spPr>
        <p:txBody>
          <a:bodyPr vert="horz" lIns="99551" tIns="49775" rIns="99551" bIns="49775"/>
          <a:lstStyle>
            <a:lvl1pPr marL="0" indent="0">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Tree>
    <p:extLst>
      <p:ext uri="{BB962C8B-B14F-4D97-AF65-F5344CB8AC3E}">
        <p14:creationId xmlns:p14="http://schemas.microsoft.com/office/powerpoint/2010/main" val="224622953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a:t>Febrero 2021</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8" name="Rectangle 6"/>
          <p:cNvSpPr/>
          <p:nvPr userDrawn="1"/>
        </p:nvSpPr>
        <p:spPr>
          <a:xfrm>
            <a:off x="5761753" y="1086916"/>
            <a:ext cx="4123610" cy="569833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9" name="Rectangle 7"/>
          <p:cNvSpPr/>
          <p:nvPr userDrawn="1"/>
        </p:nvSpPr>
        <p:spPr>
          <a:xfrm rot="16200000">
            <a:off x="7390331" y="4290215"/>
            <a:ext cx="866458" cy="412361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10" name="Marcador de texto 19"/>
          <p:cNvSpPr>
            <a:spLocks noGrp="1"/>
          </p:cNvSpPr>
          <p:nvPr>
            <p:ph type="body" sz="quarter" idx="21" hasCustomPrompt="1"/>
          </p:nvPr>
        </p:nvSpPr>
        <p:spPr>
          <a:xfrm>
            <a:off x="5993822" y="3556418"/>
            <a:ext cx="3542465" cy="202936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1" name="Marcador de texto 19"/>
          <p:cNvSpPr>
            <a:spLocks noGrp="1"/>
          </p:cNvSpPr>
          <p:nvPr>
            <p:ph type="body" sz="quarter" idx="22" hasCustomPrompt="1"/>
          </p:nvPr>
        </p:nvSpPr>
        <p:spPr>
          <a:xfrm>
            <a:off x="5993822" y="1345626"/>
            <a:ext cx="3542465" cy="2029360"/>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Tree>
    <p:extLst>
      <p:ext uri="{BB962C8B-B14F-4D97-AF65-F5344CB8AC3E}">
        <p14:creationId xmlns:p14="http://schemas.microsoft.com/office/powerpoint/2010/main" val="375011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raportada 2">
    <p:spTree>
      <p:nvGrpSpPr>
        <p:cNvPr id="1" name=""/>
        <p:cNvGrpSpPr/>
        <p:nvPr/>
      </p:nvGrpSpPr>
      <p:grpSpPr>
        <a:xfrm>
          <a:off x="0" y="0"/>
          <a:ext cx="0" cy="0"/>
          <a:chOff x="0" y="0"/>
          <a:chExt cx="0" cy="0"/>
        </a:xfrm>
      </p:grpSpPr>
      <p:pic>
        <p:nvPicPr>
          <p:cNvPr id="2" name="Picture 3" descr="Contraportada_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agen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87600" y="626521"/>
            <a:ext cx="3037589" cy="757951"/>
          </a:xfrm>
          <a:prstGeom prst="rect">
            <a:avLst/>
          </a:prstGeom>
        </p:spPr>
      </p:pic>
    </p:spTree>
    <p:extLst>
      <p:ext uri="{BB962C8B-B14F-4D97-AF65-F5344CB8AC3E}">
        <p14:creationId xmlns:p14="http://schemas.microsoft.com/office/powerpoint/2010/main" val="54900817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a:t>Febrero 2021</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6"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7"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1" name="Marcador de posición de imagen 9"/>
          <p:cNvSpPr>
            <a:spLocks noGrp="1"/>
          </p:cNvSpPr>
          <p:nvPr>
            <p:ph type="pic" sz="quarter" idx="20"/>
          </p:nvPr>
        </p:nvSpPr>
        <p:spPr>
          <a:xfrm>
            <a:off x="5761038" y="1087438"/>
            <a:ext cx="4124325"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12" name="Rectangle 7"/>
          <p:cNvSpPr/>
          <p:nvPr userDrawn="1"/>
        </p:nvSpPr>
        <p:spPr>
          <a:xfrm>
            <a:off x="5749279" y="1087438"/>
            <a:ext cx="866458" cy="5697812"/>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Tree>
    <p:extLst>
      <p:ext uri="{BB962C8B-B14F-4D97-AF65-F5344CB8AC3E}">
        <p14:creationId xmlns:p14="http://schemas.microsoft.com/office/powerpoint/2010/main" val="298365413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a:t>Febrero 2021</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9" hasCustomPrompt="1"/>
          </p:nvPr>
        </p:nvSpPr>
        <p:spPr>
          <a:xfrm>
            <a:off x="612609" y="506103"/>
            <a:ext cx="6936462"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6" name="Marcador de posición de imagen 9"/>
          <p:cNvSpPr>
            <a:spLocks noGrp="1"/>
          </p:cNvSpPr>
          <p:nvPr>
            <p:ph type="pic" sz="quarter" idx="20"/>
          </p:nvPr>
        </p:nvSpPr>
        <p:spPr>
          <a:xfrm>
            <a:off x="5338440" y="1087438"/>
            <a:ext cx="4546924"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7" name="Marcador de posición de imagen 9"/>
          <p:cNvSpPr>
            <a:spLocks noGrp="1"/>
          </p:cNvSpPr>
          <p:nvPr>
            <p:ph type="pic" sz="quarter" idx="21"/>
          </p:nvPr>
        </p:nvSpPr>
        <p:spPr>
          <a:xfrm>
            <a:off x="617301" y="1087438"/>
            <a:ext cx="4462448" cy="5697537"/>
          </a:xfrm>
          <a:prstGeom prst="rect">
            <a:avLst/>
          </a:prstGeom>
          <a:solidFill>
            <a:srgbClr val="A39E97"/>
          </a:solidFill>
        </p:spPr>
        <p:txBody>
          <a:bodyPr vert="horz"/>
          <a:lstStyle>
            <a:lvl1pPr marL="0" indent="0">
              <a:buNone/>
              <a:defRPr>
                <a:solidFill>
                  <a:srgbClr val="FFFFFF"/>
                </a:solidFill>
                <a:latin typeface="Gloriola"/>
              </a:defRPr>
            </a:lvl1pPr>
          </a:lstStyle>
          <a:p>
            <a:endParaRPr lang="es-ES" dirty="0"/>
          </a:p>
        </p:txBody>
      </p:sp>
      <p:sp>
        <p:nvSpPr>
          <p:cNvPr id="8" name="Rectangle 6"/>
          <p:cNvSpPr/>
          <p:nvPr userDrawn="1"/>
        </p:nvSpPr>
        <p:spPr>
          <a:xfrm>
            <a:off x="5338440" y="4692054"/>
            <a:ext cx="4546923" cy="2093195"/>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9" name="Rectangle 6"/>
          <p:cNvSpPr/>
          <p:nvPr userDrawn="1"/>
        </p:nvSpPr>
        <p:spPr>
          <a:xfrm>
            <a:off x="612610" y="5632817"/>
            <a:ext cx="4467140" cy="1152432"/>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10" name="Marcador de texto 19"/>
          <p:cNvSpPr>
            <a:spLocks noGrp="1"/>
          </p:cNvSpPr>
          <p:nvPr>
            <p:ph type="body" sz="quarter" idx="22" hasCustomPrompt="1"/>
          </p:nvPr>
        </p:nvSpPr>
        <p:spPr>
          <a:xfrm>
            <a:off x="902315" y="5770569"/>
            <a:ext cx="3906984" cy="767732"/>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1" name="Marcador de texto 19"/>
          <p:cNvSpPr>
            <a:spLocks noGrp="1"/>
          </p:cNvSpPr>
          <p:nvPr>
            <p:ph type="body" sz="quarter" idx="23" hasCustomPrompt="1"/>
          </p:nvPr>
        </p:nvSpPr>
        <p:spPr>
          <a:xfrm>
            <a:off x="5595579" y="6020881"/>
            <a:ext cx="3906984" cy="517420"/>
          </a:xfrm>
          <a:prstGeom prst="rect">
            <a:avLst/>
          </a:prstGeom>
        </p:spPr>
        <p:txBody>
          <a:bodyPr vert="horz" lIns="99551" tIns="49775" rIns="99551" bIns="49775"/>
          <a:lstStyle>
            <a:lvl1pPr marL="0" indent="0" algn="ctr">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12" name="Marcador de texto 19"/>
          <p:cNvSpPr>
            <a:spLocks noGrp="1"/>
          </p:cNvSpPr>
          <p:nvPr>
            <p:ph type="body" sz="quarter" idx="24" hasCustomPrompt="1"/>
          </p:nvPr>
        </p:nvSpPr>
        <p:spPr>
          <a:xfrm>
            <a:off x="5595579" y="4885241"/>
            <a:ext cx="3906984" cy="1029803"/>
          </a:xfrm>
          <a:prstGeom prst="rect">
            <a:avLst/>
          </a:prstGeom>
        </p:spPr>
        <p:txBody>
          <a:bodyPr vert="horz" lIns="99551" tIns="49775" rIns="99551" bIns="49775"/>
          <a:lstStyle>
            <a:lvl1pPr marL="0" indent="0" algn="ctr">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Tree>
    <p:extLst>
      <p:ext uri="{BB962C8B-B14F-4D97-AF65-F5344CB8AC3E}">
        <p14:creationId xmlns:p14="http://schemas.microsoft.com/office/powerpoint/2010/main" val="15557327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a:t>Febrero 2021</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Rectangle 6"/>
          <p:cNvSpPr/>
          <p:nvPr userDrawn="1"/>
        </p:nvSpPr>
        <p:spPr>
          <a:xfrm>
            <a:off x="5761752" y="0"/>
            <a:ext cx="4926885" cy="7562850"/>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6" name="Marcador de texto 19"/>
          <p:cNvSpPr>
            <a:spLocks noGrp="1"/>
          </p:cNvSpPr>
          <p:nvPr>
            <p:ph type="body" sz="quarter" idx="21" hasCustomPrompt="1"/>
          </p:nvPr>
        </p:nvSpPr>
        <p:spPr>
          <a:xfrm>
            <a:off x="7008171" y="3556418"/>
            <a:ext cx="3292429" cy="2029360"/>
          </a:xfrm>
          <a:prstGeom prst="rect">
            <a:avLst/>
          </a:prstGeom>
        </p:spPr>
        <p:txBody>
          <a:bodyPr vert="horz" lIns="99551" tIns="49775" rIns="99551" bIns="49775"/>
          <a:lstStyle>
            <a:lvl1pPr marL="0" indent="0" algn="l">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7" name="Marcador de texto 19"/>
          <p:cNvSpPr>
            <a:spLocks noGrp="1"/>
          </p:cNvSpPr>
          <p:nvPr>
            <p:ph type="body" sz="quarter" idx="22" hasCustomPrompt="1"/>
          </p:nvPr>
        </p:nvSpPr>
        <p:spPr>
          <a:xfrm>
            <a:off x="7008171" y="1345626"/>
            <a:ext cx="3292429" cy="1864727"/>
          </a:xfrm>
          <a:prstGeom prst="rect">
            <a:avLst/>
          </a:prstGeom>
        </p:spPr>
        <p:txBody>
          <a:bodyPr vert="horz" lIns="99551" tIns="49775" rIns="99551" bIns="49775"/>
          <a:lstStyle>
            <a:lvl1pPr marL="0" indent="0" algn="l">
              <a:spcBef>
                <a:spcPts val="0"/>
              </a:spcBef>
              <a:spcAft>
                <a:spcPts val="0"/>
              </a:spcAft>
              <a:buNone/>
              <a:defRPr sz="30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
        <p:nvSpPr>
          <p:cNvPr id="8" name="Rectangle 7"/>
          <p:cNvSpPr/>
          <p:nvPr userDrawn="1"/>
        </p:nvSpPr>
        <p:spPr>
          <a:xfrm>
            <a:off x="5761038" y="0"/>
            <a:ext cx="866458" cy="7562850"/>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latin typeface="Gloriola"/>
              <a:cs typeface="Gloriola"/>
            </a:endParaRPr>
          </a:p>
        </p:txBody>
      </p:sp>
      <p:sp>
        <p:nvSpPr>
          <p:cNvPr id="9" name="Marcador de texto 19"/>
          <p:cNvSpPr>
            <a:spLocks noGrp="1"/>
          </p:cNvSpPr>
          <p:nvPr>
            <p:ph type="body" sz="quarter" idx="13"/>
          </p:nvPr>
        </p:nvSpPr>
        <p:spPr>
          <a:xfrm>
            <a:off x="612608" y="1086916"/>
            <a:ext cx="4949246" cy="939970"/>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0" name="Marcador de texto 19"/>
          <p:cNvSpPr>
            <a:spLocks noGrp="1"/>
          </p:cNvSpPr>
          <p:nvPr>
            <p:ph type="body" sz="quarter" idx="14"/>
          </p:nvPr>
        </p:nvSpPr>
        <p:spPr>
          <a:xfrm>
            <a:off x="612608" y="2026885"/>
            <a:ext cx="4949246" cy="4758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estilo de texto del patrón</a:t>
            </a:r>
          </a:p>
        </p:txBody>
      </p:sp>
      <p:sp>
        <p:nvSpPr>
          <p:cNvPr id="11" name="Marcador de texto 19"/>
          <p:cNvSpPr>
            <a:spLocks noGrp="1"/>
          </p:cNvSpPr>
          <p:nvPr>
            <p:ph type="body" sz="quarter" idx="19" hasCustomPrompt="1"/>
          </p:nvPr>
        </p:nvSpPr>
        <p:spPr>
          <a:xfrm>
            <a:off x="612609" y="506103"/>
            <a:ext cx="494924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a:t>Haga clic para modificar el texto</a:t>
            </a:r>
          </a:p>
        </p:txBody>
      </p:sp>
    </p:spTree>
    <p:extLst>
      <p:ext uri="{BB962C8B-B14F-4D97-AF65-F5344CB8AC3E}">
        <p14:creationId xmlns:p14="http://schemas.microsoft.com/office/powerpoint/2010/main" val="1178655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ortada 3">
    <p:spTree>
      <p:nvGrpSpPr>
        <p:cNvPr id="1" name=""/>
        <p:cNvGrpSpPr/>
        <p:nvPr/>
      </p:nvGrpSpPr>
      <p:grpSpPr>
        <a:xfrm>
          <a:off x="0" y="0"/>
          <a:ext cx="0" cy="0"/>
          <a:chOff x="0" y="0"/>
          <a:chExt cx="0" cy="0"/>
        </a:xfrm>
      </p:grpSpPr>
      <p:pic>
        <p:nvPicPr>
          <p:cNvPr id="6" name="Picture 3" descr="Portada_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2796" y="268570"/>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Marcador de texto 19"/>
          <p:cNvSpPr>
            <a:spLocks noGrp="1"/>
          </p:cNvSpPr>
          <p:nvPr>
            <p:ph type="body" sz="quarter" idx="13"/>
          </p:nvPr>
        </p:nvSpPr>
        <p:spPr>
          <a:xfrm>
            <a:off x="1061619" y="4785242"/>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1" name="Subtítulo 2"/>
          <p:cNvSpPr>
            <a:spLocks noGrp="1"/>
          </p:cNvSpPr>
          <p:nvPr>
            <p:ph type="subTitle" idx="1"/>
          </p:nvPr>
        </p:nvSpPr>
        <p:spPr>
          <a:xfrm>
            <a:off x="1061498" y="5987259"/>
            <a:ext cx="4231754" cy="285387"/>
          </a:xfrm>
          <a:prstGeom prst="rect">
            <a:avLst/>
          </a:prstGeom>
        </p:spPr>
        <p:txBody>
          <a:bodyPr lIns="99551" tIns="49775" rIns="99551" bIns="49775"/>
          <a:lstStyle>
            <a:lvl1pPr marL="0" indent="0" algn="l">
              <a:spcBef>
                <a:spcPts val="0"/>
              </a:spcBef>
              <a:buNone/>
              <a:defRPr sz="1400" b="1" i="0" cap="none" baseline="0">
                <a:solidFill>
                  <a:schemeClr val="tx1"/>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8" name="Marcador de texto 19"/>
          <p:cNvSpPr>
            <a:spLocks noGrp="1"/>
          </p:cNvSpPr>
          <p:nvPr>
            <p:ph type="body" sz="quarter" idx="14"/>
          </p:nvPr>
        </p:nvSpPr>
        <p:spPr>
          <a:xfrm>
            <a:off x="1061498" y="6282757"/>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1061498" y="6563743"/>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40208251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raportada 3">
    <p:spTree>
      <p:nvGrpSpPr>
        <p:cNvPr id="1" name=""/>
        <p:cNvGrpSpPr/>
        <p:nvPr/>
      </p:nvGrpSpPr>
      <p:grpSpPr>
        <a:xfrm>
          <a:off x="0" y="0"/>
          <a:ext cx="0" cy="0"/>
          <a:chOff x="0" y="0"/>
          <a:chExt cx="0" cy="0"/>
        </a:xfrm>
      </p:grpSpPr>
      <p:pic>
        <p:nvPicPr>
          <p:cNvPr id="2" name="Picture 3" descr="Contraportada_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n 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462713" y="3093445"/>
            <a:ext cx="3037589" cy="757951"/>
          </a:xfrm>
          <a:prstGeom prst="rect">
            <a:avLst/>
          </a:prstGeom>
        </p:spPr>
      </p:pic>
      <p:sp>
        <p:nvSpPr>
          <p:cNvPr id="4" name="TextBox 5"/>
          <p:cNvSpPr txBox="1">
            <a:spLocks noChangeArrowheads="1"/>
          </p:cNvSpPr>
          <p:nvPr/>
        </p:nvSpPr>
        <p:spPr bwMode="auto">
          <a:xfrm>
            <a:off x="6377109" y="4864100"/>
            <a:ext cx="2052637"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a:latin typeface="Gloriola" charset="0"/>
                <a:cs typeface="Gloriola" charset="0"/>
              </a:rPr>
              <a:t>Av. Alexandre Rosselló, 8</a:t>
            </a:r>
          </a:p>
          <a:p>
            <a:pPr eaLnBrk="1" hangingPunct="1"/>
            <a:r>
              <a:rPr lang="en-US" sz="1200">
                <a:latin typeface="Gloriola" charset="0"/>
                <a:cs typeface="Gloriola" charset="0"/>
              </a:rPr>
              <a:t>07002, Palma de Mallorca</a:t>
            </a:r>
          </a:p>
          <a:p>
            <a:pPr eaLnBrk="1" hangingPunct="1"/>
            <a:r>
              <a:rPr lang="en-US" sz="1200">
                <a:latin typeface="Gloriola" charset="0"/>
                <a:cs typeface="Gloriola" charset="0"/>
              </a:rPr>
              <a:t>T. +34 971 779 335</a:t>
            </a:r>
          </a:p>
          <a:p>
            <a:pPr eaLnBrk="1" hangingPunct="1"/>
            <a:r>
              <a:rPr lang="en-US" sz="1200">
                <a:latin typeface="Gloriola" charset="0"/>
                <a:cs typeface="Gloriola" charset="0"/>
              </a:rPr>
              <a:t>F. +34 971 779 397</a:t>
            </a:r>
          </a:p>
          <a:p>
            <a:pPr eaLnBrk="1" hangingPunct="1"/>
            <a:endParaRPr lang="en-US" sz="1200">
              <a:latin typeface="Gloriola" charset="0"/>
              <a:cs typeface="Gloriola" charset="0"/>
            </a:endParaRPr>
          </a:p>
          <a:p>
            <a:pPr eaLnBrk="1" hangingPunct="1"/>
            <a:r>
              <a:rPr lang="en-US" sz="1200">
                <a:latin typeface="Gloriola" charset="0"/>
                <a:cs typeface="Gloriola" charset="0"/>
              </a:rPr>
              <a:t>C/ Castelló, 77. 3ª planta</a:t>
            </a:r>
          </a:p>
          <a:p>
            <a:pPr eaLnBrk="1" hangingPunct="1"/>
            <a:r>
              <a:rPr lang="en-US" sz="1200">
                <a:latin typeface="Gloriola" charset="0"/>
                <a:cs typeface="Gloriola" charset="0"/>
              </a:rPr>
              <a:t>28006, Madrid</a:t>
            </a:r>
          </a:p>
          <a:p>
            <a:pPr eaLnBrk="1" hangingPunct="1"/>
            <a:r>
              <a:rPr lang="en-US" sz="1200">
                <a:latin typeface="Gloriola" charset="0"/>
                <a:cs typeface="Gloriola" charset="0"/>
              </a:rPr>
              <a:t>T. +34 971 779 335</a:t>
            </a:r>
          </a:p>
          <a:p>
            <a:pPr eaLnBrk="1" hangingPunct="1"/>
            <a:r>
              <a:rPr lang="en-US" sz="1200">
                <a:latin typeface="Gloriola" charset="0"/>
                <a:cs typeface="Gloriola" charset="0"/>
              </a:rPr>
              <a:t>F. +34 971 779 397</a:t>
            </a:r>
          </a:p>
        </p:txBody>
      </p:sp>
      <p:sp>
        <p:nvSpPr>
          <p:cNvPr id="5" name="TextBox 6">
            <a:hlinkClick r:id="rId4"/>
          </p:cNvPr>
          <p:cNvSpPr txBox="1">
            <a:spLocks noChangeArrowheads="1"/>
          </p:cNvSpPr>
          <p:nvPr/>
        </p:nvSpPr>
        <p:spPr bwMode="auto">
          <a:xfrm>
            <a:off x="6377109" y="6758109"/>
            <a:ext cx="20526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1200">
                <a:solidFill>
                  <a:schemeClr val="bg1"/>
                </a:solidFill>
                <a:latin typeface="Gloriola" charset="0"/>
                <a:cs typeface="Gloriola" charset="0"/>
              </a:rPr>
              <a:t>www.bancamarch.es</a:t>
            </a:r>
          </a:p>
        </p:txBody>
      </p:sp>
      <p:sp>
        <p:nvSpPr>
          <p:cNvPr id="6" name="TextBox 7"/>
          <p:cNvSpPr txBox="1">
            <a:spLocks noChangeArrowheads="1"/>
          </p:cNvSpPr>
          <p:nvPr/>
        </p:nvSpPr>
        <p:spPr bwMode="auto">
          <a:xfrm>
            <a:off x="6334246" y="3851396"/>
            <a:ext cx="4054475"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defTabSz="496888" eaLnBrk="0" fontAlgn="base" hangingPunct="0">
              <a:spcBef>
                <a:spcPct val="0"/>
              </a:spcBef>
              <a:spcAft>
                <a:spcPct val="0"/>
              </a:spcAft>
              <a:defRPr sz="2000">
                <a:solidFill>
                  <a:schemeClr val="tx1"/>
                </a:solidFill>
                <a:latin typeface="Arial" charset="0"/>
                <a:ea typeface="ＭＳ Ｐゴシック" charset="0"/>
              </a:defRPr>
            </a:lvl6pPr>
            <a:lvl7pPr marL="2971800" indent="-228600" defTabSz="496888" eaLnBrk="0" fontAlgn="base" hangingPunct="0">
              <a:spcBef>
                <a:spcPct val="0"/>
              </a:spcBef>
              <a:spcAft>
                <a:spcPct val="0"/>
              </a:spcAft>
              <a:defRPr sz="2000">
                <a:solidFill>
                  <a:schemeClr val="tx1"/>
                </a:solidFill>
                <a:latin typeface="Arial" charset="0"/>
                <a:ea typeface="ＭＳ Ｐゴシック" charset="0"/>
              </a:defRPr>
            </a:lvl7pPr>
            <a:lvl8pPr marL="3429000" indent="-228600" defTabSz="496888" eaLnBrk="0" fontAlgn="base" hangingPunct="0">
              <a:spcBef>
                <a:spcPct val="0"/>
              </a:spcBef>
              <a:spcAft>
                <a:spcPct val="0"/>
              </a:spcAft>
              <a:defRPr sz="2000">
                <a:solidFill>
                  <a:schemeClr val="tx1"/>
                </a:solidFill>
                <a:latin typeface="Arial" charset="0"/>
                <a:ea typeface="ＭＳ Ｐゴシック" charset="0"/>
              </a:defRPr>
            </a:lvl8pPr>
            <a:lvl9pPr marL="3886200" indent="-228600" defTabSz="496888"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6000">
                <a:solidFill>
                  <a:srgbClr val="036456"/>
                </a:solidFill>
                <a:latin typeface="Gloriola" charset="0"/>
                <a:cs typeface="Gloriola" charset="0"/>
              </a:rPr>
              <a:t>GRACIAS</a:t>
            </a:r>
          </a:p>
        </p:txBody>
      </p:sp>
    </p:spTree>
    <p:extLst>
      <p:ext uri="{BB962C8B-B14F-4D97-AF65-F5344CB8AC3E}">
        <p14:creationId xmlns:p14="http://schemas.microsoft.com/office/powerpoint/2010/main" val="39562008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801648" y="2349507"/>
            <a:ext cx="9085342" cy="1621111"/>
          </a:xfrm>
          <a:prstGeom prst="rect">
            <a:avLst/>
          </a:prstGeom>
        </p:spPr>
        <p:txBody>
          <a:bodyPr lIns="104287" tIns="52144" rIns="104287" bIns="52144"/>
          <a:lstStyle/>
          <a:p>
            <a:r>
              <a:rPr lang="es-ES" smtClean="0"/>
              <a:t>Haga clic para modificar el estilo de título del patrón</a:t>
            </a:r>
            <a:endParaRPr lang="es-ES"/>
          </a:p>
        </p:txBody>
      </p:sp>
      <p:sp>
        <p:nvSpPr>
          <p:cNvPr id="3" name="2 Subtítulo"/>
          <p:cNvSpPr>
            <a:spLocks noGrp="1"/>
          </p:cNvSpPr>
          <p:nvPr>
            <p:ph type="subTitle" idx="1"/>
          </p:nvPr>
        </p:nvSpPr>
        <p:spPr>
          <a:xfrm>
            <a:off x="1603296" y="4285615"/>
            <a:ext cx="7482047" cy="1932728"/>
          </a:xfrm>
          <a:prstGeom prst="rect">
            <a:avLst/>
          </a:prstGeom>
        </p:spPr>
        <p:txBody>
          <a:bodyPr lIns="104287" tIns="52144" rIns="104287" bIns="52144"/>
          <a:lstStyle>
            <a:lvl1pPr marL="0" indent="0" algn="ctr">
              <a:buNone/>
              <a:defRPr>
                <a:solidFill>
                  <a:schemeClr val="tx1">
                    <a:tint val="75000"/>
                  </a:schemeClr>
                </a:solidFill>
              </a:defRPr>
            </a:lvl1pPr>
            <a:lvl2pPr marL="521437" indent="0" algn="ctr">
              <a:buNone/>
              <a:defRPr>
                <a:solidFill>
                  <a:schemeClr val="tx1">
                    <a:tint val="75000"/>
                  </a:schemeClr>
                </a:solidFill>
              </a:defRPr>
            </a:lvl2pPr>
            <a:lvl3pPr marL="1042873" indent="0" algn="ctr">
              <a:buNone/>
              <a:defRPr>
                <a:solidFill>
                  <a:schemeClr val="tx1">
                    <a:tint val="75000"/>
                  </a:schemeClr>
                </a:solidFill>
              </a:defRPr>
            </a:lvl3pPr>
            <a:lvl4pPr marL="1564310" indent="0" algn="ctr">
              <a:buNone/>
              <a:defRPr>
                <a:solidFill>
                  <a:schemeClr val="tx1">
                    <a:tint val="75000"/>
                  </a:schemeClr>
                </a:solidFill>
              </a:defRPr>
            </a:lvl4pPr>
            <a:lvl5pPr marL="2085746" indent="0" algn="ctr">
              <a:buNone/>
              <a:defRPr>
                <a:solidFill>
                  <a:schemeClr val="tx1">
                    <a:tint val="75000"/>
                  </a:schemeClr>
                </a:solidFill>
              </a:defRPr>
            </a:lvl5pPr>
            <a:lvl6pPr marL="2607183" indent="0" algn="ctr">
              <a:buNone/>
              <a:defRPr>
                <a:solidFill>
                  <a:schemeClr val="tx1">
                    <a:tint val="75000"/>
                  </a:schemeClr>
                </a:solidFill>
              </a:defRPr>
            </a:lvl6pPr>
            <a:lvl7pPr marL="3128620" indent="0" algn="ctr">
              <a:buNone/>
              <a:defRPr>
                <a:solidFill>
                  <a:schemeClr val="tx1">
                    <a:tint val="75000"/>
                  </a:schemeClr>
                </a:solidFill>
              </a:defRPr>
            </a:lvl7pPr>
            <a:lvl8pPr marL="3650056" indent="0" algn="ctr">
              <a:buNone/>
              <a:defRPr>
                <a:solidFill>
                  <a:schemeClr val="tx1">
                    <a:tint val="75000"/>
                  </a:schemeClr>
                </a:solidFill>
              </a:defRPr>
            </a:lvl8pPr>
            <a:lvl9pPr marL="4171493"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a:xfrm>
            <a:off x="534432" y="7009642"/>
            <a:ext cx="2494016" cy="402652"/>
          </a:xfrm>
          <a:prstGeom prst="rect">
            <a:avLst/>
          </a:prstGeom>
        </p:spPr>
        <p:txBody>
          <a:bodyPr lIns="104287" tIns="52144" rIns="104287" bIns="52144"/>
          <a:lstStyle/>
          <a:p>
            <a:endParaRPr lang="es-ES"/>
          </a:p>
        </p:txBody>
      </p:sp>
      <p:sp>
        <p:nvSpPr>
          <p:cNvPr id="5" name="4 Marcador de pie de página"/>
          <p:cNvSpPr>
            <a:spLocks noGrp="1"/>
          </p:cNvSpPr>
          <p:nvPr>
            <p:ph type="ftr" sz="quarter" idx="11"/>
          </p:nvPr>
        </p:nvSpPr>
        <p:spPr>
          <a:xfrm>
            <a:off x="3652073" y="7009642"/>
            <a:ext cx="3384735" cy="402652"/>
          </a:xfrm>
          <a:prstGeom prst="rect">
            <a:avLst/>
          </a:prstGeom>
        </p:spPr>
        <p:txBody>
          <a:bodyPr lIns="104287" tIns="52144" rIns="104287" bIns="52144"/>
          <a:lstStyle/>
          <a:p>
            <a:r>
              <a:rPr lang="es-ES" smtClean="0"/>
              <a:t>Marzo 2020</a:t>
            </a:r>
            <a:endParaRPr lang="es-ES"/>
          </a:p>
        </p:txBody>
      </p:sp>
      <p:sp>
        <p:nvSpPr>
          <p:cNvPr id="6" name="5 Marcador de número de diapositiva"/>
          <p:cNvSpPr>
            <a:spLocks noGrp="1"/>
          </p:cNvSpPr>
          <p:nvPr>
            <p:ph type="sldNum" sz="quarter" idx="12"/>
          </p:nvPr>
        </p:nvSpPr>
        <p:spPr>
          <a:xfrm>
            <a:off x="7660311" y="7009642"/>
            <a:ext cx="2494016" cy="402652"/>
          </a:xfrm>
          <a:prstGeom prst="rect">
            <a:avLst/>
          </a:prstGeom>
        </p:spPr>
        <p:txBody>
          <a:bodyPr lIns="104287" tIns="52144" rIns="104287" bIns="52144"/>
          <a:lstStyle/>
          <a:p>
            <a:fld id="{01C4A4CB-6234-4A48-A03A-1A9BE8A4D825}" type="slidenum">
              <a:rPr lang="es-ES" smtClean="0"/>
              <a:pPr/>
              <a:t>‹Nº›</a:t>
            </a:fld>
            <a:endParaRPr lang="es-E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7010"/>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18" name="Marcador de texto 19"/>
          <p:cNvSpPr>
            <a:spLocks noGrp="1"/>
          </p:cNvSpPr>
          <p:nvPr>
            <p:ph type="body" sz="quarter" idx="19"/>
          </p:nvPr>
        </p:nvSpPr>
        <p:spPr>
          <a:xfrm>
            <a:off x="765008" y="4917603"/>
            <a:ext cx="8347357" cy="422551"/>
          </a:xfrm>
          <a:prstGeom prst="rect">
            <a:avLst/>
          </a:prstGeom>
        </p:spPr>
        <p:txBody>
          <a:bodyPr vert="horz" lIns="99551" tIns="49775" rIns="99551" bIns="49775"/>
          <a:lstStyle>
            <a:lvl1pPr marL="0" indent="0">
              <a:spcBef>
                <a:spcPts val="0"/>
              </a:spcBef>
              <a:spcAft>
                <a:spcPts val="0"/>
              </a:spcAft>
              <a:buNone/>
              <a:defRPr sz="1600" b="0" cap="all"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19" name="Marcador de texto 19"/>
          <p:cNvSpPr>
            <a:spLocks noGrp="1"/>
          </p:cNvSpPr>
          <p:nvPr>
            <p:ph type="body" sz="quarter" idx="20"/>
          </p:nvPr>
        </p:nvSpPr>
        <p:spPr>
          <a:xfrm>
            <a:off x="765008" y="5340154"/>
            <a:ext cx="8347357" cy="1329267"/>
          </a:xfrm>
          <a:prstGeom prst="rect">
            <a:avLst/>
          </a:prstGeom>
        </p:spPr>
        <p:txBody>
          <a:bodyPr vert="horz" lIns="99551" tIns="49775" rIns="99551" bIns="49775"/>
          <a:lstStyle>
            <a:lvl1pPr marL="0" indent="0">
              <a:spcBef>
                <a:spcPts val="0"/>
              </a:spcBef>
              <a:spcAft>
                <a:spcPts val="0"/>
              </a:spcAft>
              <a:buNone/>
              <a:defRPr sz="13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12" name="Marcador de texto 19"/>
          <p:cNvSpPr>
            <a:spLocks noGrp="1"/>
          </p:cNvSpPr>
          <p:nvPr>
            <p:ph type="body" sz="quarter" idx="12"/>
          </p:nvPr>
        </p:nvSpPr>
        <p:spPr>
          <a:xfrm>
            <a:off x="612671" y="321288"/>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9" name="Footer Placeholder 12"/>
          <p:cNvSpPr>
            <a:spLocks noGrp="1"/>
          </p:cNvSpPr>
          <p:nvPr>
            <p:ph type="ftr" sz="quarter" idx="21"/>
          </p:nvPr>
        </p:nvSpPr>
        <p:spPr>
          <a:xfrm>
            <a:off x="1381219"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168445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7010"/>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20" name="Marcador de texto 19"/>
          <p:cNvSpPr>
            <a:spLocks noGrp="1"/>
          </p:cNvSpPr>
          <p:nvPr>
            <p:ph type="body" sz="quarter" idx="19"/>
          </p:nvPr>
        </p:nvSpPr>
        <p:spPr>
          <a:xfrm>
            <a:off x="612608" y="4063985"/>
            <a:ext cx="9332570" cy="422551"/>
          </a:xfrm>
          <a:prstGeom prst="rect">
            <a:avLst/>
          </a:prstGeom>
        </p:spPr>
        <p:txBody>
          <a:bodyPr vert="horz" lIns="99551" tIns="49775" rIns="99551" bIns="49775"/>
          <a:lstStyle>
            <a:lvl1pPr marL="0" indent="0">
              <a:spcBef>
                <a:spcPts val="0"/>
              </a:spcBef>
              <a:spcAft>
                <a:spcPts val="0"/>
              </a:spcAft>
              <a:buNone/>
              <a:defRPr sz="16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21" name="Marcador de texto 19"/>
          <p:cNvSpPr>
            <a:spLocks noGrp="1"/>
          </p:cNvSpPr>
          <p:nvPr>
            <p:ph type="body" sz="quarter" idx="20"/>
          </p:nvPr>
        </p:nvSpPr>
        <p:spPr>
          <a:xfrm>
            <a:off x="612608" y="4486442"/>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22" name="Marcador de texto 19"/>
          <p:cNvSpPr>
            <a:spLocks noGrp="1"/>
          </p:cNvSpPr>
          <p:nvPr>
            <p:ph type="body" sz="quarter" idx="12"/>
          </p:nvPr>
        </p:nvSpPr>
        <p:spPr>
          <a:xfrm>
            <a:off x="612671" y="321288"/>
            <a:ext cx="791678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smtClean="0"/>
              <a:t>Haga clic para modificar el estilo de texto del patrón</a:t>
            </a:r>
          </a:p>
        </p:txBody>
      </p:sp>
      <p:sp>
        <p:nvSpPr>
          <p:cNvPr id="7" name="Footer Placeholder 12"/>
          <p:cNvSpPr>
            <a:spLocks noGrp="1"/>
          </p:cNvSpPr>
          <p:nvPr>
            <p:ph type="ftr" sz="quarter" idx="21"/>
          </p:nvPr>
        </p:nvSpPr>
        <p:spPr>
          <a:xfrm>
            <a:off x="1381219"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8"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1323639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Portada Fotografía Editable">
    <p:spTree>
      <p:nvGrpSpPr>
        <p:cNvPr id="1" name=""/>
        <p:cNvGrpSpPr/>
        <p:nvPr/>
      </p:nvGrpSpPr>
      <p:grpSpPr>
        <a:xfrm>
          <a:off x="0" y="0"/>
          <a:ext cx="0" cy="0"/>
          <a:chOff x="0" y="0"/>
          <a:chExt cx="0" cy="0"/>
        </a:xfrm>
      </p:grpSpPr>
      <p:pic>
        <p:nvPicPr>
          <p:cNvPr id="8"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25229" y="890774"/>
            <a:ext cx="2908591" cy="863782"/>
          </a:xfrm>
          <a:prstGeom prst="rect">
            <a:avLst/>
          </a:prstGeom>
          <a:noFill/>
          <a:ln w="9525">
            <a:noFill/>
            <a:miter lim="800000"/>
            <a:headEnd/>
            <a:tailEnd/>
          </a:ln>
        </p:spPr>
      </p:pic>
      <p:sp>
        <p:nvSpPr>
          <p:cNvPr id="6" name="Subtítulo 2"/>
          <p:cNvSpPr>
            <a:spLocks noGrp="1"/>
          </p:cNvSpPr>
          <p:nvPr>
            <p:ph type="subTitle" idx="1"/>
          </p:nvPr>
        </p:nvSpPr>
        <p:spPr>
          <a:xfrm>
            <a:off x="618379" y="6200117"/>
            <a:ext cx="4231754" cy="285387"/>
          </a:xfrm>
          <a:prstGeom prst="rect">
            <a:avLst/>
          </a:prstGeom>
        </p:spPr>
        <p:txBody>
          <a:bodyPr lIns="99551" tIns="49775" rIns="99551" bIns="49775"/>
          <a:lstStyle>
            <a:lvl1pPr marL="0" indent="0" algn="l">
              <a:spcBef>
                <a:spcPts val="0"/>
              </a:spcBef>
              <a:buNone/>
              <a:defRPr sz="885" b="1" i="0" cap="none" baseline="0">
                <a:solidFill>
                  <a:schemeClr val="tx1"/>
                </a:solidFill>
                <a:latin typeface="Gloriola"/>
                <a:cs typeface="Gloriola"/>
              </a:defRPr>
            </a:lvl1pPr>
            <a:lvl2pPr marL="314869" indent="0" algn="ctr">
              <a:buNone/>
              <a:defRPr>
                <a:solidFill>
                  <a:schemeClr val="tx1">
                    <a:tint val="75000"/>
                  </a:schemeClr>
                </a:solidFill>
              </a:defRPr>
            </a:lvl2pPr>
            <a:lvl3pPr marL="629737" indent="0" algn="ctr">
              <a:buNone/>
              <a:defRPr>
                <a:solidFill>
                  <a:schemeClr val="tx1">
                    <a:tint val="75000"/>
                  </a:schemeClr>
                </a:solidFill>
              </a:defRPr>
            </a:lvl3pPr>
            <a:lvl4pPr marL="944606" indent="0" algn="ctr">
              <a:buNone/>
              <a:defRPr>
                <a:solidFill>
                  <a:schemeClr val="tx1">
                    <a:tint val="75000"/>
                  </a:schemeClr>
                </a:solidFill>
              </a:defRPr>
            </a:lvl4pPr>
            <a:lvl5pPr marL="1259474" indent="0" algn="ctr">
              <a:buNone/>
              <a:defRPr>
                <a:solidFill>
                  <a:schemeClr val="tx1">
                    <a:tint val="75000"/>
                  </a:schemeClr>
                </a:solidFill>
              </a:defRPr>
            </a:lvl5pPr>
            <a:lvl6pPr marL="1574342" indent="0" algn="ctr">
              <a:buNone/>
              <a:defRPr>
                <a:solidFill>
                  <a:schemeClr val="tx1">
                    <a:tint val="75000"/>
                  </a:schemeClr>
                </a:solidFill>
              </a:defRPr>
            </a:lvl6pPr>
            <a:lvl7pPr marL="1889210" indent="0" algn="ctr">
              <a:buNone/>
              <a:defRPr>
                <a:solidFill>
                  <a:schemeClr val="tx1">
                    <a:tint val="75000"/>
                  </a:schemeClr>
                </a:solidFill>
              </a:defRPr>
            </a:lvl7pPr>
            <a:lvl8pPr marL="2204079" indent="0" algn="ctr">
              <a:buNone/>
              <a:defRPr>
                <a:solidFill>
                  <a:schemeClr val="tx1">
                    <a:tint val="75000"/>
                  </a:schemeClr>
                </a:solidFill>
              </a:defRPr>
            </a:lvl8pPr>
            <a:lvl9pPr marL="25189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7" name="Marcador de texto 19"/>
          <p:cNvSpPr>
            <a:spLocks noGrp="1"/>
          </p:cNvSpPr>
          <p:nvPr>
            <p:ph type="body" sz="quarter" idx="12"/>
          </p:nvPr>
        </p:nvSpPr>
        <p:spPr>
          <a:xfrm>
            <a:off x="646918" y="2411726"/>
            <a:ext cx="4656318" cy="990417"/>
          </a:xfrm>
          <a:prstGeom prst="rect">
            <a:avLst/>
          </a:prstGeom>
        </p:spPr>
        <p:txBody>
          <a:bodyPr vert="horz" lIns="99551" tIns="49775" rIns="99551" bIns="49775"/>
          <a:lstStyle>
            <a:lvl1pPr marL="0" indent="0">
              <a:spcBef>
                <a:spcPts val="0"/>
              </a:spcBef>
              <a:spcAft>
                <a:spcPts val="0"/>
              </a:spcAft>
              <a:buNone/>
              <a:defRPr sz="1391" b="0" cap="none"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612608" y="6485502"/>
            <a:ext cx="4237524" cy="280986"/>
          </a:xfrm>
          <a:prstGeom prst="rect">
            <a:avLst/>
          </a:prstGeom>
        </p:spPr>
        <p:txBody>
          <a:bodyPr vert="horz" lIns="99551" tIns="49775" rIns="99551" bIns="49775"/>
          <a:lstStyle>
            <a:lvl1pPr marL="0" indent="0">
              <a:spcBef>
                <a:spcPts val="0"/>
              </a:spcBef>
              <a:spcAft>
                <a:spcPts val="0"/>
              </a:spcAft>
              <a:buNone/>
              <a:defRPr sz="696"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612608" y="6766490"/>
            <a:ext cx="4237524" cy="280986"/>
          </a:xfrm>
          <a:prstGeom prst="rect">
            <a:avLst/>
          </a:prstGeom>
        </p:spPr>
        <p:txBody>
          <a:bodyPr vert="horz" lIns="99551" tIns="49775" rIns="99551" bIns="49775"/>
          <a:lstStyle>
            <a:lvl1pPr marL="0" indent="0">
              <a:spcBef>
                <a:spcPts val="0"/>
              </a:spcBef>
              <a:spcAft>
                <a:spcPts val="0"/>
              </a:spcAft>
              <a:buNone/>
              <a:defRPr sz="696"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1" name="Marcador de posición de imagen 3"/>
          <p:cNvSpPr>
            <a:spLocks noGrp="1"/>
          </p:cNvSpPr>
          <p:nvPr>
            <p:ph type="pic" sz="quarter" idx="23"/>
          </p:nvPr>
        </p:nvSpPr>
        <p:spPr>
          <a:xfrm>
            <a:off x="5347358" y="3"/>
            <a:ext cx="5341280" cy="7562849"/>
          </a:xfrm>
          <a:prstGeom prst="rect">
            <a:avLst/>
          </a:prstGeom>
          <a:solidFill>
            <a:schemeClr val="accent1"/>
          </a:solidFill>
        </p:spPr>
        <p:txBody>
          <a:bodyPr vert="horz" lIns="99551" tIns="49775" rIns="99551" bIns="49775"/>
          <a:lstStyle>
            <a:lvl1pPr marL="0" indent="0" algn="l">
              <a:buNone/>
              <a:defRPr sz="1518" i="1" baseline="0">
                <a:solidFill>
                  <a:srgbClr val="FFFFFF"/>
                </a:solidFill>
                <a:latin typeface="Gloriola"/>
                <a:cs typeface="Gloriola"/>
              </a:defRPr>
            </a:lvl1pPr>
          </a:lstStyle>
          <a:p>
            <a:pPr lvl="0"/>
            <a:r>
              <a:rPr lang="en-US" noProof="0" dirty="0" smtClean="0"/>
              <a:t>Click icon to add picture</a:t>
            </a:r>
            <a:endParaRPr lang="es-ES" noProof="0" dirty="0"/>
          </a:p>
        </p:txBody>
      </p:sp>
    </p:spTree>
    <p:extLst>
      <p:ext uri="{BB962C8B-B14F-4D97-AF65-F5344CB8AC3E}">
        <p14:creationId xmlns:p14="http://schemas.microsoft.com/office/powerpoint/2010/main" val="6620027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Portada 3 Fotografía Editable">
    <p:spTree>
      <p:nvGrpSpPr>
        <p:cNvPr id="1" name=""/>
        <p:cNvGrpSpPr/>
        <p:nvPr/>
      </p:nvGrpSpPr>
      <p:grpSpPr>
        <a:xfrm>
          <a:off x="0" y="0"/>
          <a:ext cx="0" cy="0"/>
          <a:chOff x="0" y="0"/>
          <a:chExt cx="0" cy="0"/>
        </a:xfrm>
      </p:grpSpPr>
      <p:sp>
        <p:nvSpPr>
          <p:cNvPr id="12" name="Marcador de texto 19"/>
          <p:cNvSpPr>
            <a:spLocks noGrp="1"/>
          </p:cNvSpPr>
          <p:nvPr>
            <p:ph type="body" sz="quarter" idx="13"/>
          </p:nvPr>
        </p:nvSpPr>
        <p:spPr>
          <a:xfrm>
            <a:off x="1061501" y="4785123"/>
            <a:ext cx="4094835" cy="990417"/>
          </a:xfrm>
          <a:prstGeom prst="rect">
            <a:avLst/>
          </a:prstGeom>
        </p:spPr>
        <p:txBody>
          <a:bodyPr vert="horz" lIns="99551" tIns="49775" rIns="99551" bIns="49775"/>
          <a:lstStyle>
            <a:lvl1pPr marL="0" indent="0">
              <a:spcBef>
                <a:spcPts val="0"/>
              </a:spcBef>
              <a:spcAft>
                <a:spcPts val="0"/>
              </a:spcAft>
              <a:buNone/>
              <a:defRPr sz="1391" b="0" cap="none"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1" name="Subtítulo 2"/>
          <p:cNvSpPr>
            <a:spLocks noGrp="1"/>
          </p:cNvSpPr>
          <p:nvPr>
            <p:ph type="subTitle" idx="1"/>
          </p:nvPr>
        </p:nvSpPr>
        <p:spPr>
          <a:xfrm>
            <a:off x="1061499" y="5987141"/>
            <a:ext cx="4231754" cy="285387"/>
          </a:xfrm>
          <a:prstGeom prst="rect">
            <a:avLst/>
          </a:prstGeom>
        </p:spPr>
        <p:txBody>
          <a:bodyPr lIns="99551" tIns="49775" rIns="99551" bIns="49775"/>
          <a:lstStyle>
            <a:lvl1pPr marL="0" indent="0" algn="l">
              <a:spcBef>
                <a:spcPts val="0"/>
              </a:spcBef>
              <a:buNone/>
              <a:defRPr sz="885" b="1" i="0" cap="none" baseline="0">
                <a:solidFill>
                  <a:schemeClr val="tx1"/>
                </a:solidFill>
                <a:latin typeface="Gloriola"/>
                <a:cs typeface="Gloriola"/>
              </a:defRPr>
            </a:lvl1pPr>
            <a:lvl2pPr marL="314869" indent="0" algn="ctr">
              <a:buNone/>
              <a:defRPr>
                <a:solidFill>
                  <a:schemeClr val="tx1">
                    <a:tint val="75000"/>
                  </a:schemeClr>
                </a:solidFill>
              </a:defRPr>
            </a:lvl2pPr>
            <a:lvl3pPr marL="629737" indent="0" algn="ctr">
              <a:buNone/>
              <a:defRPr>
                <a:solidFill>
                  <a:schemeClr val="tx1">
                    <a:tint val="75000"/>
                  </a:schemeClr>
                </a:solidFill>
              </a:defRPr>
            </a:lvl3pPr>
            <a:lvl4pPr marL="944606" indent="0" algn="ctr">
              <a:buNone/>
              <a:defRPr>
                <a:solidFill>
                  <a:schemeClr val="tx1">
                    <a:tint val="75000"/>
                  </a:schemeClr>
                </a:solidFill>
              </a:defRPr>
            </a:lvl4pPr>
            <a:lvl5pPr marL="1259474" indent="0" algn="ctr">
              <a:buNone/>
              <a:defRPr>
                <a:solidFill>
                  <a:schemeClr val="tx1">
                    <a:tint val="75000"/>
                  </a:schemeClr>
                </a:solidFill>
              </a:defRPr>
            </a:lvl5pPr>
            <a:lvl6pPr marL="1574342" indent="0" algn="ctr">
              <a:buNone/>
              <a:defRPr>
                <a:solidFill>
                  <a:schemeClr val="tx1">
                    <a:tint val="75000"/>
                  </a:schemeClr>
                </a:solidFill>
              </a:defRPr>
            </a:lvl6pPr>
            <a:lvl7pPr marL="1889210" indent="0" algn="ctr">
              <a:buNone/>
              <a:defRPr>
                <a:solidFill>
                  <a:schemeClr val="tx1">
                    <a:tint val="75000"/>
                  </a:schemeClr>
                </a:solidFill>
              </a:defRPr>
            </a:lvl7pPr>
            <a:lvl8pPr marL="2204079" indent="0" algn="ctr">
              <a:buNone/>
              <a:defRPr>
                <a:solidFill>
                  <a:schemeClr val="tx1">
                    <a:tint val="75000"/>
                  </a:schemeClr>
                </a:solidFill>
              </a:defRPr>
            </a:lvl8pPr>
            <a:lvl9pPr marL="25189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8" name="Marcador de texto 19"/>
          <p:cNvSpPr>
            <a:spLocks noGrp="1"/>
          </p:cNvSpPr>
          <p:nvPr>
            <p:ph type="body" sz="quarter" idx="14"/>
          </p:nvPr>
        </p:nvSpPr>
        <p:spPr>
          <a:xfrm>
            <a:off x="1061498" y="6282638"/>
            <a:ext cx="4237524" cy="280986"/>
          </a:xfrm>
          <a:prstGeom prst="rect">
            <a:avLst/>
          </a:prstGeom>
        </p:spPr>
        <p:txBody>
          <a:bodyPr vert="horz" lIns="99551" tIns="49775" rIns="99551" bIns="49775"/>
          <a:lstStyle>
            <a:lvl1pPr marL="0" indent="0">
              <a:spcBef>
                <a:spcPts val="0"/>
              </a:spcBef>
              <a:spcAft>
                <a:spcPts val="0"/>
              </a:spcAft>
              <a:buNone/>
              <a:defRPr sz="696"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1061498" y="6563624"/>
            <a:ext cx="4237524" cy="280986"/>
          </a:xfrm>
          <a:prstGeom prst="rect">
            <a:avLst/>
          </a:prstGeom>
        </p:spPr>
        <p:txBody>
          <a:bodyPr vert="horz" lIns="99551" tIns="49775" rIns="99551" bIns="49775"/>
          <a:lstStyle>
            <a:lvl1pPr marL="0" indent="0">
              <a:spcBef>
                <a:spcPts val="0"/>
              </a:spcBef>
              <a:spcAft>
                <a:spcPts val="0"/>
              </a:spcAft>
              <a:buNone/>
              <a:defRPr sz="696"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3" name="Marcador de posición de imagen 3"/>
          <p:cNvSpPr>
            <a:spLocks noGrp="1"/>
          </p:cNvSpPr>
          <p:nvPr>
            <p:ph type="pic" sz="quarter" idx="23"/>
          </p:nvPr>
        </p:nvSpPr>
        <p:spPr>
          <a:xfrm>
            <a:off x="0" y="3"/>
            <a:ext cx="10688638" cy="4107652"/>
          </a:xfrm>
          <a:prstGeom prst="rect">
            <a:avLst/>
          </a:prstGeom>
          <a:solidFill>
            <a:schemeClr val="accent1"/>
          </a:solidFill>
        </p:spPr>
        <p:txBody>
          <a:bodyPr vert="horz" lIns="99551" tIns="49775" rIns="99551" bIns="49775"/>
          <a:lstStyle>
            <a:lvl1pPr marL="0" indent="0" algn="l">
              <a:buNone/>
              <a:defRPr sz="1518" i="1" baseline="0">
                <a:solidFill>
                  <a:srgbClr val="FFFFFF"/>
                </a:solidFill>
                <a:latin typeface="Gloriola"/>
                <a:cs typeface="Gloriola"/>
              </a:defRPr>
            </a:lvl1pPr>
          </a:lstStyle>
          <a:p>
            <a:pPr lvl="0"/>
            <a:r>
              <a:rPr lang="en-US" noProof="0" dirty="0" smtClean="0"/>
              <a:t>Click icon to add picture</a:t>
            </a:r>
            <a:endParaRPr lang="es-ES" noProof="0" dirty="0"/>
          </a:p>
        </p:txBody>
      </p:sp>
    </p:spTree>
    <p:extLst>
      <p:ext uri="{BB962C8B-B14F-4D97-AF65-F5344CB8AC3E}">
        <p14:creationId xmlns:p14="http://schemas.microsoft.com/office/powerpoint/2010/main" val="31021362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ortada 4">
    <p:spTree>
      <p:nvGrpSpPr>
        <p:cNvPr id="1" name=""/>
        <p:cNvGrpSpPr/>
        <p:nvPr/>
      </p:nvGrpSpPr>
      <p:grpSpPr>
        <a:xfrm>
          <a:off x="0" y="0"/>
          <a:ext cx="0" cy="0"/>
          <a:chOff x="0" y="0"/>
          <a:chExt cx="0" cy="0"/>
        </a:xfrm>
      </p:grpSpPr>
      <p:sp>
        <p:nvSpPr>
          <p:cNvPr id="6" name="Rectangle 5"/>
          <p:cNvSpPr/>
          <p:nvPr/>
        </p:nvSpPr>
        <p:spPr>
          <a:xfrm>
            <a:off x="0" y="4396711"/>
            <a:ext cx="10688638" cy="31661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14321">
              <a:defRPr/>
            </a:pPr>
            <a:endParaRPr lang="en-US" sz="1265" dirty="0">
              <a:solidFill>
                <a:srgbClr val="036456"/>
              </a:solidFill>
            </a:endParaRPr>
          </a:p>
        </p:txBody>
      </p:sp>
      <p:sp>
        <p:nvSpPr>
          <p:cNvPr id="7" name="Rectangle 6"/>
          <p:cNvSpPr/>
          <p:nvPr/>
        </p:nvSpPr>
        <p:spPr>
          <a:xfrm>
            <a:off x="0" y="3356682"/>
            <a:ext cx="10688638" cy="104003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14321">
              <a:defRPr/>
            </a:pPr>
            <a:endParaRPr lang="en-US" sz="1265" dirty="0">
              <a:solidFill>
                <a:srgbClr val="036456"/>
              </a:solidFill>
            </a:endParaRPr>
          </a:p>
        </p:txBody>
      </p:sp>
      <p:pic>
        <p:nvPicPr>
          <p:cNvPr id="8"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39382" y="1165469"/>
            <a:ext cx="2908592" cy="863782"/>
          </a:xfrm>
          <a:prstGeom prst="rect">
            <a:avLst/>
          </a:prstGeom>
          <a:noFill/>
          <a:ln w="9525">
            <a:noFill/>
            <a:miter lim="800000"/>
            <a:headEnd/>
            <a:tailEnd/>
          </a:ln>
        </p:spPr>
      </p:pic>
      <p:sp>
        <p:nvSpPr>
          <p:cNvPr id="19" name="Subtítulo 2"/>
          <p:cNvSpPr>
            <a:spLocks noGrp="1"/>
          </p:cNvSpPr>
          <p:nvPr>
            <p:ph type="subTitle" idx="1"/>
          </p:nvPr>
        </p:nvSpPr>
        <p:spPr>
          <a:xfrm>
            <a:off x="1019860" y="5976926"/>
            <a:ext cx="4231754" cy="285387"/>
          </a:xfrm>
          <a:prstGeom prst="rect">
            <a:avLst/>
          </a:prstGeom>
        </p:spPr>
        <p:txBody>
          <a:bodyPr lIns="99551" tIns="49775" rIns="99551" bIns="49775"/>
          <a:lstStyle>
            <a:lvl1pPr marL="0" indent="0" algn="l">
              <a:spcBef>
                <a:spcPts val="0"/>
              </a:spcBef>
              <a:buNone/>
              <a:defRPr sz="885" b="1" i="0" cap="none" baseline="0">
                <a:solidFill>
                  <a:schemeClr val="tx2"/>
                </a:solidFill>
                <a:latin typeface="Gloriola"/>
                <a:cs typeface="Gloriola"/>
              </a:defRPr>
            </a:lvl1pPr>
            <a:lvl2pPr marL="314869" indent="0" algn="ctr">
              <a:buNone/>
              <a:defRPr>
                <a:solidFill>
                  <a:schemeClr val="tx1">
                    <a:tint val="75000"/>
                  </a:schemeClr>
                </a:solidFill>
              </a:defRPr>
            </a:lvl2pPr>
            <a:lvl3pPr marL="629737" indent="0" algn="ctr">
              <a:buNone/>
              <a:defRPr>
                <a:solidFill>
                  <a:schemeClr val="tx1">
                    <a:tint val="75000"/>
                  </a:schemeClr>
                </a:solidFill>
              </a:defRPr>
            </a:lvl3pPr>
            <a:lvl4pPr marL="944606" indent="0" algn="ctr">
              <a:buNone/>
              <a:defRPr>
                <a:solidFill>
                  <a:schemeClr val="tx1">
                    <a:tint val="75000"/>
                  </a:schemeClr>
                </a:solidFill>
              </a:defRPr>
            </a:lvl4pPr>
            <a:lvl5pPr marL="1259474" indent="0" algn="ctr">
              <a:buNone/>
              <a:defRPr>
                <a:solidFill>
                  <a:schemeClr val="tx1">
                    <a:tint val="75000"/>
                  </a:schemeClr>
                </a:solidFill>
              </a:defRPr>
            </a:lvl5pPr>
            <a:lvl6pPr marL="1574342" indent="0" algn="ctr">
              <a:buNone/>
              <a:defRPr>
                <a:solidFill>
                  <a:schemeClr val="tx1">
                    <a:tint val="75000"/>
                  </a:schemeClr>
                </a:solidFill>
              </a:defRPr>
            </a:lvl6pPr>
            <a:lvl7pPr marL="1889210" indent="0" algn="ctr">
              <a:buNone/>
              <a:defRPr>
                <a:solidFill>
                  <a:schemeClr val="tx1">
                    <a:tint val="75000"/>
                  </a:schemeClr>
                </a:solidFill>
              </a:defRPr>
            </a:lvl7pPr>
            <a:lvl8pPr marL="2204079" indent="0" algn="ctr">
              <a:buNone/>
              <a:defRPr>
                <a:solidFill>
                  <a:schemeClr val="tx1">
                    <a:tint val="75000"/>
                  </a:schemeClr>
                </a:solidFill>
              </a:defRPr>
            </a:lvl8pPr>
            <a:lvl9pPr marL="25189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1061501" y="4785123"/>
            <a:ext cx="4094835" cy="990417"/>
          </a:xfrm>
          <a:prstGeom prst="rect">
            <a:avLst/>
          </a:prstGeom>
        </p:spPr>
        <p:txBody>
          <a:bodyPr vert="horz" lIns="99551" tIns="49775" rIns="99551" bIns="49775"/>
          <a:lstStyle>
            <a:lvl1pPr marL="0" indent="0">
              <a:spcBef>
                <a:spcPts val="0"/>
              </a:spcBef>
              <a:spcAft>
                <a:spcPts val="0"/>
              </a:spcAft>
              <a:buNone/>
              <a:defRPr sz="1391" b="0" cap="none" baseline="0">
                <a:solidFill>
                  <a:schemeClr val="tx2"/>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4"/>
          </p:nvPr>
        </p:nvSpPr>
        <p:spPr>
          <a:xfrm>
            <a:off x="1061498" y="6282638"/>
            <a:ext cx="4237524" cy="280986"/>
          </a:xfrm>
          <a:prstGeom prst="rect">
            <a:avLst/>
          </a:prstGeom>
        </p:spPr>
        <p:txBody>
          <a:bodyPr vert="horz" lIns="99551" tIns="49775" rIns="99551" bIns="49775"/>
          <a:lstStyle>
            <a:lvl1pPr marL="0" indent="0">
              <a:spcBef>
                <a:spcPts val="0"/>
              </a:spcBef>
              <a:spcAft>
                <a:spcPts val="0"/>
              </a:spcAft>
              <a:buNone/>
              <a:defRPr sz="696" b="0" cap="none" baseline="0">
                <a:solidFill>
                  <a:srgbClr val="FFFFFF"/>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5"/>
          </p:nvPr>
        </p:nvSpPr>
        <p:spPr>
          <a:xfrm>
            <a:off x="1061498" y="6563624"/>
            <a:ext cx="4237524" cy="280986"/>
          </a:xfrm>
          <a:prstGeom prst="rect">
            <a:avLst/>
          </a:prstGeom>
        </p:spPr>
        <p:txBody>
          <a:bodyPr vert="horz" lIns="99551" tIns="49775" rIns="99551" bIns="49775"/>
          <a:lstStyle>
            <a:lvl1pPr marL="0" indent="0">
              <a:spcBef>
                <a:spcPts val="0"/>
              </a:spcBef>
              <a:spcAft>
                <a:spcPts val="0"/>
              </a:spcAft>
              <a:buNone/>
              <a:defRPr sz="696" b="0" cap="none" baseline="0">
                <a:solidFill>
                  <a:srgbClr val="FFFFFF"/>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590848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p:nvPr>
        </p:nvSpPr>
        <p:spPr>
          <a:xfrm>
            <a:off x="536026" y="675983"/>
            <a:ext cx="11716941" cy="1130169"/>
          </a:xfrm>
          <a:prstGeom prst="rect">
            <a:avLst/>
          </a:prstGeom>
        </p:spPr>
        <p:txBody>
          <a:bodyPr vert="horz" lIns="99551" tIns="49775" rIns="99551" bIns="49775"/>
          <a:lstStyle>
            <a:lvl1pPr marL="0" indent="0">
              <a:spcBef>
                <a:spcPts val="0"/>
              </a:spcBef>
              <a:spcAft>
                <a:spcPts val="0"/>
              </a:spcAft>
              <a:buNone/>
              <a:defRPr sz="4302"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11" name="Marcador de texto 19"/>
          <p:cNvSpPr>
            <a:spLocks noGrp="1"/>
          </p:cNvSpPr>
          <p:nvPr>
            <p:ph type="body" sz="quarter" idx="14"/>
          </p:nvPr>
        </p:nvSpPr>
        <p:spPr>
          <a:xfrm>
            <a:off x="638137" y="2177116"/>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7"/>
          </p:nvPr>
        </p:nvSpPr>
        <p:spPr>
          <a:xfrm>
            <a:off x="638137" y="2647823"/>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8"/>
          </p:nvPr>
        </p:nvSpPr>
        <p:spPr>
          <a:xfrm>
            <a:off x="638137" y="3146433"/>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9"/>
          </p:nvPr>
        </p:nvSpPr>
        <p:spPr>
          <a:xfrm>
            <a:off x="638137" y="3617141"/>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0"/>
          </p:nvPr>
        </p:nvSpPr>
        <p:spPr>
          <a:xfrm>
            <a:off x="638137" y="4097496"/>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638137" y="4568202"/>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638137" y="5066814"/>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23"/>
          </p:nvPr>
        </p:nvSpPr>
        <p:spPr>
          <a:xfrm>
            <a:off x="638137" y="5537518"/>
            <a:ext cx="4786353" cy="318306"/>
          </a:xfrm>
          <a:prstGeom prst="rect">
            <a:avLst/>
          </a:prstGeom>
        </p:spPr>
        <p:txBody>
          <a:bodyPr vert="horz" lIns="99551" tIns="49775" rIns="99551" bIns="49775"/>
          <a:lstStyle>
            <a:lvl1pPr marL="0" indent="0">
              <a:spcBef>
                <a:spcPts val="0"/>
              </a:spcBef>
              <a:spcAft>
                <a:spcPts val="0"/>
              </a:spcAft>
              <a:buNone/>
              <a:defRPr sz="1013" b="1"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4"/>
          </p:nvPr>
        </p:nvSpPr>
        <p:spPr>
          <a:xfrm>
            <a:off x="6004428" y="2177116"/>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0" name="Marcador de texto 19"/>
          <p:cNvSpPr>
            <a:spLocks noGrp="1"/>
          </p:cNvSpPr>
          <p:nvPr>
            <p:ph type="body" sz="quarter" idx="25"/>
          </p:nvPr>
        </p:nvSpPr>
        <p:spPr>
          <a:xfrm>
            <a:off x="6004428" y="2647823"/>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1" name="Marcador de texto 19"/>
          <p:cNvSpPr>
            <a:spLocks noGrp="1"/>
          </p:cNvSpPr>
          <p:nvPr>
            <p:ph type="body" sz="quarter" idx="26"/>
          </p:nvPr>
        </p:nvSpPr>
        <p:spPr>
          <a:xfrm>
            <a:off x="6004428" y="3150473"/>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2" name="Marcador de texto 19"/>
          <p:cNvSpPr>
            <a:spLocks noGrp="1"/>
          </p:cNvSpPr>
          <p:nvPr>
            <p:ph type="body" sz="quarter" idx="27"/>
          </p:nvPr>
        </p:nvSpPr>
        <p:spPr>
          <a:xfrm>
            <a:off x="6004428" y="3621177"/>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3" name="Marcador de texto 19"/>
          <p:cNvSpPr>
            <a:spLocks noGrp="1"/>
          </p:cNvSpPr>
          <p:nvPr>
            <p:ph type="body" sz="quarter" idx="28"/>
          </p:nvPr>
        </p:nvSpPr>
        <p:spPr>
          <a:xfrm>
            <a:off x="5991664" y="4097496"/>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4" name="Marcador de texto 19"/>
          <p:cNvSpPr>
            <a:spLocks noGrp="1"/>
          </p:cNvSpPr>
          <p:nvPr>
            <p:ph type="body" sz="quarter" idx="29"/>
          </p:nvPr>
        </p:nvSpPr>
        <p:spPr>
          <a:xfrm>
            <a:off x="5991664" y="4568202"/>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5" name="Marcador de texto 19"/>
          <p:cNvSpPr>
            <a:spLocks noGrp="1"/>
          </p:cNvSpPr>
          <p:nvPr>
            <p:ph type="body" sz="quarter" idx="30"/>
          </p:nvPr>
        </p:nvSpPr>
        <p:spPr>
          <a:xfrm>
            <a:off x="5991664" y="5066814"/>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6" name="Marcador de texto 19"/>
          <p:cNvSpPr>
            <a:spLocks noGrp="1"/>
          </p:cNvSpPr>
          <p:nvPr>
            <p:ph type="body" sz="quarter" idx="31"/>
          </p:nvPr>
        </p:nvSpPr>
        <p:spPr>
          <a:xfrm>
            <a:off x="5991664" y="5537518"/>
            <a:ext cx="4308484" cy="318306"/>
          </a:xfrm>
          <a:prstGeom prst="rect">
            <a:avLst/>
          </a:prstGeom>
        </p:spPr>
        <p:txBody>
          <a:bodyPr vert="horz" lIns="99551" tIns="49775" rIns="99551" bIns="49775"/>
          <a:lstStyle>
            <a:lvl1pPr marL="0" indent="0" algn="l">
              <a:spcBef>
                <a:spcPts val="0"/>
              </a:spcBef>
              <a:spcAft>
                <a:spcPts val="0"/>
              </a:spcAft>
              <a:buNone/>
              <a:defRPr sz="1013"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7" name="Footer Placeholder 12"/>
          <p:cNvSpPr>
            <a:spLocks noGrp="1"/>
          </p:cNvSpPr>
          <p:nvPr>
            <p:ph type="ftr" sz="quarter" idx="32"/>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28" name="Date Placeholder 14"/>
          <p:cNvSpPr>
            <a:spLocks noGrp="1"/>
          </p:cNvSpPr>
          <p:nvPr>
            <p:ph type="dt" sz="half" idx="33"/>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27307617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Portadilla 2">
    <p:spTree>
      <p:nvGrpSpPr>
        <p:cNvPr id="1" name=""/>
        <p:cNvGrpSpPr/>
        <p:nvPr/>
      </p:nvGrpSpPr>
      <p:grpSpPr>
        <a:xfrm>
          <a:off x="0" y="0"/>
          <a:ext cx="0" cy="0"/>
          <a:chOff x="0" y="0"/>
          <a:chExt cx="0" cy="0"/>
        </a:xfrm>
      </p:grpSpPr>
      <p:pic>
        <p:nvPicPr>
          <p:cNvPr id="16" name="Picture 3" descr="Portadilla_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0688638" cy="7562850"/>
          </a:xfrm>
          <a:prstGeom prst="rect">
            <a:avLst/>
          </a:prstGeom>
          <a:noFill/>
          <a:ln w="9525">
            <a:noFill/>
            <a:miter lim="800000"/>
            <a:headEnd/>
            <a:tailEnd/>
          </a:ln>
        </p:spPr>
      </p:pic>
      <p:sp>
        <p:nvSpPr>
          <p:cNvPr id="25" name="Marcador de texto 19"/>
          <p:cNvSpPr>
            <a:spLocks noGrp="1"/>
          </p:cNvSpPr>
          <p:nvPr>
            <p:ph type="body" sz="quarter" idx="13"/>
          </p:nvPr>
        </p:nvSpPr>
        <p:spPr>
          <a:xfrm>
            <a:off x="480760" y="311234"/>
            <a:ext cx="72322680" cy="1890609"/>
          </a:xfrm>
          <a:prstGeom prst="rect">
            <a:avLst/>
          </a:prstGeom>
        </p:spPr>
        <p:txBody>
          <a:bodyPr vert="horz" lIns="99551" tIns="49775" rIns="99551" bIns="49775"/>
          <a:lstStyle>
            <a:lvl1pPr marL="0" indent="0">
              <a:spcBef>
                <a:spcPts val="0"/>
              </a:spcBef>
              <a:spcAft>
                <a:spcPts val="0"/>
              </a:spcAft>
              <a:buNone/>
              <a:defRPr sz="8856" b="0" cap="all"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n-US" dirty="0" smtClean="0"/>
              <a:t>Click to edit Master text styles</a:t>
            </a:r>
          </a:p>
        </p:txBody>
      </p:sp>
      <p:sp>
        <p:nvSpPr>
          <p:cNvPr id="26" name="Marcador de texto 19"/>
          <p:cNvSpPr>
            <a:spLocks noGrp="1"/>
          </p:cNvSpPr>
          <p:nvPr>
            <p:ph type="body" sz="quarter" idx="14"/>
          </p:nvPr>
        </p:nvSpPr>
        <p:spPr>
          <a:xfrm>
            <a:off x="644048" y="2815334"/>
            <a:ext cx="2391031" cy="241719"/>
          </a:xfrm>
          <a:prstGeom prst="rect">
            <a:avLst/>
          </a:prstGeom>
        </p:spPr>
        <p:txBody>
          <a:bodyPr vert="horz" lIns="99551" tIns="49775" rIns="99551" bIns="49775"/>
          <a:lstStyle>
            <a:lvl1pPr marL="0" indent="0">
              <a:spcBef>
                <a:spcPts val="0"/>
              </a:spcBef>
              <a:spcAft>
                <a:spcPts val="0"/>
              </a:spcAft>
              <a:buNone/>
              <a:defRPr sz="758" b="0"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4"/>
          </p:nvPr>
        </p:nvSpPr>
        <p:spPr>
          <a:xfrm>
            <a:off x="3420980" y="2815333"/>
            <a:ext cx="4290281" cy="241719"/>
          </a:xfrm>
          <a:prstGeom prst="rect">
            <a:avLst/>
          </a:prstGeom>
        </p:spPr>
        <p:txBody>
          <a:bodyPr vert="horz" lIns="99551" tIns="49775" rIns="99551" bIns="49775"/>
          <a:lstStyle>
            <a:lvl1pPr marL="0" indent="0" algn="l">
              <a:spcBef>
                <a:spcPts val="0"/>
              </a:spcBef>
              <a:spcAft>
                <a:spcPts val="0"/>
              </a:spcAft>
              <a:buNone/>
              <a:defRPr sz="758"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644048" y="3057053"/>
            <a:ext cx="2391031" cy="241719"/>
          </a:xfrm>
          <a:prstGeom prst="rect">
            <a:avLst/>
          </a:prstGeom>
        </p:spPr>
        <p:txBody>
          <a:bodyPr vert="horz" lIns="99551" tIns="49775" rIns="99551" bIns="49775"/>
          <a:lstStyle>
            <a:lvl1pPr marL="0" indent="0">
              <a:spcBef>
                <a:spcPts val="0"/>
              </a:spcBef>
              <a:spcAft>
                <a:spcPts val="0"/>
              </a:spcAft>
              <a:buNone/>
              <a:defRPr sz="758" b="0"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p:nvPr>
        </p:nvSpPr>
        <p:spPr>
          <a:xfrm>
            <a:off x="3420980" y="3057052"/>
            <a:ext cx="4290281" cy="241719"/>
          </a:xfrm>
          <a:prstGeom prst="rect">
            <a:avLst/>
          </a:prstGeom>
        </p:spPr>
        <p:txBody>
          <a:bodyPr vert="horz" lIns="99551" tIns="49775" rIns="99551" bIns="49775"/>
          <a:lstStyle>
            <a:lvl1pPr marL="0" indent="0" algn="l">
              <a:spcBef>
                <a:spcPts val="0"/>
              </a:spcBef>
              <a:spcAft>
                <a:spcPts val="0"/>
              </a:spcAft>
              <a:buNone/>
              <a:defRPr sz="758"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0" name="Marcador de texto 19"/>
          <p:cNvSpPr>
            <a:spLocks noGrp="1"/>
          </p:cNvSpPr>
          <p:nvPr>
            <p:ph type="body" sz="quarter" idx="27"/>
          </p:nvPr>
        </p:nvSpPr>
        <p:spPr>
          <a:xfrm>
            <a:off x="644048" y="3298771"/>
            <a:ext cx="2391031" cy="241719"/>
          </a:xfrm>
          <a:prstGeom prst="rect">
            <a:avLst/>
          </a:prstGeom>
        </p:spPr>
        <p:txBody>
          <a:bodyPr vert="horz" lIns="99551" tIns="49775" rIns="99551" bIns="49775"/>
          <a:lstStyle>
            <a:lvl1pPr marL="0" indent="0">
              <a:spcBef>
                <a:spcPts val="0"/>
              </a:spcBef>
              <a:spcAft>
                <a:spcPts val="0"/>
              </a:spcAft>
              <a:buNone/>
              <a:defRPr sz="758" b="0"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1" name="Marcador de texto 19"/>
          <p:cNvSpPr>
            <a:spLocks noGrp="1"/>
          </p:cNvSpPr>
          <p:nvPr>
            <p:ph type="body" sz="quarter" idx="28"/>
          </p:nvPr>
        </p:nvSpPr>
        <p:spPr>
          <a:xfrm>
            <a:off x="3420980" y="3298769"/>
            <a:ext cx="4290281" cy="241719"/>
          </a:xfrm>
          <a:prstGeom prst="rect">
            <a:avLst/>
          </a:prstGeom>
        </p:spPr>
        <p:txBody>
          <a:bodyPr vert="horz" lIns="99551" tIns="49775" rIns="99551" bIns="49775"/>
          <a:lstStyle>
            <a:lvl1pPr marL="0" indent="0" algn="l">
              <a:spcBef>
                <a:spcPts val="0"/>
              </a:spcBef>
              <a:spcAft>
                <a:spcPts val="0"/>
              </a:spcAft>
              <a:buNone/>
              <a:defRPr sz="758"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2" name="Marcador de texto 19"/>
          <p:cNvSpPr>
            <a:spLocks noGrp="1"/>
          </p:cNvSpPr>
          <p:nvPr>
            <p:ph type="body" sz="quarter" idx="29"/>
          </p:nvPr>
        </p:nvSpPr>
        <p:spPr>
          <a:xfrm>
            <a:off x="644048" y="3540492"/>
            <a:ext cx="2391031" cy="241719"/>
          </a:xfrm>
          <a:prstGeom prst="rect">
            <a:avLst/>
          </a:prstGeom>
        </p:spPr>
        <p:txBody>
          <a:bodyPr vert="horz" lIns="99551" tIns="49775" rIns="99551" bIns="49775"/>
          <a:lstStyle>
            <a:lvl1pPr marL="0" indent="0">
              <a:spcBef>
                <a:spcPts val="0"/>
              </a:spcBef>
              <a:spcAft>
                <a:spcPts val="0"/>
              </a:spcAft>
              <a:buNone/>
              <a:defRPr sz="758" b="0"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3" name="Marcador de texto 19"/>
          <p:cNvSpPr>
            <a:spLocks noGrp="1"/>
          </p:cNvSpPr>
          <p:nvPr>
            <p:ph type="body" sz="quarter" idx="30"/>
          </p:nvPr>
        </p:nvSpPr>
        <p:spPr>
          <a:xfrm>
            <a:off x="3420980" y="3540491"/>
            <a:ext cx="4290281" cy="241719"/>
          </a:xfrm>
          <a:prstGeom prst="rect">
            <a:avLst/>
          </a:prstGeom>
        </p:spPr>
        <p:txBody>
          <a:bodyPr vert="horz" lIns="99551" tIns="49775" rIns="99551" bIns="49775"/>
          <a:lstStyle>
            <a:lvl1pPr marL="0" indent="0" algn="l">
              <a:spcBef>
                <a:spcPts val="0"/>
              </a:spcBef>
              <a:spcAft>
                <a:spcPts val="0"/>
              </a:spcAft>
              <a:buNone/>
              <a:defRPr sz="758"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4" name="Marcador de texto 19"/>
          <p:cNvSpPr>
            <a:spLocks noGrp="1"/>
          </p:cNvSpPr>
          <p:nvPr>
            <p:ph type="body" sz="quarter" idx="31"/>
          </p:nvPr>
        </p:nvSpPr>
        <p:spPr>
          <a:xfrm>
            <a:off x="644048" y="3782210"/>
            <a:ext cx="2391031" cy="241719"/>
          </a:xfrm>
          <a:prstGeom prst="rect">
            <a:avLst/>
          </a:prstGeom>
        </p:spPr>
        <p:txBody>
          <a:bodyPr vert="horz" lIns="99551" tIns="49775" rIns="99551" bIns="49775"/>
          <a:lstStyle>
            <a:lvl1pPr marL="0" indent="0">
              <a:spcBef>
                <a:spcPts val="0"/>
              </a:spcBef>
              <a:spcAft>
                <a:spcPts val="0"/>
              </a:spcAft>
              <a:buNone/>
              <a:defRPr sz="758" b="0"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5" name="Marcador de texto 19"/>
          <p:cNvSpPr>
            <a:spLocks noGrp="1"/>
          </p:cNvSpPr>
          <p:nvPr>
            <p:ph type="body" sz="quarter" idx="32"/>
          </p:nvPr>
        </p:nvSpPr>
        <p:spPr>
          <a:xfrm>
            <a:off x="3420980" y="3782210"/>
            <a:ext cx="4290281" cy="241719"/>
          </a:xfrm>
          <a:prstGeom prst="rect">
            <a:avLst/>
          </a:prstGeom>
        </p:spPr>
        <p:txBody>
          <a:bodyPr vert="horz" lIns="99551" tIns="49775" rIns="99551" bIns="49775"/>
          <a:lstStyle>
            <a:lvl1pPr marL="0" indent="0" algn="l">
              <a:spcBef>
                <a:spcPts val="0"/>
              </a:spcBef>
              <a:spcAft>
                <a:spcPts val="0"/>
              </a:spcAft>
              <a:buNone/>
              <a:defRPr sz="758"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6" name="Marcador de texto 19"/>
          <p:cNvSpPr>
            <a:spLocks noGrp="1"/>
          </p:cNvSpPr>
          <p:nvPr>
            <p:ph type="body" sz="quarter" idx="33"/>
          </p:nvPr>
        </p:nvSpPr>
        <p:spPr>
          <a:xfrm>
            <a:off x="644048" y="4023926"/>
            <a:ext cx="2391031" cy="241719"/>
          </a:xfrm>
          <a:prstGeom prst="rect">
            <a:avLst/>
          </a:prstGeom>
        </p:spPr>
        <p:txBody>
          <a:bodyPr vert="horz" lIns="99551" tIns="49775" rIns="99551" bIns="49775"/>
          <a:lstStyle>
            <a:lvl1pPr marL="0" indent="0">
              <a:spcBef>
                <a:spcPts val="0"/>
              </a:spcBef>
              <a:spcAft>
                <a:spcPts val="0"/>
              </a:spcAft>
              <a:buNone/>
              <a:defRPr sz="758" b="0" i="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7" name="Marcador de texto 19"/>
          <p:cNvSpPr>
            <a:spLocks noGrp="1"/>
          </p:cNvSpPr>
          <p:nvPr>
            <p:ph type="body" sz="quarter" idx="34"/>
          </p:nvPr>
        </p:nvSpPr>
        <p:spPr>
          <a:xfrm>
            <a:off x="3420980" y="4023925"/>
            <a:ext cx="4290281" cy="241719"/>
          </a:xfrm>
          <a:prstGeom prst="rect">
            <a:avLst/>
          </a:prstGeom>
        </p:spPr>
        <p:txBody>
          <a:bodyPr vert="horz" lIns="99551" tIns="49775" rIns="99551" bIns="49775"/>
          <a:lstStyle>
            <a:lvl1pPr marL="0" indent="0" algn="l">
              <a:spcBef>
                <a:spcPts val="0"/>
              </a:spcBef>
              <a:spcAft>
                <a:spcPts val="0"/>
              </a:spcAft>
              <a:buNone/>
              <a:defRPr sz="758" b="0" i="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38" name="Marcador de texto 19"/>
          <p:cNvSpPr>
            <a:spLocks noGrp="1"/>
          </p:cNvSpPr>
          <p:nvPr>
            <p:ph type="body" sz="quarter" idx="35"/>
          </p:nvPr>
        </p:nvSpPr>
        <p:spPr>
          <a:xfrm>
            <a:off x="480762" y="2320127"/>
            <a:ext cx="7160303" cy="546090"/>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014383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_Portadilla 1">
    <p:spTree>
      <p:nvGrpSpPr>
        <p:cNvPr id="1" name=""/>
        <p:cNvGrpSpPr/>
        <p:nvPr/>
      </p:nvGrpSpPr>
      <p:grpSpPr>
        <a:xfrm>
          <a:off x="0" y="0"/>
          <a:ext cx="0" cy="0"/>
          <a:chOff x="0" y="0"/>
          <a:chExt cx="0" cy="0"/>
        </a:xfrm>
      </p:grpSpPr>
      <p:pic>
        <p:nvPicPr>
          <p:cNvPr id="6" name="Picture 3" descr="Portadilla_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10688638" cy="7562850"/>
          </a:xfrm>
          <a:prstGeom prst="rect">
            <a:avLst/>
          </a:prstGeom>
          <a:noFill/>
          <a:ln w="9525">
            <a:noFill/>
            <a:miter lim="800000"/>
            <a:headEnd/>
            <a:tailEnd/>
          </a:ln>
        </p:spPr>
      </p:pic>
      <p:sp>
        <p:nvSpPr>
          <p:cNvPr id="10" name="Subtítulo 2"/>
          <p:cNvSpPr>
            <a:spLocks noGrp="1"/>
          </p:cNvSpPr>
          <p:nvPr>
            <p:ph type="subTitle" idx="1"/>
          </p:nvPr>
        </p:nvSpPr>
        <p:spPr>
          <a:xfrm>
            <a:off x="392740" y="2559044"/>
            <a:ext cx="4483202" cy="285387"/>
          </a:xfrm>
          <a:prstGeom prst="rect">
            <a:avLst/>
          </a:prstGeom>
        </p:spPr>
        <p:txBody>
          <a:bodyPr lIns="99551" tIns="49775" rIns="99551" bIns="49775"/>
          <a:lstStyle>
            <a:lvl1pPr marL="0" indent="0" algn="l">
              <a:spcBef>
                <a:spcPts val="0"/>
              </a:spcBef>
              <a:buNone/>
              <a:defRPr sz="885" b="1" i="0" cap="none" baseline="0">
                <a:solidFill>
                  <a:schemeClr val="tx2"/>
                </a:solidFill>
                <a:latin typeface="Gloriola"/>
                <a:cs typeface="Gloriola"/>
              </a:defRPr>
            </a:lvl1pPr>
            <a:lvl2pPr marL="314869" indent="0" algn="ctr">
              <a:buNone/>
              <a:defRPr>
                <a:solidFill>
                  <a:schemeClr val="tx1">
                    <a:tint val="75000"/>
                  </a:schemeClr>
                </a:solidFill>
              </a:defRPr>
            </a:lvl2pPr>
            <a:lvl3pPr marL="629737" indent="0" algn="ctr">
              <a:buNone/>
              <a:defRPr>
                <a:solidFill>
                  <a:schemeClr val="tx1">
                    <a:tint val="75000"/>
                  </a:schemeClr>
                </a:solidFill>
              </a:defRPr>
            </a:lvl3pPr>
            <a:lvl4pPr marL="944606" indent="0" algn="ctr">
              <a:buNone/>
              <a:defRPr>
                <a:solidFill>
                  <a:schemeClr val="tx1">
                    <a:tint val="75000"/>
                  </a:schemeClr>
                </a:solidFill>
              </a:defRPr>
            </a:lvl4pPr>
            <a:lvl5pPr marL="1259474" indent="0" algn="ctr">
              <a:buNone/>
              <a:defRPr>
                <a:solidFill>
                  <a:schemeClr val="tx1">
                    <a:tint val="75000"/>
                  </a:schemeClr>
                </a:solidFill>
              </a:defRPr>
            </a:lvl5pPr>
            <a:lvl6pPr marL="1574342" indent="0" algn="ctr">
              <a:buNone/>
              <a:defRPr>
                <a:solidFill>
                  <a:schemeClr val="tx1">
                    <a:tint val="75000"/>
                  </a:schemeClr>
                </a:solidFill>
              </a:defRPr>
            </a:lvl6pPr>
            <a:lvl7pPr marL="1889210" indent="0" algn="ctr">
              <a:buNone/>
              <a:defRPr>
                <a:solidFill>
                  <a:schemeClr val="tx1">
                    <a:tint val="75000"/>
                  </a:schemeClr>
                </a:solidFill>
              </a:defRPr>
            </a:lvl7pPr>
            <a:lvl8pPr marL="2204079" indent="0" algn="ctr">
              <a:buNone/>
              <a:defRPr>
                <a:solidFill>
                  <a:schemeClr val="tx1">
                    <a:tint val="75000"/>
                  </a:schemeClr>
                </a:solidFill>
              </a:defRPr>
            </a:lvl8pPr>
            <a:lvl9pPr marL="2518948"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387346" y="1367241"/>
            <a:ext cx="4094835" cy="990417"/>
          </a:xfrm>
          <a:prstGeom prst="rect">
            <a:avLst/>
          </a:prstGeom>
        </p:spPr>
        <p:txBody>
          <a:bodyPr vert="horz" lIns="99551" tIns="49775" rIns="99551" bIns="49775"/>
          <a:lstStyle>
            <a:lvl1pPr marL="0" indent="0">
              <a:spcBef>
                <a:spcPts val="0"/>
              </a:spcBef>
              <a:spcAft>
                <a:spcPts val="0"/>
              </a:spcAft>
              <a:buNone/>
              <a:defRPr sz="1391" b="0" cap="none" baseline="0">
                <a:solidFill>
                  <a:schemeClr val="tx2"/>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387346" y="2864755"/>
            <a:ext cx="4237525" cy="280986"/>
          </a:xfrm>
          <a:prstGeom prst="rect">
            <a:avLst/>
          </a:prstGeom>
        </p:spPr>
        <p:txBody>
          <a:bodyPr vert="horz" lIns="99551" tIns="49775" rIns="99551" bIns="49775"/>
          <a:lstStyle>
            <a:lvl1pPr marL="0" indent="0">
              <a:spcBef>
                <a:spcPts val="0"/>
              </a:spcBef>
              <a:spcAft>
                <a:spcPts val="0"/>
              </a:spcAft>
              <a:buNone/>
              <a:defRPr sz="696" b="0" cap="none" baseline="0">
                <a:solidFill>
                  <a:srgbClr val="FFFFFF"/>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387346" y="3145740"/>
            <a:ext cx="4237525" cy="280986"/>
          </a:xfrm>
          <a:prstGeom prst="rect">
            <a:avLst/>
          </a:prstGeom>
        </p:spPr>
        <p:txBody>
          <a:bodyPr vert="horz" lIns="99551" tIns="49775" rIns="99551" bIns="49775"/>
          <a:lstStyle>
            <a:lvl1pPr marL="0" indent="0">
              <a:spcBef>
                <a:spcPts val="0"/>
              </a:spcBef>
              <a:spcAft>
                <a:spcPts val="0"/>
              </a:spcAft>
              <a:buNone/>
              <a:defRPr sz="696" b="0" cap="none" baseline="0">
                <a:solidFill>
                  <a:srgbClr val="FFFFFF"/>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702429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ortada 4">
    <p:spTree>
      <p:nvGrpSpPr>
        <p:cNvPr id="1" name=""/>
        <p:cNvGrpSpPr/>
        <p:nvPr/>
      </p:nvGrpSpPr>
      <p:grpSpPr>
        <a:xfrm>
          <a:off x="0" y="0"/>
          <a:ext cx="0" cy="0"/>
          <a:chOff x="0" y="0"/>
          <a:chExt cx="0" cy="0"/>
        </a:xfrm>
      </p:grpSpPr>
      <p:sp>
        <p:nvSpPr>
          <p:cNvPr id="6" name="Rectangle 5"/>
          <p:cNvSpPr/>
          <p:nvPr/>
        </p:nvSpPr>
        <p:spPr>
          <a:xfrm>
            <a:off x="0" y="4397496"/>
            <a:ext cx="10688638" cy="3165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Rectangle 6"/>
          <p:cNvSpPr/>
          <p:nvPr/>
        </p:nvSpPr>
        <p:spPr>
          <a:xfrm>
            <a:off x="0" y="3355975"/>
            <a:ext cx="10688638" cy="1041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Subtítulo 2"/>
          <p:cNvSpPr>
            <a:spLocks noGrp="1"/>
          </p:cNvSpPr>
          <p:nvPr>
            <p:ph type="subTitle" idx="1"/>
          </p:nvPr>
        </p:nvSpPr>
        <p:spPr>
          <a:xfrm>
            <a:off x="1019979" y="5977045"/>
            <a:ext cx="4231754" cy="285387"/>
          </a:xfrm>
          <a:prstGeom prst="rect">
            <a:avLst/>
          </a:prstGeom>
        </p:spPr>
        <p:txBody>
          <a:bodyPr lIns="99551" tIns="49775" rIns="99551" bIns="49775"/>
          <a:lstStyle>
            <a:lvl1pPr marL="0" indent="0" algn="l">
              <a:spcBef>
                <a:spcPts val="0"/>
              </a:spcBef>
              <a:buNone/>
              <a:defRPr sz="1400" b="1" i="0" cap="none" baseline="0">
                <a:solidFill>
                  <a:schemeClr val="tx2"/>
                </a:solidFill>
                <a:latin typeface="Gloriola"/>
                <a:cs typeface="Gloriola"/>
              </a:defRPr>
            </a:lvl1pPr>
            <a:lvl2pPr marL="497754" indent="0" algn="ctr">
              <a:buNone/>
              <a:defRPr>
                <a:solidFill>
                  <a:schemeClr val="tx1">
                    <a:tint val="75000"/>
                  </a:schemeClr>
                </a:solidFill>
              </a:defRPr>
            </a:lvl2pPr>
            <a:lvl3pPr marL="995507" indent="0" algn="ctr">
              <a:buNone/>
              <a:defRPr>
                <a:solidFill>
                  <a:schemeClr val="tx1">
                    <a:tint val="75000"/>
                  </a:schemeClr>
                </a:solidFill>
              </a:defRPr>
            </a:lvl3pPr>
            <a:lvl4pPr marL="1493261" indent="0" algn="ctr">
              <a:buNone/>
              <a:defRPr>
                <a:solidFill>
                  <a:schemeClr val="tx1">
                    <a:tint val="75000"/>
                  </a:schemeClr>
                </a:solidFill>
              </a:defRPr>
            </a:lvl4pPr>
            <a:lvl5pPr marL="1991015" indent="0" algn="ctr">
              <a:buNone/>
              <a:defRPr>
                <a:solidFill>
                  <a:schemeClr val="tx1">
                    <a:tint val="75000"/>
                  </a:schemeClr>
                </a:solidFill>
              </a:defRPr>
            </a:lvl5pPr>
            <a:lvl6pPr marL="2488768" indent="0" algn="ctr">
              <a:buNone/>
              <a:defRPr>
                <a:solidFill>
                  <a:schemeClr val="tx1">
                    <a:tint val="75000"/>
                  </a:schemeClr>
                </a:solidFill>
              </a:defRPr>
            </a:lvl6pPr>
            <a:lvl7pPr marL="2986522" indent="0" algn="ctr">
              <a:buNone/>
              <a:defRPr>
                <a:solidFill>
                  <a:schemeClr val="tx1">
                    <a:tint val="75000"/>
                  </a:schemeClr>
                </a:solidFill>
              </a:defRPr>
            </a:lvl7pPr>
            <a:lvl8pPr marL="3484275" indent="0" algn="ctr">
              <a:buNone/>
              <a:defRPr>
                <a:solidFill>
                  <a:schemeClr val="tx1">
                    <a:tint val="75000"/>
                  </a:schemeClr>
                </a:solidFill>
              </a:defRPr>
            </a:lvl8pPr>
            <a:lvl9pPr marL="3982029"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1061619" y="4785242"/>
            <a:ext cx="4094835" cy="990417"/>
          </a:xfrm>
          <a:prstGeom prst="rect">
            <a:avLst/>
          </a:prstGeom>
        </p:spPr>
        <p:txBody>
          <a:bodyPr vert="horz" lIns="99551" tIns="49775" rIns="99551" bIns="49775"/>
          <a:lstStyle>
            <a:lvl1pPr marL="0" indent="0">
              <a:spcBef>
                <a:spcPts val="0"/>
              </a:spcBef>
              <a:spcAft>
                <a:spcPts val="0"/>
              </a:spcAft>
              <a:buNone/>
              <a:defRPr sz="2200" b="0" cap="none"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4"/>
          </p:nvPr>
        </p:nvSpPr>
        <p:spPr>
          <a:xfrm>
            <a:off x="1061498" y="6282757"/>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5"/>
          </p:nvPr>
        </p:nvSpPr>
        <p:spPr>
          <a:xfrm>
            <a:off x="1061498" y="6563743"/>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pic>
        <p:nvPicPr>
          <p:cNvPr id="9" name="Imagen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6486" y="1164930"/>
            <a:ext cx="3037589" cy="757951"/>
          </a:xfrm>
          <a:prstGeom prst="rect">
            <a:avLst/>
          </a:prstGeom>
        </p:spPr>
      </p:pic>
    </p:spTree>
    <p:extLst>
      <p:ext uri="{BB962C8B-B14F-4D97-AF65-F5344CB8AC3E}">
        <p14:creationId xmlns:p14="http://schemas.microsoft.com/office/powerpoint/2010/main" val="27839342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2" name="Footer Placeholder 12"/>
          <p:cNvSpPr>
            <a:spLocks noGrp="1"/>
          </p:cNvSpPr>
          <p:nvPr>
            <p:ph type="ftr" sz="quarter" idx="10"/>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3" name="Date Placeholder 14"/>
          <p:cNvSpPr>
            <a:spLocks noGrp="1"/>
          </p:cNvSpPr>
          <p:nvPr>
            <p:ph type="dt" sz="half" idx="11"/>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24846640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19"/>
            <a:ext cx="9332571"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4"/>
          </p:nvPr>
        </p:nvSpPr>
        <p:spPr>
          <a:xfrm>
            <a:off x="612608" y="1509468"/>
            <a:ext cx="9332571" cy="5222320"/>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6" name="Date Placeholder 14"/>
          <p:cNvSpPr>
            <a:spLocks noGrp="1"/>
          </p:cNvSpPr>
          <p:nvPr>
            <p:ph type="dt" sz="half" idx="16"/>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8903591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19"/>
            <a:ext cx="9332571"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14"/>
          </p:nvPr>
        </p:nvSpPr>
        <p:spPr>
          <a:xfrm>
            <a:off x="612608" y="1509467"/>
            <a:ext cx="9332571" cy="2210366"/>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0" name="Marcador de texto 19"/>
          <p:cNvSpPr>
            <a:spLocks noGrp="1"/>
          </p:cNvSpPr>
          <p:nvPr>
            <p:ph type="body" sz="quarter" idx="19"/>
          </p:nvPr>
        </p:nvSpPr>
        <p:spPr>
          <a:xfrm>
            <a:off x="612608" y="4063892"/>
            <a:ext cx="9332571"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20"/>
          </p:nvPr>
        </p:nvSpPr>
        <p:spPr>
          <a:xfrm>
            <a:off x="612608" y="4486443"/>
            <a:ext cx="9332571" cy="2210366"/>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2"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1"/>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8" name="Date Placeholder 14"/>
          <p:cNvSpPr>
            <a:spLocks noGrp="1"/>
          </p:cNvSpPr>
          <p:nvPr>
            <p:ph type="dt" sz="half" idx="22"/>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3284466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19"/>
            <a:ext cx="9332571"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1509467"/>
            <a:ext cx="9332571" cy="2939064"/>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9"/>
          </p:nvPr>
        </p:nvSpPr>
        <p:spPr>
          <a:xfrm>
            <a:off x="765010" y="4917511"/>
            <a:ext cx="8347357" cy="422550"/>
          </a:xfrm>
          <a:prstGeom prst="rect">
            <a:avLst/>
          </a:prstGeom>
        </p:spPr>
        <p:txBody>
          <a:bodyPr vert="horz" lIns="99551" tIns="49775" rIns="99551" bIns="49775"/>
          <a:lstStyle>
            <a:lvl1pPr marL="0" indent="0">
              <a:spcBef>
                <a:spcPts val="0"/>
              </a:spcBef>
              <a:spcAft>
                <a:spcPts val="0"/>
              </a:spcAft>
              <a:buNone/>
              <a:defRPr sz="1013" b="0" cap="all" baseline="0">
                <a:solidFill>
                  <a:schemeClr val="tx2"/>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0"/>
          </p:nvPr>
        </p:nvSpPr>
        <p:spPr>
          <a:xfrm>
            <a:off x="765010" y="5340061"/>
            <a:ext cx="8347357" cy="1329267"/>
          </a:xfrm>
          <a:prstGeom prst="rect">
            <a:avLst/>
          </a:prstGeom>
        </p:spPr>
        <p:txBody>
          <a:bodyPr vert="horz" lIns="99551" tIns="49775" rIns="99551" bIns="49775"/>
          <a:lstStyle>
            <a:lvl1pPr marL="0" indent="0">
              <a:spcBef>
                <a:spcPts val="0"/>
              </a:spcBef>
              <a:spcAft>
                <a:spcPts val="0"/>
              </a:spcAft>
              <a:buNone/>
              <a:defRPr sz="822" b="0" baseline="0">
                <a:solidFill>
                  <a:srgbClr val="FFFFFF"/>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1"/>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8" name="Date Placeholder 14"/>
          <p:cNvSpPr>
            <a:spLocks noGrp="1"/>
          </p:cNvSpPr>
          <p:nvPr>
            <p:ph type="dt" sz="half" idx="22"/>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1425371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08" y="1509467"/>
            <a:ext cx="4571655" cy="5007180"/>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83"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83" y="1509467"/>
            <a:ext cx="4571655" cy="5007180"/>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1"/>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13" name="Date Placeholder 14"/>
          <p:cNvSpPr>
            <a:spLocks noGrp="1"/>
          </p:cNvSpPr>
          <p:nvPr>
            <p:ph type="dt" sz="half" idx="22"/>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41615994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08" y="1509470"/>
            <a:ext cx="4571655" cy="5214305"/>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83"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83" y="1509469"/>
            <a:ext cx="4571655" cy="2557365"/>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5602268" y="4438653"/>
            <a:ext cx="3697482" cy="422550"/>
          </a:xfrm>
          <a:prstGeom prst="rect">
            <a:avLst/>
          </a:prstGeom>
        </p:spPr>
        <p:txBody>
          <a:bodyPr vert="horz" lIns="99551" tIns="49775" rIns="99551" bIns="49775"/>
          <a:lstStyle>
            <a:lvl1pPr marL="0" indent="0">
              <a:spcBef>
                <a:spcPts val="0"/>
              </a:spcBef>
              <a:spcAft>
                <a:spcPts val="0"/>
              </a:spcAft>
              <a:buNone/>
              <a:defRPr sz="1013" b="0" cap="all" baseline="0">
                <a:solidFill>
                  <a:schemeClr val="tx2"/>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5602268" y="4861201"/>
            <a:ext cx="3697482" cy="1724846"/>
          </a:xfrm>
          <a:prstGeom prst="rect">
            <a:avLst/>
          </a:prstGeom>
        </p:spPr>
        <p:txBody>
          <a:bodyPr vert="horz" lIns="99551" tIns="49775" rIns="99551" bIns="49775"/>
          <a:lstStyle>
            <a:lvl1pPr marL="0" indent="0">
              <a:spcBef>
                <a:spcPts val="0"/>
              </a:spcBef>
              <a:spcAft>
                <a:spcPts val="0"/>
              </a:spcAft>
              <a:buNone/>
              <a:defRPr sz="822" b="0" baseline="0">
                <a:solidFill>
                  <a:srgbClr val="FFFFFF"/>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9" name="Footer Placeholder 12"/>
          <p:cNvSpPr>
            <a:spLocks noGrp="1"/>
          </p:cNvSpPr>
          <p:nvPr>
            <p:ph type="ftr" sz="quarter" idx="23"/>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12" name="Date Placeholder 14"/>
          <p:cNvSpPr>
            <a:spLocks noGrp="1"/>
          </p:cNvSpPr>
          <p:nvPr>
            <p:ph type="dt" sz="half" idx="24"/>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30250055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p:nvPr>
        </p:nvSpPr>
        <p:spPr>
          <a:xfrm>
            <a:off x="5449583"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83" y="1509468"/>
            <a:ext cx="4571655" cy="2279766"/>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3" name="Marcador de texto 19"/>
          <p:cNvSpPr>
            <a:spLocks noGrp="1"/>
          </p:cNvSpPr>
          <p:nvPr>
            <p:ph type="body" sz="quarter" idx="21"/>
          </p:nvPr>
        </p:nvSpPr>
        <p:spPr>
          <a:xfrm>
            <a:off x="5449583" y="4021456"/>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22"/>
          </p:nvPr>
        </p:nvSpPr>
        <p:spPr>
          <a:xfrm>
            <a:off x="5449583" y="4444008"/>
            <a:ext cx="4571655" cy="2279766"/>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23"/>
          </p:nvPr>
        </p:nvSpPr>
        <p:spPr>
          <a:xfrm>
            <a:off x="612608" y="1078622"/>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24"/>
          </p:nvPr>
        </p:nvSpPr>
        <p:spPr>
          <a:xfrm>
            <a:off x="612608" y="1501173"/>
            <a:ext cx="4571655" cy="2279766"/>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5"/>
          </p:nvPr>
        </p:nvSpPr>
        <p:spPr>
          <a:xfrm>
            <a:off x="612608" y="4013163"/>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6"/>
          </p:nvPr>
        </p:nvSpPr>
        <p:spPr>
          <a:xfrm>
            <a:off x="612608" y="4435712"/>
            <a:ext cx="4571655" cy="2279766"/>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7"/>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13" name="Date Placeholder 14"/>
          <p:cNvSpPr>
            <a:spLocks noGrp="1"/>
          </p:cNvSpPr>
          <p:nvPr>
            <p:ph type="dt" sz="half" idx="28"/>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7434074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08" y="1509470"/>
            <a:ext cx="4571655" cy="5214305"/>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83" y="1086916"/>
            <a:ext cx="4571655" cy="5636855"/>
          </a:xfrm>
          <a:prstGeom prst="rect">
            <a:avLst/>
          </a:prstGeom>
          <a:solidFill>
            <a:schemeClr val="accent1"/>
          </a:solidFill>
        </p:spPr>
        <p:txBody>
          <a:bodyPr vert="horz" lIns="99551" tIns="49775" rIns="99551" bIns="49775"/>
          <a:lstStyle>
            <a:lvl1pPr marL="0" indent="0" algn="l">
              <a:buNone/>
              <a:defRPr sz="1518"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9"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10" name="Date Placeholder 14"/>
          <p:cNvSpPr>
            <a:spLocks noGrp="1"/>
          </p:cNvSpPr>
          <p:nvPr>
            <p:ph type="dt" sz="half" idx="25"/>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2508337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08" y="1509470"/>
            <a:ext cx="4571655" cy="5214305"/>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82" y="0"/>
            <a:ext cx="5239056" cy="7562850"/>
          </a:xfrm>
          <a:prstGeom prst="rect">
            <a:avLst/>
          </a:prstGeom>
          <a:solidFill>
            <a:schemeClr val="accent1"/>
          </a:solidFill>
        </p:spPr>
        <p:txBody>
          <a:bodyPr vert="horz" lIns="99551" tIns="49775" rIns="99551" bIns="49775"/>
          <a:lstStyle>
            <a:lvl1pPr marL="0" indent="0" algn="l">
              <a:buNone/>
              <a:defRPr sz="151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2" name="Marcador de texto 19"/>
          <p:cNvSpPr>
            <a:spLocks noGrp="1"/>
          </p:cNvSpPr>
          <p:nvPr>
            <p:ph type="body" sz="quarter" idx="12"/>
          </p:nvPr>
        </p:nvSpPr>
        <p:spPr>
          <a:xfrm>
            <a:off x="612609" y="321195"/>
            <a:ext cx="4571653"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9" name="Date Placeholder 14"/>
          <p:cNvSpPr>
            <a:spLocks noGrp="1"/>
          </p:cNvSpPr>
          <p:nvPr>
            <p:ph type="dt" sz="half" idx="25"/>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29391945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19"/>
            <a:ext cx="4571655"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1509467"/>
            <a:ext cx="10688638" cy="5214304"/>
          </a:xfrm>
          <a:prstGeom prst="rect">
            <a:avLst/>
          </a:prstGeom>
          <a:solidFill>
            <a:schemeClr val="accent1"/>
          </a:solidFill>
        </p:spPr>
        <p:txBody>
          <a:bodyPr vert="horz" lIns="99551" tIns="49775" rIns="99551" bIns="49775"/>
          <a:lstStyle>
            <a:lvl1pPr marL="0" indent="0" algn="l">
              <a:buNone/>
              <a:defRPr sz="151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6" name="Date Placeholder 14"/>
          <p:cNvSpPr>
            <a:spLocks noGrp="1"/>
          </p:cNvSpPr>
          <p:nvPr>
            <p:ph type="dt" sz="half" idx="25"/>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3710693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145" y="675983"/>
            <a:ext cx="11716941" cy="1130168"/>
          </a:xfrm>
          <a:prstGeom prst="rect">
            <a:avLst/>
          </a:prstGeom>
        </p:spPr>
        <p:txBody>
          <a:bodyPr vert="horz" lIns="99551" tIns="49775" rIns="99551" bIns="49775"/>
          <a:lstStyle>
            <a:lvl1pPr marL="0" indent="0">
              <a:spcBef>
                <a:spcPts val="0"/>
              </a:spcBef>
              <a:spcAft>
                <a:spcPts val="0"/>
              </a:spcAft>
              <a:buNone/>
              <a:defRPr sz="6800" b="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INDICE</a:t>
            </a:r>
          </a:p>
        </p:txBody>
      </p:sp>
      <p:sp>
        <p:nvSpPr>
          <p:cNvPr id="11" name="Marcador de texto 19"/>
          <p:cNvSpPr>
            <a:spLocks noGrp="1"/>
          </p:cNvSpPr>
          <p:nvPr>
            <p:ph type="body" sz="quarter" idx="14"/>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7"/>
          </p:nvPr>
        </p:nvSpPr>
        <p:spPr>
          <a:xfrm>
            <a:off x="638136" y="2647822"/>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8"/>
          </p:nvPr>
        </p:nvSpPr>
        <p:spPr>
          <a:xfrm>
            <a:off x="638136" y="3146554"/>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9"/>
          </p:nvPr>
        </p:nvSpPr>
        <p:spPr>
          <a:xfrm>
            <a:off x="638136" y="3617139"/>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0"/>
          </p:nvPr>
        </p:nvSpPr>
        <p:spPr>
          <a:xfrm>
            <a:off x="638136" y="4097495"/>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638136" y="4568224"/>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638136" y="5066933"/>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23"/>
          </p:nvPr>
        </p:nvSpPr>
        <p:spPr>
          <a:xfrm>
            <a:off x="638136" y="5537518"/>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4" hasCustomPrompt="1"/>
          </p:nvPr>
        </p:nvSpPr>
        <p:spPr>
          <a:xfrm>
            <a:off x="6004548" y="2177116"/>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548" y="264782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548" y="315047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548" y="3621177"/>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785" y="4097495"/>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785" y="4568224"/>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785" y="5066933"/>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785" y="5537518"/>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7" name="Footer Placeholder 12"/>
          <p:cNvSpPr>
            <a:spLocks noGrp="1"/>
          </p:cNvSpPr>
          <p:nvPr>
            <p:ph type="ftr" sz="quarter" idx="32"/>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28" name="Date Placeholder 14"/>
          <p:cNvSpPr>
            <a:spLocks noGrp="1"/>
          </p:cNvSpPr>
          <p:nvPr>
            <p:ph type="dt" sz="half" idx="33"/>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0095844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9" y="1086919"/>
            <a:ext cx="5800311"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3558374"/>
            <a:ext cx="10688638" cy="3165399"/>
          </a:xfrm>
          <a:prstGeom prst="rect">
            <a:avLst/>
          </a:prstGeom>
          <a:solidFill>
            <a:schemeClr val="accent1"/>
          </a:solidFill>
        </p:spPr>
        <p:txBody>
          <a:bodyPr vert="horz" lIns="99551" tIns="49775" rIns="99551" bIns="49775"/>
          <a:lstStyle>
            <a:lvl1pPr marL="0" indent="0" algn="l">
              <a:buNone/>
              <a:defRPr sz="151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4"/>
          </p:nvPr>
        </p:nvSpPr>
        <p:spPr>
          <a:xfrm>
            <a:off x="612610" y="1509470"/>
            <a:ext cx="9452842" cy="1734004"/>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11" name="Date Placeholder 14"/>
          <p:cNvSpPr>
            <a:spLocks noGrp="1"/>
          </p:cNvSpPr>
          <p:nvPr>
            <p:ph type="dt" sz="half" idx="25"/>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22313019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9" name="Marcador de posición de imagen 3"/>
          <p:cNvSpPr>
            <a:spLocks noGrp="1"/>
          </p:cNvSpPr>
          <p:nvPr>
            <p:ph type="pic" sz="quarter" idx="23"/>
          </p:nvPr>
        </p:nvSpPr>
        <p:spPr>
          <a:xfrm>
            <a:off x="0" y="1509467"/>
            <a:ext cx="5184262" cy="5214304"/>
          </a:xfrm>
          <a:prstGeom prst="rect">
            <a:avLst/>
          </a:prstGeom>
          <a:solidFill>
            <a:schemeClr val="accent1"/>
          </a:solidFill>
        </p:spPr>
        <p:txBody>
          <a:bodyPr vert="horz" lIns="99551" tIns="49775" rIns="99551" bIns="49775"/>
          <a:lstStyle>
            <a:lvl1pPr marL="0" indent="0" algn="l">
              <a:buNone/>
              <a:defRPr sz="1518"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3" name="Footer Placeholder 12"/>
          <p:cNvSpPr>
            <a:spLocks noGrp="1"/>
          </p:cNvSpPr>
          <p:nvPr>
            <p:ph type="ftr" sz="quarter" idx="24"/>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4" name="Date Placeholder 14"/>
          <p:cNvSpPr>
            <a:spLocks noGrp="1"/>
          </p:cNvSpPr>
          <p:nvPr>
            <p:ph type="dt" sz="half" idx="25"/>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3327586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 Fotografías 2 Destacados">
    <p:spTree>
      <p:nvGrpSpPr>
        <p:cNvPr id="1" name=""/>
        <p:cNvGrpSpPr/>
        <p:nvPr/>
      </p:nvGrpSpPr>
      <p:grpSpPr>
        <a:xfrm>
          <a:off x="0" y="0"/>
          <a:ext cx="0" cy="0"/>
          <a:chOff x="0" y="0"/>
          <a:chExt cx="0" cy="0"/>
        </a:xfrm>
      </p:grpSpPr>
      <p:sp>
        <p:nvSpPr>
          <p:cNvPr id="5" name="Rectangle 8"/>
          <p:cNvSpPr/>
          <p:nvPr/>
        </p:nvSpPr>
        <p:spPr>
          <a:xfrm>
            <a:off x="5450637" y="4449109"/>
            <a:ext cx="4571550" cy="533512"/>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14321">
              <a:defRPr/>
            </a:pPr>
            <a:endParaRPr lang="en-US" sz="1265" dirty="0">
              <a:solidFill>
                <a:srgbClr val="036456"/>
              </a:solidFill>
              <a:latin typeface="Gloriola"/>
              <a:cs typeface="Gloriola"/>
            </a:endParaRPr>
          </a:p>
        </p:txBody>
      </p:sp>
      <p:sp>
        <p:nvSpPr>
          <p:cNvPr id="6" name="Rectangle 10"/>
          <p:cNvSpPr/>
          <p:nvPr/>
        </p:nvSpPr>
        <p:spPr>
          <a:xfrm>
            <a:off x="612502" y="5135054"/>
            <a:ext cx="4571551" cy="500168"/>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14321">
              <a:defRPr/>
            </a:pPr>
            <a:endParaRPr lang="en-US" sz="1265" dirty="0">
              <a:solidFill>
                <a:srgbClr val="036456"/>
              </a:solidFill>
              <a:latin typeface="Gloriola"/>
              <a:cs typeface="Gloriola"/>
            </a:endParaRPr>
          </a:p>
        </p:txBody>
      </p:sp>
      <p:sp>
        <p:nvSpPr>
          <p:cNvPr id="18" name="Marcador de posición de imagen 3"/>
          <p:cNvSpPr>
            <a:spLocks noGrp="1"/>
          </p:cNvSpPr>
          <p:nvPr>
            <p:ph type="pic" sz="quarter" idx="23"/>
          </p:nvPr>
        </p:nvSpPr>
        <p:spPr>
          <a:xfrm>
            <a:off x="5449583" y="1086918"/>
            <a:ext cx="4571655" cy="4048674"/>
          </a:xfrm>
          <a:prstGeom prst="rect">
            <a:avLst/>
          </a:prstGeom>
          <a:solidFill>
            <a:schemeClr val="accent1"/>
          </a:solidFill>
        </p:spPr>
        <p:txBody>
          <a:bodyPr vert="horz" lIns="99551" tIns="49775" rIns="99551" bIns="49775"/>
          <a:lstStyle>
            <a:lvl1pPr marL="0" indent="0" algn="l">
              <a:buNone/>
              <a:defRPr sz="1518"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6" name="Marcador de posición de imagen 3"/>
          <p:cNvSpPr>
            <a:spLocks noGrp="1"/>
          </p:cNvSpPr>
          <p:nvPr>
            <p:ph type="pic" sz="quarter" idx="25"/>
          </p:nvPr>
        </p:nvSpPr>
        <p:spPr>
          <a:xfrm>
            <a:off x="612608" y="1086917"/>
            <a:ext cx="4571655" cy="4548353"/>
          </a:xfrm>
          <a:prstGeom prst="rect">
            <a:avLst/>
          </a:prstGeom>
          <a:solidFill>
            <a:schemeClr val="accent1"/>
          </a:solidFill>
        </p:spPr>
        <p:txBody>
          <a:bodyPr vert="horz" lIns="99551" tIns="49775" rIns="99551" bIns="49775"/>
          <a:lstStyle>
            <a:lvl1pPr marL="0" indent="0" algn="l">
              <a:buNone/>
              <a:defRPr sz="1518"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4"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6"/>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8" name="Date Placeholder 14"/>
          <p:cNvSpPr>
            <a:spLocks noGrp="1"/>
          </p:cNvSpPr>
          <p:nvPr>
            <p:ph type="dt" sz="half" idx="27"/>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18168053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10" y="2120976"/>
            <a:ext cx="9332571" cy="1578039"/>
          </a:xfrm>
          <a:prstGeom prst="rect">
            <a:avLst/>
          </a:prstGeom>
        </p:spPr>
        <p:txBody>
          <a:bodyPr vert="horz" lIns="99551" tIns="49775" rIns="99551" bIns="49775"/>
          <a:lstStyle>
            <a:lvl1pPr marL="0" indent="0">
              <a:spcBef>
                <a:spcPts val="0"/>
              </a:spcBef>
              <a:spcAft>
                <a:spcPts val="0"/>
              </a:spcAft>
              <a:buNone/>
              <a:defRPr sz="2341"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3980104"/>
            <a:ext cx="9332571" cy="683569"/>
          </a:xfrm>
          <a:prstGeom prst="rect">
            <a:avLst/>
          </a:prstGeom>
        </p:spPr>
        <p:txBody>
          <a:bodyPr vert="horz" lIns="99551" tIns="49775" rIns="99551" bIns="49775"/>
          <a:lstStyle>
            <a:lvl1pPr marL="0" indent="0">
              <a:spcBef>
                <a:spcPts val="0"/>
              </a:spcBef>
              <a:spcAft>
                <a:spcPts val="0"/>
              </a:spcAft>
              <a:buNone/>
              <a:defRPr sz="949" b="0" cap="all"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6" name="Date Placeholder 14"/>
          <p:cNvSpPr>
            <a:spLocks noGrp="1"/>
          </p:cNvSpPr>
          <p:nvPr>
            <p:ph type="dt" sz="half" idx="16"/>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2779219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09" y="3296495"/>
            <a:ext cx="9332571" cy="3580099"/>
          </a:xfrm>
          <a:prstGeom prst="rect">
            <a:avLst/>
          </a:prstGeom>
        </p:spPr>
        <p:txBody>
          <a:bodyPr vert="horz" lIns="99551" tIns="49775" rIns="99551" bIns="49775"/>
          <a:lstStyle>
            <a:lvl1pPr marL="0" indent="0">
              <a:buNone/>
              <a:defRPr sz="1455">
                <a:solidFill>
                  <a:srgbClr val="888B8D"/>
                </a:solidFill>
                <a:latin typeface="Gloriola"/>
                <a:cs typeface="Gloriola"/>
              </a:defRPr>
            </a:lvl1pPr>
          </a:lstStyle>
          <a:p>
            <a:pPr lvl="0"/>
            <a:r>
              <a:rPr lang="es-ES" noProof="0" smtClean="0"/>
              <a:t>Haga clic en el icono para agregar una tabla</a:t>
            </a:r>
            <a:endParaRPr lang="es-ES" noProof="0" dirty="0"/>
          </a:p>
        </p:txBody>
      </p:sp>
      <p:sp>
        <p:nvSpPr>
          <p:cNvPr id="13" name="Marcador de texto 19"/>
          <p:cNvSpPr>
            <a:spLocks noGrp="1"/>
          </p:cNvSpPr>
          <p:nvPr>
            <p:ph type="body" sz="quarter" idx="13"/>
          </p:nvPr>
        </p:nvSpPr>
        <p:spPr>
          <a:xfrm>
            <a:off x="612608" y="1086919"/>
            <a:ext cx="9332571" cy="422550"/>
          </a:xfrm>
          <a:prstGeom prst="rect">
            <a:avLst/>
          </a:prstGeom>
        </p:spPr>
        <p:txBody>
          <a:bodyPr vert="horz" lIns="99551" tIns="49775" rIns="99551" bIns="49775"/>
          <a:lstStyle>
            <a:lvl1pPr marL="0" indent="0">
              <a:spcBef>
                <a:spcPts val="0"/>
              </a:spcBef>
              <a:spcAft>
                <a:spcPts val="0"/>
              </a:spcAft>
              <a:buNone/>
              <a:defRPr sz="1013" b="0" baseline="0">
                <a:solidFill>
                  <a:schemeClr val="bg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4"/>
          </p:nvPr>
        </p:nvSpPr>
        <p:spPr>
          <a:xfrm>
            <a:off x="612608" y="1509468"/>
            <a:ext cx="9332571" cy="1592708"/>
          </a:xfrm>
          <a:prstGeom prst="rect">
            <a:avLst/>
          </a:prstGeom>
        </p:spPr>
        <p:txBody>
          <a:bodyPr vert="horz" lIns="99551" tIns="49775" rIns="99551" bIns="49775"/>
          <a:lstStyle>
            <a:lvl1pPr marL="0" indent="0">
              <a:spcBef>
                <a:spcPts val="0"/>
              </a:spcBef>
              <a:spcAft>
                <a:spcPts val="0"/>
              </a:spcAft>
              <a:buNone/>
              <a:defRPr sz="822" b="0"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2"/>
          </p:nvPr>
        </p:nvSpPr>
        <p:spPr>
          <a:xfrm>
            <a:off x="612609" y="321195"/>
            <a:ext cx="7916788" cy="345046"/>
          </a:xfrm>
          <a:prstGeom prst="rect">
            <a:avLst/>
          </a:prstGeom>
        </p:spPr>
        <p:txBody>
          <a:bodyPr vert="horz" lIns="99551" tIns="49775" rIns="99551" bIns="49775"/>
          <a:lstStyle>
            <a:lvl1pPr marL="0" indent="0">
              <a:spcBef>
                <a:spcPts val="0"/>
              </a:spcBef>
              <a:spcAft>
                <a:spcPts val="0"/>
              </a:spcAft>
              <a:buNone/>
              <a:defRPr sz="1139" b="0" cap="none" baseline="0">
                <a:solidFill>
                  <a:schemeClr val="tx1"/>
                </a:solidFill>
                <a:latin typeface="Gloriola"/>
                <a:cs typeface="Gloriola"/>
              </a:defRPr>
            </a:lvl1pPr>
            <a:lvl2pPr>
              <a:defRPr sz="3732" b="1">
                <a:solidFill>
                  <a:srgbClr val="E42312"/>
                </a:solidFill>
              </a:defRPr>
            </a:lvl2pPr>
            <a:lvl3pPr>
              <a:defRPr sz="3732" b="1">
                <a:solidFill>
                  <a:srgbClr val="E42312"/>
                </a:solidFill>
              </a:defRPr>
            </a:lvl3pPr>
            <a:lvl4pPr>
              <a:defRPr sz="3732" b="1">
                <a:solidFill>
                  <a:srgbClr val="E42312"/>
                </a:solidFill>
              </a:defRPr>
            </a:lvl4pPr>
            <a:lvl5pPr>
              <a:defRPr sz="3732"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17"/>
          </p:nvPr>
        </p:nvSpPr>
        <p:spPr>
          <a:xfrm>
            <a:off x="1380510" y="7010286"/>
            <a:ext cx="5656918" cy="401721"/>
          </a:xfrm>
          <a:prstGeom prst="rect">
            <a:avLst/>
          </a:prstGeom>
        </p:spPr>
        <p:txBody>
          <a:bodyPr vert="horz" wrap="square" lIns="91440" tIns="45720" rIns="91440" bIns="45720" numCol="1" anchor="ctr" anchorCtr="0" compatLnSpc="1">
            <a:prstTxWarp prst="textNoShape">
              <a:avLst/>
            </a:prstTxWarp>
          </a:bodyPr>
          <a:lstStyle>
            <a:lvl1pPr>
              <a:defRPr sz="507">
                <a:solidFill>
                  <a:srgbClr val="4D4C4C"/>
                </a:solidFill>
                <a:latin typeface="Gloriola"/>
                <a:ea typeface="ＭＳ Ｐゴシック" pitchFamily="34" charset="-128"/>
                <a:cs typeface="Gloriola"/>
              </a:defRPr>
            </a:lvl1pPr>
          </a:lstStyle>
          <a:p>
            <a:pPr defTabSz="801654"/>
            <a:r>
              <a:rPr lang="en-US" smtClean="0"/>
              <a:t>Marzo 2020</a:t>
            </a:r>
            <a:endParaRPr lang="en-US"/>
          </a:p>
        </p:txBody>
      </p:sp>
      <p:sp>
        <p:nvSpPr>
          <p:cNvPr id="7" name="Date Placeholder 14"/>
          <p:cNvSpPr>
            <a:spLocks noGrp="1"/>
          </p:cNvSpPr>
          <p:nvPr>
            <p:ph type="dt" sz="half" idx="18"/>
          </p:nvPr>
        </p:nvSpPr>
        <p:spPr>
          <a:xfrm>
            <a:off x="534749" y="7010286"/>
            <a:ext cx="685495" cy="401721"/>
          </a:xfrm>
          <a:prstGeom prst="rect">
            <a:avLst/>
          </a:prstGeom>
        </p:spPr>
        <p:txBody>
          <a:bodyPr vert="horz" wrap="square" lIns="91440" tIns="45720" rIns="91440" bIns="45720" numCol="1" anchor="ctr" anchorCtr="0" compatLnSpc="1">
            <a:prstTxWarp prst="textNoShape">
              <a:avLst/>
            </a:prstTxWarp>
          </a:bodyPr>
          <a:lstStyle>
            <a:lvl1pPr>
              <a:defRPr sz="507" b="1">
                <a:solidFill>
                  <a:srgbClr val="4D4C4C"/>
                </a:solidFill>
                <a:latin typeface="Gloriola"/>
                <a:ea typeface="ＭＳ Ｐゴシック" pitchFamily="34" charset="-128"/>
                <a:cs typeface="Gloriola"/>
              </a:defRPr>
            </a:lvl1pPr>
          </a:lstStyle>
          <a:p>
            <a:pPr defTabSz="801654"/>
            <a:endParaRPr lang="en-US"/>
          </a:p>
        </p:txBody>
      </p:sp>
    </p:spTree>
    <p:extLst>
      <p:ext uri="{BB962C8B-B14F-4D97-AF65-F5344CB8AC3E}">
        <p14:creationId xmlns:p14="http://schemas.microsoft.com/office/powerpoint/2010/main" val="37354243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49899" y="960640"/>
            <a:ext cx="2245313" cy="666889"/>
          </a:xfrm>
          <a:prstGeom prst="rect">
            <a:avLst/>
          </a:prstGeom>
          <a:noFill/>
          <a:ln w="9525">
            <a:noFill/>
            <a:miter lim="800000"/>
            <a:headEnd/>
            <a:tailEnd/>
          </a:ln>
        </p:spPr>
      </p:pic>
      <p:sp>
        <p:nvSpPr>
          <p:cNvPr id="4" name="Rectangle 5"/>
          <p:cNvSpPr/>
          <p:nvPr userDrawn="1"/>
        </p:nvSpPr>
        <p:spPr>
          <a:xfrm>
            <a:off x="5607727" y="0"/>
            <a:ext cx="1512214" cy="7562850"/>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314321">
              <a:defRPr/>
            </a:pPr>
            <a:endParaRPr lang="en-US" sz="1265" dirty="0">
              <a:solidFill>
                <a:srgbClr val="036456"/>
              </a:solidFill>
            </a:endParaRPr>
          </a:p>
        </p:txBody>
      </p:sp>
      <p:sp>
        <p:nvSpPr>
          <p:cNvPr id="5" name="Marcador de posición de imagen 3"/>
          <p:cNvSpPr>
            <a:spLocks noGrp="1"/>
          </p:cNvSpPr>
          <p:nvPr>
            <p:ph type="pic" sz="quarter" idx="23"/>
          </p:nvPr>
        </p:nvSpPr>
        <p:spPr>
          <a:xfrm>
            <a:off x="0" y="3"/>
            <a:ext cx="7120553" cy="7562849"/>
          </a:xfrm>
          <a:prstGeom prst="rect">
            <a:avLst/>
          </a:prstGeom>
          <a:solidFill>
            <a:schemeClr val="accent1"/>
          </a:solidFill>
        </p:spPr>
        <p:txBody>
          <a:bodyPr vert="horz" lIns="99551" tIns="49775" rIns="99551" bIns="49775"/>
          <a:lstStyle>
            <a:lvl1pPr marL="0" indent="0" algn="l">
              <a:buNone/>
              <a:defRPr sz="1518" i="1" baseline="0">
                <a:solidFill>
                  <a:srgbClr val="FFFFFF"/>
                </a:solidFill>
                <a:latin typeface="Gloriola"/>
                <a:cs typeface="Gloriola"/>
              </a:defRPr>
            </a:lvl1pPr>
          </a:lstStyle>
          <a:p>
            <a:pPr lvl="0"/>
            <a:r>
              <a:rPr lang="en-US" noProof="0" dirty="0" smtClean="0"/>
              <a:t>Click icon to add picture</a:t>
            </a:r>
            <a:endParaRPr lang="es-ES" noProof="0" dirty="0"/>
          </a:p>
        </p:txBody>
      </p:sp>
    </p:spTree>
    <p:extLst>
      <p:ext uri="{BB962C8B-B14F-4D97-AF65-F5344CB8AC3E}">
        <p14:creationId xmlns:p14="http://schemas.microsoft.com/office/powerpoint/2010/main" val="16227831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55379" y="409661"/>
            <a:ext cx="2245313" cy="666889"/>
          </a:xfrm>
          <a:prstGeom prst="rect">
            <a:avLst/>
          </a:prstGeom>
          <a:noFill/>
          <a:ln w="9525">
            <a:noFill/>
            <a:miter lim="800000"/>
            <a:headEnd/>
            <a:tailEnd/>
          </a:ln>
        </p:spPr>
      </p:pic>
      <p:sp>
        <p:nvSpPr>
          <p:cNvPr id="5" name="Marcador de posición de imagen 3"/>
          <p:cNvSpPr>
            <a:spLocks noGrp="1"/>
          </p:cNvSpPr>
          <p:nvPr>
            <p:ph type="pic" sz="quarter" idx="23"/>
          </p:nvPr>
        </p:nvSpPr>
        <p:spPr>
          <a:xfrm>
            <a:off x="0" y="2234677"/>
            <a:ext cx="10688638" cy="5328174"/>
          </a:xfrm>
          <a:prstGeom prst="rect">
            <a:avLst/>
          </a:prstGeom>
          <a:solidFill>
            <a:schemeClr val="accent1"/>
          </a:solidFill>
        </p:spPr>
        <p:txBody>
          <a:bodyPr vert="horz" lIns="99551" tIns="49775" rIns="99551" bIns="49775"/>
          <a:lstStyle>
            <a:lvl1pPr marL="0" indent="0" algn="l">
              <a:buNone/>
              <a:defRPr sz="1518" i="1" baseline="0">
                <a:solidFill>
                  <a:srgbClr val="FFFFFF"/>
                </a:solidFill>
                <a:latin typeface="Gloriola"/>
                <a:cs typeface="Gloriola"/>
              </a:defRPr>
            </a:lvl1pPr>
          </a:lstStyle>
          <a:p>
            <a:pPr lvl="0"/>
            <a:r>
              <a:rPr lang="en-US" noProof="0" dirty="0" smtClean="0"/>
              <a:t>Click icon to add picture</a:t>
            </a:r>
            <a:endParaRPr lang="es-ES" noProof="0" dirty="0"/>
          </a:p>
        </p:txBody>
      </p:sp>
    </p:spTree>
    <p:extLst>
      <p:ext uri="{BB962C8B-B14F-4D97-AF65-F5344CB8AC3E}">
        <p14:creationId xmlns:p14="http://schemas.microsoft.com/office/powerpoint/2010/main" val="423700893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_1 Columna">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085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17"/>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0" y="321195"/>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2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241238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Portada Fotografía Editable">
    <p:spTree>
      <p:nvGrpSpPr>
        <p:cNvPr id="1" name=""/>
        <p:cNvGrpSpPr/>
        <p:nvPr/>
      </p:nvGrpSpPr>
      <p:grpSpPr>
        <a:xfrm>
          <a:off x="0" y="0"/>
          <a:ext cx="0" cy="0"/>
          <a:chOff x="0" y="0"/>
          <a:chExt cx="0" cy="0"/>
        </a:xfrm>
      </p:grpSpPr>
      <p:sp>
        <p:nvSpPr>
          <p:cNvPr id="6" name="Subtítulo 2"/>
          <p:cNvSpPr>
            <a:spLocks noGrp="1"/>
          </p:cNvSpPr>
          <p:nvPr>
            <p:ph type="subTitle" idx="1"/>
          </p:nvPr>
        </p:nvSpPr>
        <p:spPr>
          <a:xfrm>
            <a:off x="618387" y="6200123"/>
            <a:ext cx="4231754" cy="285387"/>
          </a:xfrm>
          <a:prstGeom prst="rect">
            <a:avLst/>
          </a:prstGeom>
        </p:spPr>
        <p:txBody>
          <a:bodyPr lIns="99551" tIns="49775" rIns="99551" bIns="49775"/>
          <a:lstStyle>
            <a:lvl1pPr marL="0" indent="0" algn="l">
              <a:spcBef>
                <a:spcPts val="0"/>
              </a:spcBef>
              <a:buNone/>
              <a:defRPr sz="1399" b="1" i="0" cap="none" baseline="0">
                <a:solidFill>
                  <a:schemeClr val="tx1"/>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7" name="Marcador de texto 19"/>
          <p:cNvSpPr>
            <a:spLocks noGrp="1"/>
          </p:cNvSpPr>
          <p:nvPr>
            <p:ph type="body" sz="quarter" idx="12"/>
          </p:nvPr>
        </p:nvSpPr>
        <p:spPr>
          <a:xfrm>
            <a:off x="646918" y="2411732"/>
            <a:ext cx="4656318"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612608" y="6485502"/>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612608" y="6766488"/>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25872" y="891316"/>
            <a:ext cx="2908300" cy="863600"/>
          </a:xfrm>
          <a:prstGeom prst="rect">
            <a:avLst/>
          </a:prstGeom>
        </p:spPr>
      </p:pic>
      <p:sp>
        <p:nvSpPr>
          <p:cNvPr id="11" name="Marcador de posición de imagen 3"/>
          <p:cNvSpPr>
            <a:spLocks noGrp="1"/>
          </p:cNvSpPr>
          <p:nvPr>
            <p:ph type="pic" sz="quarter" idx="23" hasCustomPrompt="1"/>
          </p:nvPr>
        </p:nvSpPr>
        <p:spPr>
          <a:xfrm>
            <a:off x="5347358" y="1"/>
            <a:ext cx="5341280" cy="7562849"/>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1348050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ortadilla 1">
    <p:spTree>
      <p:nvGrpSpPr>
        <p:cNvPr id="1" name=""/>
        <p:cNvGrpSpPr/>
        <p:nvPr/>
      </p:nvGrpSpPr>
      <p:grpSpPr>
        <a:xfrm>
          <a:off x="0" y="0"/>
          <a:ext cx="0" cy="0"/>
          <a:chOff x="0" y="0"/>
          <a:chExt cx="0" cy="0"/>
        </a:xfrm>
      </p:grpSpPr>
      <p:pic>
        <p:nvPicPr>
          <p:cNvPr id="23" name="Picture 3" descr="Portadilla_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109" y="121"/>
            <a:ext cx="10688637"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Marcador de texto 19"/>
          <p:cNvSpPr>
            <a:spLocks noGrp="1"/>
          </p:cNvSpPr>
          <p:nvPr>
            <p:ph type="body" sz="quarter" idx="13" hasCustomPrompt="1"/>
          </p:nvPr>
        </p:nvSpPr>
        <p:spPr>
          <a:xfrm>
            <a:off x="480759" y="311233"/>
            <a:ext cx="72322680" cy="1890609"/>
          </a:xfrm>
          <a:prstGeom prst="rect">
            <a:avLst/>
          </a:prstGeom>
        </p:spPr>
        <p:txBody>
          <a:bodyPr vert="horz" lIns="99551" tIns="49775" rIns="99551" bIns="49775"/>
          <a:lstStyle>
            <a:lvl1pPr marL="0" indent="0">
              <a:spcBef>
                <a:spcPts val="0"/>
              </a:spcBef>
              <a:spcAft>
                <a:spcPts val="0"/>
              </a:spcAft>
              <a:buNone/>
              <a:defRPr sz="14000" b="0" cap="all"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11" name="Marcador de texto 19"/>
          <p:cNvSpPr>
            <a:spLocks noGrp="1"/>
          </p:cNvSpPr>
          <p:nvPr>
            <p:ph type="body" sz="quarter" idx="14"/>
          </p:nvPr>
        </p:nvSpPr>
        <p:spPr>
          <a:xfrm>
            <a:off x="644046" y="2815454"/>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24"/>
          </p:nvPr>
        </p:nvSpPr>
        <p:spPr>
          <a:xfrm>
            <a:off x="3421100" y="2815453"/>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25"/>
          </p:nvPr>
        </p:nvSpPr>
        <p:spPr>
          <a:xfrm>
            <a:off x="644046" y="305705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26"/>
          </p:nvPr>
        </p:nvSpPr>
        <p:spPr>
          <a:xfrm>
            <a:off x="3421100" y="305705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7"/>
          </p:nvPr>
        </p:nvSpPr>
        <p:spPr>
          <a:xfrm>
            <a:off x="644046" y="329877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8"/>
          </p:nvPr>
        </p:nvSpPr>
        <p:spPr>
          <a:xfrm>
            <a:off x="3421100" y="329876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9"/>
          </p:nvPr>
        </p:nvSpPr>
        <p:spPr>
          <a:xfrm>
            <a:off x="644046" y="354061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30"/>
          </p:nvPr>
        </p:nvSpPr>
        <p:spPr>
          <a:xfrm>
            <a:off x="3421100" y="354060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31"/>
          </p:nvPr>
        </p:nvSpPr>
        <p:spPr>
          <a:xfrm>
            <a:off x="644046" y="3782329"/>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0" name="Marcador de texto 19"/>
          <p:cNvSpPr>
            <a:spLocks noGrp="1"/>
          </p:cNvSpPr>
          <p:nvPr>
            <p:ph type="body" sz="quarter" idx="32"/>
          </p:nvPr>
        </p:nvSpPr>
        <p:spPr>
          <a:xfrm>
            <a:off x="3421100" y="3782328"/>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33"/>
          </p:nvPr>
        </p:nvSpPr>
        <p:spPr>
          <a:xfrm>
            <a:off x="644046" y="4023926"/>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2" name="Marcador de texto 19"/>
          <p:cNvSpPr>
            <a:spLocks noGrp="1"/>
          </p:cNvSpPr>
          <p:nvPr>
            <p:ph type="body" sz="quarter" idx="34"/>
          </p:nvPr>
        </p:nvSpPr>
        <p:spPr>
          <a:xfrm>
            <a:off x="3421100" y="4023925"/>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35"/>
          </p:nvPr>
        </p:nvSpPr>
        <p:spPr>
          <a:xfrm>
            <a:off x="480880" y="2320125"/>
            <a:ext cx="7160303" cy="546090"/>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254270272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Portada 3 Fotografía Editable">
    <p:spTree>
      <p:nvGrpSpPr>
        <p:cNvPr id="1" name=""/>
        <p:cNvGrpSpPr/>
        <p:nvPr/>
      </p:nvGrpSpPr>
      <p:grpSpPr>
        <a:xfrm>
          <a:off x="0" y="0"/>
          <a:ext cx="0" cy="0"/>
          <a:chOff x="0" y="0"/>
          <a:chExt cx="0" cy="0"/>
        </a:xfrm>
      </p:grpSpPr>
      <p:sp>
        <p:nvSpPr>
          <p:cNvPr id="12" name="Marcador de texto 19"/>
          <p:cNvSpPr>
            <a:spLocks noGrp="1"/>
          </p:cNvSpPr>
          <p:nvPr>
            <p:ph type="body" sz="quarter" idx="13"/>
          </p:nvPr>
        </p:nvSpPr>
        <p:spPr>
          <a:xfrm>
            <a:off x="1061507" y="4785130"/>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1" name="Subtítulo 2"/>
          <p:cNvSpPr>
            <a:spLocks noGrp="1"/>
          </p:cNvSpPr>
          <p:nvPr>
            <p:ph type="subTitle" idx="1"/>
          </p:nvPr>
        </p:nvSpPr>
        <p:spPr>
          <a:xfrm>
            <a:off x="1061498" y="5987147"/>
            <a:ext cx="4231754" cy="285387"/>
          </a:xfrm>
          <a:prstGeom prst="rect">
            <a:avLst/>
          </a:prstGeom>
        </p:spPr>
        <p:txBody>
          <a:bodyPr lIns="99551" tIns="49775" rIns="99551" bIns="49775"/>
          <a:lstStyle>
            <a:lvl1pPr marL="0" indent="0" algn="l">
              <a:spcBef>
                <a:spcPts val="0"/>
              </a:spcBef>
              <a:buNone/>
              <a:defRPr sz="1399" b="1" i="0" cap="none" baseline="0">
                <a:solidFill>
                  <a:schemeClr val="tx1"/>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8" name="Marcador de texto 19"/>
          <p:cNvSpPr>
            <a:spLocks noGrp="1"/>
          </p:cNvSpPr>
          <p:nvPr>
            <p:ph type="body" sz="quarter" idx="14"/>
          </p:nvPr>
        </p:nvSpPr>
        <p:spPr>
          <a:xfrm>
            <a:off x="1061498" y="6282645"/>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5"/>
          </p:nvPr>
        </p:nvSpPr>
        <p:spPr>
          <a:xfrm>
            <a:off x="1061498" y="656363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posición de imagen 3"/>
          <p:cNvSpPr>
            <a:spLocks noGrp="1"/>
          </p:cNvSpPr>
          <p:nvPr>
            <p:ph type="pic" sz="quarter" idx="23" hasCustomPrompt="1"/>
          </p:nvPr>
        </p:nvSpPr>
        <p:spPr>
          <a:xfrm>
            <a:off x="0" y="1"/>
            <a:ext cx="10688638" cy="4107652"/>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pic>
        <p:nvPicPr>
          <p:cNvPr id="11"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071400" y="5941672"/>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1560132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Portada 4">
    <p:spTree>
      <p:nvGrpSpPr>
        <p:cNvPr id="1" name=""/>
        <p:cNvGrpSpPr/>
        <p:nvPr/>
      </p:nvGrpSpPr>
      <p:grpSpPr>
        <a:xfrm>
          <a:off x="0" y="0"/>
          <a:ext cx="0" cy="0"/>
          <a:chOff x="0" y="0"/>
          <a:chExt cx="0" cy="0"/>
        </a:xfrm>
      </p:grpSpPr>
      <p:sp>
        <p:nvSpPr>
          <p:cNvPr id="6" name="Rectangle 5"/>
          <p:cNvSpPr/>
          <p:nvPr/>
        </p:nvSpPr>
        <p:spPr>
          <a:xfrm>
            <a:off x="0" y="4397384"/>
            <a:ext cx="10688638" cy="3165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endParaRPr>
          </a:p>
        </p:txBody>
      </p:sp>
      <p:sp>
        <p:nvSpPr>
          <p:cNvPr id="7" name="Rectangle 6"/>
          <p:cNvSpPr/>
          <p:nvPr/>
        </p:nvSpPr>
        <p:spPr>
          <a:xfrm>
            <a:off x="0" y="3355975"/>
            <a:ext cx="10688638" cy="10414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endParaRPr>
          </a:p>
        </p:txBody>
      </p:sp>
      <p:sp>
        <p:nvSpPr>
          <p:cNvPr id="19" name="Subtítulo 2"/>
          <p:cNvSpPr>
            <a:spLocks noGrp="1"/>
          </p:cNvSpPr>
          <p:nvPr>
            <p:ph type="subTitle" idx="1"/>
          </p:nvPr>
        </p:nvSpPr>
        <p:spPr>
          <a:xfrm>
            <a:off x="1019867" y="5976933"/>
            <a:ext cx="4231754" cy="285387"/>
          </a:xfrm>
          <a:prstGeom prst="rect">
            <a:avLst/>
          </a:prstGeom>
        </p:spPr>
        <p:txBody>
          <a:bodyPr lIns="99551" tIns="49775" rIns="99551" bIns="49775"/>
          <a:lstStyle>
            <a:lvl1pPr marL="0" indent="0" algn="l">
              <a:spcBef>
                <a:spcPts val="0"/>
              </a:spcBef>
              <a:buNone/>
              <a:defRPr sz="1399" b="1" i="0" cap="none" baseline="0">
                <a:solidFill>
                  <a:schemeClr val="tx2"/>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1061507" y="4785130"/>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dirty="0" smtClean="0"/>
              <a:t>Haga clic para modificar el estilo de texto del patrón</a:t>
            </a:r>
          </a:p>
        </p:txBody>
      </p:sp>
      <p:sp>
        <p:nvSpPr>
          <p:cNvPr id="13" name="Marcador de texto 19"/>
          <p:cNvSpPr>
            <a:spLocks noGrp="1"/>
          </p:cNvSpPr>
          <p:nvPr>
            <p:ph type="body" sz="quarter" idx="14"/>
          </p:nvPr>
        </p:nvSpPr>
        <p:spPr>
          <a:xfrm>
            <a:off x="1061498" y="6282645"/>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5"/>
          </p:nvPr>
        </p:nvSpPr>
        <p:spPr>
          <a:xfrm>
            <a:off x="1061498" y="6563631"/>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pic>
        <p:nvPicPr>
          <p:cNvPr id="17411"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98061" y="1116248"/>
            <a:ext cx="3166589" cy="1204600"/>
          </a:xfrm>
          <a:prstGeom prst="rect">
            <a:avLst/>
          </a:prstGeom>
          <a:noFill/>
          <a:ln w="9525">
            <a:noFill/>
            <a:miter lim="800000"/>
            <a:headEnd/>
            <a:tailEnd/>
          </a:ln>
          <a:effectLst/>
        </p:spPr>
      </p:pic>
    </p:spTree>
    <p:extLst>
      <p:ext uri="{BB962C8B-B14F-4D97-AF65-F5344CB8AC3E}">
        <p14:creationId xmlns:p14="http://schemas.microsoft.com/office/powerpoint/2010/main" val="11511901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33" y="675983"/>
            <a:ext cx="11716941" cy="1130168"/>
          </a:xfrm>
          <a:prstGeom prst="rect">
            <a:avLst/>
          </a:prstGeom>
        </p:spPr>
        <p:txBody>
          <a:bodyPr vert="horz" lIns="99551" tIns="49775" rIns="99551" bIns="49775"/>
          <a:lstStyle>
            <a:lvl1pPr marL="0" indent="0">
              <a:spcBef>
                <a:spcPts val="0"/>
              </a:spcBef>
              <a:spcAft>
                <a:spcPts val="0"/>
              </a:spcAft>
              <a:buNone/>
              <a:defRPr sz="6797"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INDICE</a:t>
            </a:r>
          </a:p>
        </p:txBody>
      </p:sp>
      <p:sp>
        <p:nvSpPr>
          <p:cNvPr id="11" name="Marcador de texto 19"/>
          <p:cNvSpPr>
            <a:spLocks noGrp="1"/>
          </p:cNvSpPr>
          <p:nvPr>
            <p:ph type="body" sz="quarter" idx="14"/>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7"/>
          </p:nvPr>
        </p:nvSpPr>
        <p:spPr>
          <a:xfrm>
            <a:off x="638136" y="2647822"/>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8"/>
          </p:nvPr>
        </p:nvSpPr>
        <p:spPr>
          <a:xfrm>
            <a:off x="638136" y="3146442"/>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9"/>
          </p:nvPr>
        </p:nvSpPr>
        <p:spPr>
          <a:xfrm>
            <a:off x="638136" y="3617139"/>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20"/>
          </p:nvPr>
        </p:nvSpPr>
        <p:spPr>
          <a:xfrm>
            <a:off x="638136" y="4097495"/>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638136" y="4568210"/>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638136" y="5066821"/>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23"/>
          </p:nvPr>
        </p:nvSpPr>
        <p:spPr>
          <a:xfrm>
            <a:off x="638136" y="5537518"/>
            <a:ext cx="4786354" cy="318306"/>
          </a:xfrm>
          <a:prstGeom prst="rect">
            <a:avLst/>
          </a:prstGeom>
        </p:spPr>
        <p:txBody>
          <a:bodyPr vert="horz" lIns="99551" tIns="49775" rIns="99551" bIns="49775"/>
          <a:lstStyle>
            <a:lvl1pPr marL="0" indent="0">
              <a:spcBef>
                <a:spcPts val="0"/>
              </a:spcBef>
              <a:spcAft>
                <a:spcPts val="0"/>
              </a:spcAft>
              <a:buNone/>
              <a:defRPr sz="1599" b="1"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4" hasCustomPrompt="1"/>
          </p:nvPr>
        </p:nvSpPr>
        <p:spPr>
          <a:xfrm>
            <a:off x="6004436" y="2177116"/>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436" y="2647822"/>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436" y="3150471"/>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436" y="3621177"/>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673" y="4097495"/>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673" y="4568210"/>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673" y="5066821"/>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673" y="5537518"/>
            <a:ext cx="4308483" cy="318306"/>
          </a:xfrm>
          <a:prstGeom prst="rect">
            <a:avLst/>
          </a:prstGeom>
        </p:spPr>
        <p:txBody>
          <a:bodyPr vert="horz" lIns="99551" tIns="49775" rIns="99551" bIns="49775"/>
          <a:lstStyle>
            <a:lvl1pPr marL="0" indent="0" algn="l">
              <a:spcBef>
                <a:spcPts val="0"/>
              </a:spcBef>
              <a:spcAft>
                <a:spcPts val="0"/>
              </a:spcAft>
              <a:buNone/>
              <a:defRPr sz="1599"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7" name="Footer Placeholder 12"/>
          <p:cNvSpPr>
            <a:spLocks noGrp="1"/>
          </p:cNvSpPr>
          <p:nvPr>
            <p:ph type="ftr" sz="quarter" idx="32"/>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28" name="Date Placeholder 14"/>
          <p:cNvSpPr>
            <a:spLocks noGrp="1"/>
          </p:cNvSpPr>
          <p:nvPr>
            <p:ph type="dt" sz="half" idx="33"/>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478406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Portadilla 2">
    <p:spTree>
      <p:nvGrpSpPr>
        <p:cNvPr id="1" name=""/>
        <p:cNvGrpSpPr/>
        <p:nvPr/>
      </p:nvGrpSpPr>
      <p:grpSpPr>
        <a:xfrm>
          <a:off x="0" y="0"/>
          <a:ext cx="0" cy="0"/>
          <a:chOff x="0" y="0"/>
          <a:chExt cx="0" cy="0"/>
        </a:xfrm>
      </p:grpSpPr>
      <p:pic>
        <p:nvPicPr>
          <p:cNvPr id="23" name="Picture 3" descr="Portadilla_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9"/>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Marcador de texto 19"/>
          <p:cNvSpPr>
            <a:spLocks noGrp="1"/>
          </p:cNvSpPr>
          <p:nvPr>
            <p:ph type="body" sz="quarter" idx="13" hasCustomPrompt="1"/>
          </p:nvPr>
        </p:nvSpPr>
        <p:spPr>
          <a:xfrm>
            <a:off x="480759" y="311233"/>
            <a:ext cx="72322680" cy="1890609"/>
          </a:xfrm>
          <a:prstGeom prst="rect">
            <a:avLst/>
          </a:prstGeom>
        </p:spPr>
        <p:txBody>
          <a:bodyPr vert="horz" lIns="99551" tIns="49775" rIns="99551" bIns="49775"/>
          <a:lstStyle>
            <a:lvl1pPr marL="0" indent="0">
              <a:spcBef>
                <a:spcPts val="0"/>
              </a:spcBef>
              <a:spcAft>
                <a:spcPts val="0"/>
              </a:spcAft>
              <a:buNone/>
              <a:defRPr sz="13994" b="0" cap="all"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_tradnl" dirty="0" smtClean="0"/>
              <a:t>0</a:t>
            </a:r>
          </a:p>
        </p:txBody>
      </p:sp>
      <p:sp>
        <p:nvSpPr>
          <p:cNvPr id="26" name="Marcador de texto 19"/>
          <p:cNvSpPr>
            <a:spLocks noGrp="1"/>
          </p:cNvSpPr>
          <p:nvPr>
            <p:ph type="body" sz="quarter" idx="14"/>
          </p:nvPr>
        </p:nvSpPr>
        <p:spPr>
          <a:xfrm>
            <a:off x="644046" y="281534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4"/>
          </p:nvPr>
        </p:nvSpPr>
        <p:spPr>
          <a:xfrm>
            <a:off x="3420988" y="281534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644046" y="305705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p:nvPr>
        </p:nvSpPr>
        <p:spPr>
          <a:xfrm>
            <a:off x="3420988" y="305705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0" name="Marcador de texto 19"/>
          <p:cNvSpPr>
            <a:spLocks noGrp="1"/>
          </p:cNvSpPr>
          <p:nvPr>
            <p:ph type="body" sz="quarter" idx="27"/>
          </p:nvPr>
        </p:nvSpPr>
        <p:spPr>
          <a:xfrm>
            <a:off x="644046" y="329877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1" name="Marcador de texto 19"/>
          <p:cNvSpPr>
            <a:spLocks noGrp="1"/>
          </p:cNvSpPr>
          <p:nvPr>
            <p:ph type="body" sz="quarter" idx="28"/>
          </p:nvPr>
        </p:nvSpPr>
        <p:spPr>
          <a:xfrm>
            <a:off x="3420988" y="329876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2" name="Marcador de texto 19"/>
          <p:cNvSpPr>
            <a:spLocks noGrp="1"/>
          </p:cNvSpPr>
          <p:nvPr>
            <p:ph type="body" sz="quarter" idx="29"/>
          </p:nvPr>
        </p:nvSpPr>
        <p:spPr>
          <a:xfrm>
            <a:off x="644046" y="3540498"/>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3" name="Marcador de texto 19"/>
          <p:cNvSpPr>
            <a:spLocks noGrp="1"/>
          </p:cNvSpPr>
          <p:nvPr>
            <p:ph type="body" sz="quarter" idx="30"/>
          </p:nvPr>
        </p:nvSpPr>
        <p:spPr>
          <a:xfrm>
            <a:off x="3420988" y="3540497"/>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4" name="Marcador de texto 19"/>
          <p:cNvSpPr>
            <a:spLocks noGrp="1"/>
          </p:cNvSpPr>
          <p:nvPr>
            <p:ph type="body" sz="quarter" idx="31"/>
          </p:nvPr>
        </p:nvSpPr>
        <p:spPr>
          <a:xfrm>
            <a:off x="644046" y="3782217"/>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5" name="Marcador de texto 19"/>
          <p:cNvSpPr>
            <a:spLocks noGrp="1"/>
          </p:cNvSpPr>
          <p:nvPr>
            <p:ph type="body" sz="quarter" idx="32"/>
          </p:nvPr>
        </p:nvSpPr>
        <p:spPr>
          <a:xfrm>
            <a:off x="3420988" y="3782216"/>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6" name="Marcador de texto 19"/>
          <p:cNvSpPr>
            <a:spLocks noGrp="1"/>
          </p:cNvSpPr>
          <p:nvPr>
            <p:ph type="body" sz="quarter" idx="33"/>
          </p:nvPr>
        </p:nvSpPr>
        <p:spPr>
          <a:xfrm>
            <a:off x="644046" y="4023926"/>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7" name="Marcador de texto 19"/>
          <p:cNvSpPr>
            <a:spLocks noGrp="1"/>
          </p:cNvSpPr>
          <p:nvPr>
            <p:ph type="body" sz="quarter" idx="34"/>
          </p:nvPr>
        </p:nvSpPr>
        <p:spPr>
          <a:xfrm>
            <a:off x="3420988" y="4023925"/>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38" name="Marcador de texto 19"/>
          <p:cNvSpPr>
            <a:spLocks noGrp="1"/>
          </p:cNvSpPr>
          <p:nvPr>
            <p:ph type="body" sz="quarter" idx="35"/>
          </p:nvPr>
        </p:nvSpPr>
        <p:spPr>
          <a:xfrm>
            <a:off x="480768" y="2320125"/>
            <a:ext cx="7160303" cy="546090"/>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3353335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Portadilla 1">
    <p:spTree>
      <p:nvGrpSpPr>
        <p:cNvPr id="1" name=""/>
        <p:cNvGrpSpPr/>
        <p:nvPr/>
      </p:nvGrpSpPr>
      <p:grpSpPr>
        <a:xfrm>
          <a:off x="0" y="0"/>
          <a:ext cx="0" cy="0"/>
          <a:chOff x="0" y="0"/>
          <a:chExt cx="0" cy="0"/>
        </a:xfrm>
      </p:grpSpPr>
      <p:pic>
        <p:nvPicPr>
          <p:cNvPr id="4" name="Picture 3" descr="Portadilla_3.jp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9"/>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Subtítulo 2"/>
          <p:cNvSpPr>
            <a:spLocks noGrp="1"/>
          </p:cNvSpPr>
          <p:nvPr>
            <p:ph type="subTitle" idx="1"/>
          </p:nvPr>
        </p:nvSpPr>
        <p:spPr>
          <a:xfrm>
            <a:off x="392746" y="2559050"/>
            <a:ext cx="4483203" cy="285387"/>
          </a:xfrm>
          <a:prstGeom prst="rect">
            <a:avLst/>
          </a:prstGeom>
        </p:spPr>
        <p:txBody>
          <a:bodyPr lIns="99551" tIns="49775" rIns="99551" bIns="49775"/>
          <a:lstStyle>
            <a:lvl1pPr marL="0" indent="0" algn="l">
              <a:spcBef>
                <a:spcPts val="0"/>
              </a:spcBef>
              <a:buNone/>
              <a:defRPr sz="1399" b="1" i="0" cap="none" baseline="0">
                <a:solidFill>
                  <a:schemeClr val="tx2"/>
                </a:solidFill>
                <a:latin typeface="Gloriola"/>
                <a:cs typeface="Gloriola"/>
              </a:defRPr>
            </a:lvl1pPr>
            <a:lvl2pPr marL="497555" indent="0" algn="ctr">
              <a:buNone/>
              <a:defRPr>
                <a:solidFill>
                  <a:schemeClr val="tx1">
                    <a:tint val="75000"/>
                  </a:schemeClr>
                </a:solidFill>
              </a:defRPr>
            </a:lvl2pPr>
            <a:lvl3pPr marL="995109" indent="0" algn="ctr">
              <a:buNone/>
              <a:defRPr>
                <a:solidFill>
                  <a:schemeClr val="tx1">
                    <a:tint val="75000"/>
                  </a:schemeClr>
                </a:solidFill>
              </a:defRPr>
            </a:lvl3pPr>
            <a:lvl4pPr marL="1492664" indent="0" algn="ctr">
              <a:buNone/>
              <a:defRPr>
                <a:solidFill>
                  <a:schemeClr val="tx1">
                    <a:tint val="75000"/>
                  </a:schemeClr>
                </a:solidFill>
              </a:defRPr>
            </a:lvl4pPr>
            <a:lvl5pPr marL="1990219" indent="0" algn="ctr">
              <a:buNone/>
              <a:defRPr>
                <a:solidFill>
                  <a:schemeClr val="tx1">
                    <a:tint val="75000"/>
                  </a:schemeClr>
                </a:solidFill>
              </a:defRPr>
            </a:lvl5pPr>
            <a:lvl6pPr marL="2487772" indent="0" algn="ctr">
              <a:buNone/>
              <a:defRPr>
                <a:solidFill>
                  <a:schemeClr val="tx1">
                    <a:tint val="75000"/>
                  </a:schemeClr>
                </a:solidFill>
              </a:defRPr>
            </a:lvl6pPr>
            <a:lvl7pPr marL="2985327" indent="0" algn="ctr">
              <a:buNone/>
              <a:defRPr>
                <a:solidFill>
                  <a:schemeClr val="tx1">
                    <a:tint val="75000"/>
                  </a:schemeClr>
                </a:solidFill>
              </a:defRPr>
            </a:lvl7pPr>
            <a:lvl8pPr marL="3482881" indent="0" algn="ctr">
              <a:buNone/>
              <a:defRPr>
                <a:solidFill>
                  <a:schemeClr val="tx1">
                    <a:tint val="75000"/>
                  </a:schemeClr>
                </a:solidFill>
              </a:defRPr>
            </a:lvl8pPr>
            <a:lvl9pPr marL="3980436" indent="0" algn="ctr">
              <a:buNone/>
              <a:defRPr>
                <a:solidFill>
                  <a:schemeClr val="tx1">
                    <a:tint val="75000"/>
                  </a:schemeClr>
                </a:solidFill>
              </a:defRPr>
            </a:lvl9pPr>
          </a:lstStyle>
          <a:p>
            <a:r>
              <a:rPr lang="es-ES" smtClean="0"/>
              <a:t>Haga clic para modificar el estilo de subtítulo del patrón</a:t>
            </a:r>
            <a:endParaRPr lang="es-ES" dirty="0"/>
          </a:p>
        </p:txBody>
      </p:sp>
      <p:sp>
        <p:nvSpPr>
          <p:cNvPr id="11" name="Marcador de texto 19"/>
          <p:cNvSpPr>
            <a:spLocks noGrp="1"/>
          </p:cNvSpPr>
          <p:nvPr>
            <p:ph type="body" sz="quarter" idx="13"/>
          </p:nvPr>
        </p:nvSpPr>
        <p:spPr>
          <a:xfrm>
            <a:off x="387353" y="1367247"/>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4"/>
          </p:nvPr>
        </p:nvSpPr>
        <p:spPr>
          <a:xfrm>
            <a:off x="387353" y="2864762"/>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Marcador de texto 19"/>
          <p:cNvSpPr>
            <a:spLocks noGrp="1"/>
          </p:cNvSpPr>
          <p:nvPr>
            <p:ph type="body" sz="quarter" idx="15"/>
          </p:nvPr>
        </p:nvSpPr>
        <p:spPr>
          <a:xfrm>
            <a:off x="387353" y="3145748"/>
            <a:ext cx="4237525"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759788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2" name="Footer Placeholder 12"/>
          <p:cNvSpPr>
            <a:spLocks noGrp="1"/>
          </p:cNvSpPr>
          <p:nvPr>
            <p:ph type="ftr" sz="quarter" idx="10"/>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 name="Date Placeholder 14"/>
          <p:cNvSpPr>
            <a:spLocks noGrp="1"/>
          </p:cNvSpPr>
          <p:nvPr>
            <p:ph type="dt" sz="half" idx="11"/>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5932718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752232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0" name="Marcador de texto 19"/>
          <p:cNvSpPr>
            <a:spLocks noGrp="1"/>
          </p:cNvSpPr>
          <p:nvPr>
            <p:ph type="body" sz="quarter" idx="19"/>
          </p:nvPr>
        </p:nvSpPr>
        <p:spPr>
          <a:xfrm>
            <a:off x="612608" y="4063900"/>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1" name="Marcador de texto 19"/>
          <p:cNvSpPr>
            <a:spLocks noGrp="1"/>
          </p:cNvSpPr>
          <p:nvPr>
            <p:ph type="body" sz="quarter" idx="20"/>
          </p:nvPr>
        </p:nvSpPr>
        <p:spPr>
          <a:xfrm>
            <a:off x="612608" y="4486442"/>
            <a:ext cx="9332570" cy="2210366"/>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2"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8"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9230385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texto 19"/>
          <p:cNvSpPr>
            <a:spLocks noGrp="1"/>
          </p:cNvSpPr>
          <p:nvPr>
            <p:ph type="body" sz="quarter" idx="19"/>
          </p:nvPr>
        </p:nvSpPr>
        <p:spPr>
          <a:xfrm>
            <a:off x="765008" y="4917518"/>
            <a:ext cx="8347357" cy="422551"/>
          </a:xfrm>
          <a:prstGeom prst="rect">
            <a:avLst/>
          </a:prstGeom>
        </p:spPr>
        <p:txBody>
          <a:bodyPr vert="horz" lIns="99551" tIns="49775" rIns="99551" bIns="49775"/>
          <a:lstStyle>
            <a:lvl1pPr marL="0" indent="0">
              <a:spcBef>
                <a:spcPts val="0"/>
              </a:spcBef>
              <a:spcAft>
                <a:spcPts val="0"/>
              </a:spcAft>
              <a:buNone/>
              <a:defRPr sz="1599" b="0" cap="all"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9" name="Marcador de texto 19"/>
          <p:cNvSpPr>
            <a:spLocks noGrp="1"/>
          </p:cNvSpPr>
          <p:nvPr>
            <p:ph type="body" sz="quarter" idx="20"/>
          </p:nvPr>
        </p:nvSpPr>
        <p:spPr>
          <a:xfrm>
            <a:off x="765008" y="5340069"/>
            <a:ext cx="8347357" cy="1329267"/>
          </a:xfrm>
          <a:prstGeom prst="rect">
            <a:avLst/>
          </a:prstGeom>
        </p:spPr>
        <p:txBody>
          <a:bodyPr vert="horz" lIns="99551" tIns="49775" rIns="99551" bIns="49775"/>
          <a:lstStyle>
            <a:lvl1pPr marL="0" indent="0">
              <a:spcBef>
                <a:spcPts val="0"/>
              </a:spcBef>
              <a:spcAft>
                <a:spcPts val="0"/>
              </a:spcAft>
              <a:buNone/>
              <a:defRPr sz="1299" b="0"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995481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67"/>
            <a:ext cx="4571654" cy="500718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67"/>
            <a:ext cx="4571654" cy="5007180"/>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1"/>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2"/>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853465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ortadilla 2">
    <p:spTree>
      <p:nvGrpSpPr>
        <p:cNvPr id="1" name=""/>
        <p:cNvGrpSpPr/>
        <p:nvPr/>
      </p:nvGrpSpPr>
      <p:grpSpPr>
        <a:xfrm>
          <a:off x="0" y="0"/>
          <a:ext cx="0" cy="0"/>
          <a:chOff x="0" y="0"/>
          <a:chExt cx="0" cy="0"/>
        </a:xfrm>
      </p:grpSpPr>
      <p:pic>
        <p:nvPicPr>
          <p:cNvPr id="23" name="Picture 3" descr="Portadilla_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 name="Marcador de texto 19"/>
          <p:cNvSpPr>
            <a:spLocks noGrp="1"/>
          </p:cNvSpPr>
          <p:nvPr>
            <p:ph type="body" sz="quarter" idx="13" hasCustomPrompt="1"/>
          </p:nvPr>
        </p:nvSpPr>
        <p:spPr>
          <a:xfrm>
            <a:off x="480759" y="311233"/>
            <a:ext cx="72322680" cy="1890609"/>
          </a:xfrm>
          <a:prstGeom prst="rect">
            <a:avLst/>
          </a:prstGeom>
        </p:spPr>
        <p:txBody>
          <a:bodyPr vert="horz" lIns="99551" tIns="49775" rIns="99551" bIns="49775"/>
          <a:lstStyle>
            <a:lvl1pPr marL="0" indent="0">
              <a:spcBef>
                <a:spcPts val="0"/>
              </a:spcBef>
              <a:spcAft>
                <a:spcPts val="0"/>
              </a:spcAft>
              <a:buNone/>
              <a:defRPr sz="14000" b="0" cap="all"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6" name="Marcador de texto 19"/>
          <p:cNvSpPr>
            <a:spLocks noGrp="1"/>
          </p:cNvSpPr>
          <p:nvPr>
            <p:ph type="body" sz="quarter" idx="14"/>
          </p:nvPr>
        </p:nvSpPr>
        <p:spPr>
          <a:xfrm>
            <a:off x="644046" y="2815454"/>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4"/>
          </p:nvPr>
        </p:nvSpPr>
        <p:spPr>
          <a:xfrm>
            <a:off x="3421100" y="2815453"/>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5"/>
          </p:nvPr>
        </p:nvSpPr>
        <p:spPr>
          <a:xfrm>
            <a:off x="644046" y="3057052"/>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9" name="Marcador de texto 19"/>
          <p:cNvSpPr>
            <a:spLocks noGrp="1"/>
          </p:cNvSpPr>
          <p:nvPr>
            <p:ph type="body" sz="quarter" idx="26"/>
          </p:nvPr>
        </p:nvSpPr>
        <p:spPr>
          <a:xfrm>
            <a:off x="3421100" y="3057051"/>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0" name="Marcador de texto 19"/>
          <p:cNvSpPr>
            <a:spLocks noGrp="1"/>
          </p:cNvSpPr>
          <p:nvPr>
            <p:ph type="body" sz="quarter" idx="27"/>
          </p:nvPr>
        </p:nvSpPr>
        <p:spPr>
          <a:xfrm>
            <a:off x="644046" y="329877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1" name="Marcador de texto 19"/>
          <p:cNvSpPr>
            <a:spLocks noGrp="1"/>
          </p:cNvSpPr>
          <p:nvPr>
            <p:ph type="body" sz="quarter" idx="28"/>
          </p:nvPr>
        </p:nvSpPr>
        <p:spPr>
          <a:xfrm>
            <a:off x="3421100" y="329876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2" name="Marcador de texto 19"/>
          <p:cNvSpPr>
            <a:spLocks noGrp="1"/>
          </p:cNvSpPr>
          <p:nvPr>
            <p:ph type="body" sz="quarter" idx="29"/>
          </p:nvPr>
        </p:nvSpPr>
        <p:spPr>
          <a:xfrm>
            <a:off x="644046" y="3540610"/>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3" name="Marcador de texto 19"/>
          <p:cNvSpPr>
            <a:spLocks noGrp="1"/>
          </p:cNvSpPr>
          <p:nvPr>
            <p:ph type="body" sz="quarter" idx="30"/>
          </p:nvPr>
        </p:nvSpPr>
        <p:spPr>
          <a:xfrm>
            <a:off x="3421100" y="3540609"/>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4" name="Marcador de texto 19"/>
          <p:cNvSpPr>
            <a:spLocks noGrp="1"/>
          </p:cNvSpPr>
          <p:nvPr>
            <p:ph type="body" sz="quarter" idx="31"/>
          </p:nvPr>
        </p:nvSpPr>
        <p:spPr>
          <a:xfrm>
            <a:off x="644046" y="3782329"/>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5" name="Marcador de texto 19"/>
          <p:cNvSpPr>
            <a:spLocks noGrp="1"/>
          </p:cNvSpPr>
          <p:nvPr>
            <p:ph type="body" sz="quarter" idx="32"/>
          </p:nvPr>
        </p:nvSpPr>
        <p:spPr>
          <a:xfrm>
            <a:off x="3421100" y="3782328"/>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6" name="Marcador de texto 19"/>
          <p:cNvSpPr>
            <a:spLocks noGrp="1"/>
          </p:cNvSpPr>
          <p:nvPr>
            <p:ph type="body" sz="quarter" idx="33"/>
          </p:nvPr>
        </p:nvSpPr>
        <p:spPr>
          <a:xfrm>
            <a:off x="644046" y="4023926"/>
            <a:ext cx="2391032" cy="241719"/>
          </a:xfrm>
          <a:prstGeom prst="rect">
            <a:avLst/>
          </a:prstGeom>
        </p:spPr>
        <p:txBody>
          <a:bodyPr vert="horz" lIns="99551" tIns="49775" rIns="99551" bIns="49775"/>
          <a:lstStyle>
            <a:lvl1pPr marL="0" indent="0">
              <a:spcBef>
                <a:spcPts val="0"/>
              </a:spcBef>
              <a:spcAft>
                <a:spcPts val="0"/>
              </a:spcAft>
              <a:buNone/>
              <a:defRPr sz="12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7" name="Marcador de texto 19"/>
          <p:cNvSpPr>
            <a:spLocks noGrp="1"/>
          </p:cNvSpPr>
          <p:nvPr>
            <p:ph type="body" sz="quarter" idx="34"/>
          </p:nvPr>
        </p:nvSpPr>
        <p:spPr>
          <a:xfrm>
            <a:off x="3421100" y="4023925"/>
            <a:ext cx="4290281" cy="241719"/>
          </a:xfrm>
          <a:prstGeom prst="rect">
            <a:avLst/>
          </a:prstGeom>
        </p:spPr>
        <p:txBody>
          <a:bodyPr vert="horz" lIns="99551" tIns="49775" rIns="99551" bIns="49775"/>
          <a:lstStyle>
            <a:lvl1pPr marL="0" indent="0" algn="l">
              <a:spcBef>
                <a:spcPts val="0"/>
              </a:spcBef>
              <a:spcAft>
                <a:spcPts val="0"/>
              </a:spcAft>
              <a:buNone/>
              <a:defRPr sz="1200" b="0" i="0" baseline="0">
                <a:solidFill>
                  <a:schemeClr val="bg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38" name="Marcador de texto 19"/>
          <p:cNvSpPr>
            <a:spLocks noGrp="1"/>
          </p:cNvSpPr>
          <p:nvPr>
            <p:ph type="body" sz="quarter" idx="35"/>
          </p:nvPr>
        </p:nvSpPr>
        <p:spPr>
          <a:xfrm>
            <a:off x="480880" y="2320125"/>
            <a:ext cx="7160303" cy="546090"/>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2832326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76"/>
            <a:ext cx="4571654" cy="25573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6" name="Marcador de texto 19"/>
          <p:cNvSpPr>
            <a:spLocks noGrp="1"/>
          </p:cNvSpPr>
          <p:nvPr>
            <p:ph type="body" sz="quarter" idx="21"/>
          </p:nvPr>
        </p:nvSpPr>
        <p:spPr>
          <a:xfrm>
            <a:off x="5602274" y="4438650"/>
            <a:ext cx="3697483" cy="422551"/>
          </a:xfrm>
          <a:prstGeom prst="rect">
            <a:avLst/>
          </a:prstGeom>
        </p:spPr>
        <p:txBody>
          <a:bodyPr vert="horz" lIns="99551" tIns="49775" rIns="99551" bIns="49775"/>
          <a:lstStyle>
            <a:lvl1pPr marL="0" indent="0">
              <a:spcBef>
                <a:spcPts val="0"/>
              </a:spcBef>
              <a:spcAft>
                <a:spcPts val="0"/>
              </a:spcAft>
              <a:buNone/>
              <a:defRPr sz="1599" b="0" cap="all" baseline="0">
                <a:solidFill>
                  <a:schemeClr val="tx2"/>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7" name="Marcador de texto 19"/>
          <p:cNvSpPr>
            <a:spLocks noGrp="1"/>
          </p:cNvSpPr>
          <p:nvPr>
            <p:ph type="body" sz="quarter" idx="22"/>
          </p:nvPr>
        </p:nvSpPr>
        <p:spPr>
          <a:xfrm>
            <a:off x="5602274" y="4861201"/>
            <a:ext cx="3697483" cy="1724846"/>
          </a:xfrm>
          <a:prstGeom prst="rect">
            <a:avLst/>
          </a:prstGeom>
        </p:spPr>
        <p:txBody>
          <a:bodyPr vert="horz" lIns="99551" tIns="49775" rIns="99551" bIns="49775"/>
          <a:lstStyle>
            <a:lvl1pPr marL="0" indent="0">
              <a:spcBef>
                <a:spcPts val="0"/>
              </a:spcBef>
              <a:spcAft>
                <a:spcPts val="0"/>
              </a:spcAft>
              <a:buNone/>
              <a:defRPr sz="1299" b="0" baseline="0">
                <a:solidFill>
                  <a:srgbClr val="FFFFFF"/>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23"/>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4"/>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5"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16759272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p:nvPr>
        </p:nvSpPr>
        <p:spPr>
          <a:xfrm>
            <a:off x="5449591"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1" name="Marcador de texto 19"/>
          <p:cNvSpPr>
            <a:spLocks noGrp="1"/>
          </p:cNvSpPr>
          <p:nvPr>
            <p:ph type="body" sz="quarter" idx="20"/>
          </p:nvPr>
        </p:nvSpPr>
        <p:spPr>
          <a:xfrm>
            <a:off x="5449591" y="1509476"/>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3" name="Marcador de texto 19"/>
          <p:cNvSpPr>
            <a:spLocks noGrp="1"/>
          </p:cNvSpPr>
          <p:nvPr>
            <p:ph type="body" sz="quarter" idx="21"/>
          </p:nvPr>
        </p:nvSpPr>
        <p:spPr>
          <a:xfrm>
            <a:off x="5449591" y="4021464"/>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22"/>
          </p:nvPr>
        </p:nvSpPr>
        <p:spPr>
          <a:xfrm>
            <a:off x="5449591" y="4444015"/>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5" name="Marcador de texto 19"/>
          <p:cNvSpPr>
            <a:spLocks noGrp="1"/>
          </p:cNvSpPr>
          <p:nvPr>
            <p:ph type="body" sz="quarter" idx="23"/>
          </p:nvPr>
        </p:nvSpPr>
        <p:spPr>
          <a:xfrm>
            <a:off x="612617" y="1078621"/>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6" name="Marcador de texto 19"/>
          <p:cNvSpPr>
            <a:spLocks noGrp="1"/>
          </p:cNvSpPr>
          <p:nvPr>
            <p:ph type="body" sz="quarter" idx="24"/>
          </p:nvPr>
        </p:nvSpPr>
        <p:spPr>
          <a:xfrm>
            <a:off x="612617" y="1501181"/>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7" name="Marcador de texto 19"/>
          <p:cNvSpPr>
            <a:spLocks noGrp="1"/>
          </p:cNvSpPr>
          <p:nvPr>
            <p:ph type="body" sz="quarter" idx="25"/>
          </p:nvPr>
        </p:nvSpPr>
        <p:spPr>
          <a:xfrm>
            <a:off x="612617" y="4013169"/>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28" name="Marcador de texto 19"/>
          <p:cNvSpPr>
            <a:spLocks noGrp="1"/>
          </p:cNvSpPr>
          <p:nvPr>
            <p:ph type="body" sz="quarter" idx="26"/>
          </p:nvPr>
        </p:nvSpPr>
        <p:spPr>
          <a:xfrm>
            <a:off x="612617" y="4435720"/>
            <a:ext cx="4571654" cy="227976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2" name="Footer Placeholder 12"/>
          <p:cNvSpPr>
            <a:spLocks noGrp="1"/>
          </p:cNvSpPr>
          <p:nvPr>
            <p:ph type="ftr" sz="quarter" idx="27"/>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4"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25854902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91" y="1086916"/>
            <a:ext cx="4571654" cy="5636855"/>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9"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0"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4666863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4"/>
          </p:nvPr>
        </p:nvSpPr>
        <p:spPr>
          <a:xfrm>
            <a:off x="612617" y="1509475"/>
            <a:ext cx="4571654" cy="52143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8" name="Marcador de posición de imagen 3"/>
          <p:cNvSpPr>
            <a:spLocks noGrp="1"/>
          </p:cNvSpPr>
          <p:nvPr>
            <p:ph type="pic" sz="quarter" idx="23"/>
          </p:nvPr>
        </p:nvSpPr>
        <p:spPr>
          <a:xfrm>
            <a:off x="5449582" y="9"/>
            <a:ext cx="5239056" cy="7562850"/>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2" name="Marcador de texto 19"/>
          <p:cNvSpPr>
            <a:spLocks noGrp="1"/>
          </p:cNvSpPr>
          <p:nvPr>
            <p:ph type="body" sz="quarter" idx="12"/>
          </p:nvPr>
        </p:nvSpPr>
        <p:spPr>
          <a:xfrm>
            <a:off x="612609" y="321203"/>
            <a:ext cx="4571653"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9"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6354283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17" y="1086925"/>
            <a:ext cx="4571654"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1509467"/>
            <a:ext cx="10688638" cy="5214304"/>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0476420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8" y="1086925"/>
            <a:ext cx="5800312"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9" name="Marcador de posición de imagen 3"/>
          <p:cNvSpPr>
            <a:spLocks noGrp="1"/>
          </p:cNvSpPr>
          <p:nvPr>
            <p:ph type="pic" sz="quarter" idx="23"/>
          </p:nvPr>
        </p:nvSpPr>
        <p:spPr>
          <a:xfrm>
            <a:off x="0" y="3558380"/>
            <a:ext cx="10688638" cy="3165399"/>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
        <p:nvSpPr>
          <p:cNvPr id="10" name="Marcador de texto 19"/>
          <p:cNvSpPr>
            <a:spLocks noGrp="1"/>
          </p:cNvSpPr>
          <p:nvPr>
            <p:ph type="body" sz="quarter" idx="14"/>
          </p:nvPr>
        </p:nvSpPr>
        <p:spPr>
          <a:xfrm>
            <a:off x="612616" y="1509475"/>
            <a:ext cx="9452843" cy="1734005"/>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326139420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9" name="Marcador de posición de imagen 3"/>
          <p:cNvSpPr>
            <a:spLocks noGrp="1"/>
          </p:cNvSpPr>
          <p:nvPr>
            <p:ph type="pic" sz="quarter" idx="23"/>
          </p:nvPr>
        </p:nvSpPr>
        <p:spPr>
          <a:xfrm>
            <a:off x="0" y="1509467"/>
            <a:ext cx="5184262" cy="5214304"/>
          </a:xfrm>
          <a:prstGeom prst="rect">
            <a:avLst/>
          </a:prstGeom>
          <a:solidFill>
            <a:schemeClr val="accent1"/>
          </a:solidFill>
        </p:spPr>
        <p:txBody>
          <a:bodyPr vert="horz" lIns="99551" tIns="49775" rIns="99551" bIns="49775"/>
          <a:lstStyle>
            <a:lvl1pPr marL="0" indent="0" algn="l">
              <a:buNone/>
              <a:defRPr sz="2399" i="1" baseline="0">
                <a:solidFill>
                  <a:schemeClr val="tx2"/>
                </a:solidFill>
                <a:latin typeface="Gloriola"/>
                <a:cs typeface="Gloriola"/>
              </a:defRPr>
            </a:lvl1pPr>
          </a:lstStyle>
          <a:p>
            <a:pPr lvl="0"/>
            <a:r>
              <a:rPr lang="es-ES" noProof="0" smtClean="0"/>
              <a:t>Haga clic en el icono para agregar una imagen</a:t>
            </a:r>
            <a:endParaRPr lang="es-ES" noProof="0" dirty="0"/>
          </a:p>
        </p:txBody>
      </p:sp>
      <p:sp>
        <p:nvSpPr>
          <p:cNvPr id="13" name="Footer Placeholder 12"/>
          <p:cNvSpPr>
            <a:spLocks noGrp="1"/>
          </p:cNvSpPr>
          <p:nvPr>
            <p:ph type="ftr" sz="quarter" idx="2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1291077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 Fotografías 2 Destacados">
    <p:spTree>
      <p:nvGrpSpPr>
        <p:cNvPr id="1" name=""/>
        <p:cNvGrpSpPr/>
        <p:nvPr/>
      </p:nvGrpSpPr>
      <p:grpSpPr>
        <a:xfrm>
          <a:off x="0" y="0"/>
          <a:ext cx="0" cy="0"/>
          <a:chOff x="0" y="0"/>
          <a:chExt cx="0" cy="0"/>
        </a:xfrm>
      </p:grpSpPr>
      <p:sp>
        <p:nvSpPr>
          <p:cNvPr id="9" name="Rectangle 8"/>
          <p:cNvSpPr/>
          <p:nvPr/>
        </p:nvSpPr>
        <p:spPr>
          <a:xfrm>
            <a:off x="5449897" y="4449763"/>
            <a:ext cx="4572000" cy="533400"/>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latin typeface="Gloriola"/>
              <a:cs typeface="Gloriola"/>
            </a:endParaRPr>
          </a:p>
        </p:txBody>
      </p:sp>
      <p:sp>
        <p:nvSpPr>
          <p:cNvPr id="11" name="Rectangle 10"/>
          <p:cNvSpPr/>
          <p:nvPr/>
        </p:nvSpPr>
        <p:spPr>
          <a:xfrm>
            <a:off x="612784" y="5135563"/>
            <a:ext cx="4572000" cy="500062"/>
          </a:xfrm>
          <a:prstGeom prst="rect">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999" dirty="0">
              <a:solidFill>
                <a:srgbClr val="036456"/>
              </a:solidFill>
              <a:latin typeface="Gloriola"/>
              <a:cs typeface="Gloriola"/>
            </a:endParaRPr>
          </a:p>
        </p:txBody>
      </p:sp>
      <p:sp>
        <p:nvSpPr>
          <p:cNvPr id="18" name="Marcador de posición de imagen 3"/>
          <p:cNvSpPr>
            <a:spLocks noGrp="1"/>
          </p:cNvSpPr>
          <p:nvPr>
            <p:ph type="pic" sz="quarter" idx="23"/>
          </p:nvPr>
        </p:nvSpPr>
        <p:spPr>
          <a:xfrm>
            <a:off x="5449591" y="1086925"/>
            <a:ext cx="4571654" cy="4048675"/>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6" name="Marcador de posición de imagen 3"/>
          <p:cNvSpPr>
            <a:spLocks noGrp="1"/>
          </p:cNvSpPr>
          <p:nvPr>
            <p:ph type="pic" sz="quarter" idx="25"/>
          </p:nvPr>
        </p:nvSpPr>
        <p:spPr>
          <a:xfrm>
            <a:off x="612617" y="1086917"/>
            <a:ext cx="4571654" cy="4548352"/>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 noProof="0" smtClean="0"/>
              <a:t>Haga clic en el icono para agregar una imagen</a:t>
            </a:r>
            <a:endParaRPr lang="es-ES" noProof="0" dirty="0"/>
          </a:p>
        </p:txBody>
      </p:sp>
      <p:sp>
        <p:nvSpPr>
          <p:cNvPr id="14"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3" name="Footer Placeholder 12"/>
          <p:cNvSpPr>
            <a:spLocks noGrp="1"/>
          </p:cNvSpPr>
          <p:nvPr>
            <p:ph type="ftr" sz="quarter" idx="34"/>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5" name="Date Placeholder 14"/>
          <p:cNvSpPr>
            <a:spLocks noGrp="1"/>
          </p:cNvSpPr>
          <p:nvPr>
            <p:ph type="dt" sz="half" idx="35"/>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190329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83"/>
            <a:ext cx="9332570" cy="1578038"/>
          </a:xfrm>
          <a:prstGeom prst="rect">
            <a:avLst/>
          </a:prstGeom>
        </p:spPr>
        <p:txBody>
          <a:bodyPr vert="horz" lIns="99551" tIns="49775" rIns="99551" bIns="49775"/>
          <a:lstStyle>
            <a:lvl1pPr marL="0" indent="0">
              <a:spcBef>
                <a:spcPts val="0"/>
              </a:spcBef>
              <a:spcAft>
                <a:spcPts val="0"/>
              </a:spcAft>
              <a:buNone/>
              <a:defRPr sz="36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499" b="0" cap="all"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7"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5" name="Footer Placeholder 12"/>
          <p:cNvSpPr>
            <a:spLocks noGrp="1"/>
          </p:cNvSpPr>
          <p:nvPr>
            <p:ph type="ftr" sz="quarter" idx="15"/>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6" name="Date Placeholder 14"/>
          <p:cNvSpPr>
            <a:spLocks noGrp="1"/>
          </p:cNvSpPr>
          <p:nvPr>
            <p:ph type="dt" sz="half" idx="16"/>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19474444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16" y="3296494"/>
            <a:ext cx="9332571" cy="3580098"/>
          </a:xfrm>
          <a:prstGeom prst="rect">
            <a:avLst/>
          </a:prstGeom>
        </p:spPr>
        <p:txBody>
          <a:bodyPr vert="horz" lIns="99551" tIns="49775" rIns="99551" bIns="49775"/>
          <a:lstStyle>
            <a:lvl1pPr marL="0" indent="0">
              <a:buNone/>
              <a:defRPr sz="2299">
                <a:solidFill>
                  <a:srgbClr val="888B8D"/>
                </a:solidFill>
                <a:latin typeface="Gloriola"/>
                <a:cs typeface="Gloriola"/>
              </a:defRPr>
            </a:lvl1pPr>
          </a:lstStyle>
          <a:p>
            <a:pPr lvl="0"/>
            <a:r>
              <a:rPr lang="es-ES" noProof="0" smtClean="0"/>
              <a:t>Haga clic en el icono para agregar una tabla</a:t>
            </a:r>
            <a:endParaRPr lang="es-ES" noProof="0" dirty="0"/>
          </a:p>
        </p:txBody>
      </p:sp>
      <p:sp>
        <p:nvSpPr>
          <p:cNvPr id="13" name="Marcador de texto 19"/>
          <p:cNvSpPr>
            <a:spLocks noGrp="1"/>
          </p:cNvSpPr>
          <p:nvPr>
            <p:ph type="body" sz="quarter" idx="13"/>
          </p:nvPr>
        </p:nvSpPr>
        <p:spPr>
          <a:xfrm>
            <a:off x="612608" y="1086925"/>
            <a:ext cx="9332570" cy="422551"/>
          </a:xfrm>
          <a:prstGeom prst="rect">
            <a:avLst/>
          </a:prstGeom>
        </p:spPr>
        <p:txBody>
          <a:bodyPr vert="horz" lIns="99551" tIns="49775" rIns="99551" bIns="49775"/>
          <a:lstStyle>
            <a:lvl1pPr marL="0" indent="0">
              <a:spcBef>
                <a:spcPts val="0"/>
              </a:spcBef>
              <a:spcAft>
                <a:spcPts val="0"/>
              </a:spcAft>
              <a:buNone/>
              <a:defRPr sz="1599" b="0" baseline="0">
                <a:solidFill>
                  <a:schemeClr val="bg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14" name="Marcador de texto 19"/>
          <p:cNvSpPr>
            <a:spLocks noGrp="1"/>
          </p:cNvSpPr>
          <p:nvPr>
            <p:ph type="body" sz="quarter" idx="14"/>
          </p:nvPr>
        </p:nvSpPr>
        <p:spPr>
          <a:xfrm>
            <a:off x="612608" y="1509476"/>
            <a:ext cx="9332570" cy="1592707"/>
          </a:xfrm>
          <a:prstGeom prst="rect">
            <a:avLst/>
          </a:prstGeom>
        </p:spPr>
        <p:txBody>
          <a:bodyPr vert="horz" lIns="99551" tIns="49775" rIns="99551" bIns="49775"/>
          <a:lstStyle>
            <a:lvl1pPr marL="0" indent="0">
              <a:spcBef>
                <a:spcPts val="0"/>
              </a:spcBef>
              <a:spcAft>
                <a:spcPts val="0"/>
              </a:spcAft>
              <a:buNone/>
              <a:defRPr sz="1299" b="0"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8" name="Marcador de texto 19"/>
          <p:cNvSpPr>
            <a:spLocks noGrp="1"/>
          </p:cNvSpPr>
          <p:nvPr>
            <p:ph type="body" sz="quarter" idx="12"/>
          </p:nvPr>
        </p:nvSpPr>
        <p:spPr>
          <a:xfrm>
            <a:off x="612618" y="321203"/>
            <a:ext cx="7916788" cy="345045"/>
          </a:xfrm>
          <a:prstGeom prst="rect">
            <a:avLst/>
          </a:prstGeom>
        </p:spPr>
        <p:txBody>
          <a:bodyPr vert="horz" lIns="99551" tIns="49775" rIns="99551" bIns="49775"/>
          <a:lstStyle>
            <a:lvl1pPr marL="0" indent="0">
              <a:spcBef>
                <a:spcPts val="0"/>
              </a:spcBef>
              <a:spcAft>
                <a:spcPts val="0"/>
              </a:spcAft>
              <a:buNone/>
              <a:defRPr sz="1799" b="0" cap="none" baseline="0">
                <a:solidFill>
                  <a:schemeClr val="tx1"/>
                </a:solidFill>
                <a:latin typeface="Gloriola"/>
                <a:cs typeface="Gloriola"/>
              </a:defRPr>
            </a:lvl1pPr>
            <a:lvl2pPr>
              <a:defRPr sz="5898" b="1">
                <a:solidFill>
                  <a:srgbClr val="E42312"/>
                </a:solidFill>
              </a:defRPr>
            </a:lvl2pPr>
            <a:lvl3pPr>
              <a:defRPr sz="5898" b="1">
                <a:solidFill>
                  <a:srgbClr val="E42312"/>
                </a:solidFill>
              </a:defRPr>
            </a:lvl3pPr>
            <a:lvl4pPr>
              <a:defRPr sz="5898" b="1">
                <a:solidFill>
                  <a:srgbClr val="E42312"/>
                </a:solidFill>
              </a:defRPr>
            </a:lvl4pPr>
            <a:lvl5pPr>
              <a:defRPr sz="5898" b="1">
                <a:solidFill>
                  <a:srgbClr val="E42312"/>
                </a:solidFill>
              </a:defRPr>
            </a:lvl5pPr>
          </a:lstStyle>
          <a:p>
            <a:pPr lvl="0"/>
            <a:r>
              <a:rPr lang="es-ES" smtClean="0"/>
              <a:t>Haga clic para modificar el estilo de texto del patrón</a:t>
            </a:r>
          </a:p>
        </p:txBody>
      </p:sp>
      <p:sp>
        <p:nvSpPr>
          <p:cNvPr id="6" name="Footer Placeholder 12"/>
          <p:cNvSpPr>
            <a:spLocks noGrp="1"/>
          </p:cNvSpPr>
          <p:nvPr>
            <p:ph type="ftr" sz="quarter" idx="17"/>
          </p:nvPr>
        </p:nvSpPr>
        <p:spPr>
          <a:xfrm>
            <a:off x="1381134"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7" name="Date Placeholder 14"/>
          <p:cNvSpPr>
            <a:spLocks noGrp="1"/>
          </p:cNvSpPr>
          <p:nvPr>
            <p:ph type="dt" sz="half" idx="18"/>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206042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Portadilla 1">
    <p:spTree>
      <p:nvGrpSpPr>
        <p:cNvPr id="1" name=""/>
        <p:cNvGrpSpPr/>
        <p:nvPr/>
      </p:nvGrpSpPr>
      <p:grpSpPr>
        <a:xfrm>
          <a:off x="0" y="0"/>
          <a:ext cx="0" cy="0"/>
          <a:chOff x="0" y="0"/>
          <a:chExt cx="0" cy="0"/>
        </a:xfrm>
      </p:grpSpPr>
      <p:pic>
        <p:nvPicPr>
          <p:cNvPr id="4" name="Picture 3" descr="Portadilla_3.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21"/>
            <a:ext cx="10688638" cy="756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Marcador de texto 19"/>
          <p:cNvSpPr>
            <a:spLocks noGrp="1"/>
          </p:cNvSpPr>
          <p:nvPr>
            <p:ph type="body" sz="quarter" idx="13"/>
          </p:nvPr>
        </p:nvSpPr>
        <p:spPr>
          <a:xfrm>
            <a:off x="480880" y="1053813"/>
            <a:ext cx="17143145" cy="1097584"/>
          </a:xfrm>
          <a:prstGeom prst="rect">
            <a:avLst/>
          </a:prstGeom>
        </p:spPr>
        <p:txBody>
          <a:bodyPr vert="horz" lIns="99551" tIns="49775" rIns="99551" bIns="49775"/>
          <a:lstStyle>
            <a:lvl1pPr marL="0" indent="0">
              <a:spcBef>
                <a:spcPts val="0"/>
              </a:spcBef>
              <a:spcAft>
                <a:spcPts val="0"/>
              </a:spcAft>
              <a:buNone/>
              <a:defRPr sz="7000" b="0" cap="all"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
        <p:nvSpPr>
          <p:cNvPr id="24" name="Marcador de texto 19"/>
          <p:cNvSpPr>
            <a:spLocks noGrp="1"/>
          </p:cNvSpPr>
          <p:nvPr>
            <p:ph type="body" sz="quarter" idx="35"/>
          </p:nvPr>
        </p:nvSpPr>
        <p:spPr>
          <a:xfrm>
            <a:off x="480880" y="2320125"/>
            <a:ext cx="7160303" cy="546090"/>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 smtClean="0"/>
              <a:t>Haga clic para modificar el estilo de texto del patrón</a:t>
            </a:r>
          </a:p>
        </p:txBody>
      </p:sp>
    </p:spTree>
    <p:extLst>
      <p:ext uri="{BB962C8B-B14F-4D97-AF65-F5344CB8AC3E}">
        <p14:creationId xmlns:p14="http://schemas.microsoft.com/office/powerpoint/2010/main" val="29339241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50287" y="960082"/>
            <a:ext cx="2245626" cy="666823"/>
          </a:xfrm>
          <a:prstGeom prst="rect">
            <a:avLst/>
          </a:prstGeom>
        </p:spPr>
      </p:pic>
      <p:sp>
        <p:nvSpPr>
          <p:cNvPr id="5" name="Marcador de posición de imagen 3"/>
          <p:cNvSpPr>
            <a:spLocks noGrp="1"/>
          </p:cNvSpPr>
          <p:nvPr>
            <p:ph type="pic" sz="quarter" idx="23" hasCustomPrompt="1"/>
          </p:nvPr>
        </p:nvSpPr>
        <p:spPr>
          <a:xfrm>
            <a:off x="8" y="1"/>
            <a:ext cx="7120553" cy="7562849"/>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
        <p:nvSpPr>
          <p:cNvPr id="6" name="Rectangle 5"/>
          <p:cNvSpPr/>
          <p:nvPr userDrawn="1"/>
        </p:nvSpPr>
        <p:spPr>
          <a:xfrm>
            <a:off x="5607617" y="0"/>
            <a:ext cx="1512943" cy="7562848"/>
          </a:xfrm>
          <a:prstGeom prst="rect">
            <a:avLst/>
          </a:prstGeom>
          <a:solidFill>
            <a:srgbClr val="FFFFFF">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99" dirty="0">
              <a:solidFill>
                <a:srgbClr val="036456"/>
              </a:solidFill>
            </a:endParaRPr>
          </a:p>
        </p:txBody>
      </p:sp>
    </p:spTree>
    <p:extLst>
      <p:ext uri="{BB962C8B-B14F-4D97-AF65-F5344CB8AC3E}">
        <p14:creationId xmlns:p14="http://schemas.microsoft.com/office/powerpoint/2010/main" val="9780339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Contraportada Fotografía Editab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5660" y="409547"/>
            <a:ext cx="2245626" cy="666823"/>
          </a:xfrm>
          <a:prstGeom prst="rect">
            <a:avLst/>
          </a:prstGeom>
        </p:spPr>
      </p:pic>
      <p:sp>
        <p:nvSpPr>
          <p:cNvPr id="5" name="Marcador de posición de imagen 3"/>
          <p:cNvSpPr>
            <a:spLocks noGrp="1"/>
          </p:cNvSpPr>
          <p:nvPr>
            <p:ph type="pic" sz="quarter" idx="23" hasCustomPrompt="1"/>
          </p:nvPr>
        </p:nvSpPr>
        <p:spPr>
          <a:xfrm>
            <a:off x="0" y="2234677"/>
            <a:ext cx="10688638" cy="5328174"/>
          </a:xfrm>
          <a:prstGeom prst="rect">
            <a:avLst/>
          </a:prstGeom>
          <a:solidFill>
            <a:schemeClr val="accent1"/>
          </a:solidFill>
        </p:spPr>
        <p:txBody>
          <a:bodyPr vert="horz" lIns="99551" tIns="49775" rIns="99551" bIns="49775"/>
          <a:lstStyle>
            <a:lvl1pPr marL="0" indent="0" algn="l">
              <a:buNone/>
              <a:defRPr sz="2399" i="1" baseline="0">
                <a:solidFill>
                  <a:srgbClr val="FFFFFF"/>
                </a:solidFill>
                <a:latin typeface="Gloriola"/>
                <a:cs typeface="Gloriola"/>
              </a:defRPr>
            </a:lvl1pPr>
          </a:lstStyle>
          <a:p>
            <a:pPr lvl="0"/>
            <a:r>
              <a:rPr lang="es-ES_tradnl" noProof="0" dirty="0" smtClean="0"/>
              <a:t>Drag picture to placeholder or click icon to add a image</a:t>
            </a:r>
            <a:endParaRPr lang="es-ES" noProof="0" dirty="0"/>
          </a:p>
        </p:txBody>
      </p:sp>
    </p:spTree>
    <p:extLst>
      <p:ext uri="{BB962C8B-B14F-4D97-AF65-F5344CB8AC3E}">
        <p14:creationId xmlns:p14="http://schemas.microsoft.com/office/powerpoint/2010/main" val="29315929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4_1 Columna">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2965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Diseño personalizado">
    <p:spTree>
      <p:nvGrpSpPr>
        <p:cNvPr id="1" name=""/>
        <p:cNvGrpSpPr/>
        <p:nvPr/>
      </p:nvGrpSpPr>
      <p:grpSpPr>
        <a:xfrm>
          <a:off x="0" y="0"/>
          <a:ext cx="0" cy="0"/>
          <a:chOff x="0" y="0"/>
          <a:chExt cx="0" cy="0"/>
        </a:xfrm>
      </p:grpSpPr>
      <p:sp>
        <p:nvSpPr>
          <p:cNvPr id="3" name="Marcador de texto 19"/>
          <p:cNvSpPr>
            <a:spLocks noGrp="1"/>
          </p:cNvSpPr>
          <p:nvPr>
            <p:ph type="body" sz="quarter" idx="13"/>
          </p:nvPr>
        </p:nvSpPr>
        <p:spPr>
          <a:xfrm>
            <a:off x="714376" y="4785122"/>
            <a:ext cx="4094835" cy="990417"/>
          </a:xfrm>
          <a:prstGeom prst="rect">
            <a:avLst/>
          </a:prstGeom>
        </p:spPr>
        <p:txBody>
          <a:bodyPr vert="horz" lIns="99551" tIns="49775" rIns="99551" bIns="49775"/>
          <a:lstStyle>
            <a:lvl1pPr marL="0" indent="0">
              <a:spcBef>
                <a:spcPts val="0"/>
              </a:spcBef>
              <a:spcAft>
                <a:spcPts val="0"/>
              </a:spcAft>
              <a:buNone/>
              <a:defRPr sz="2199" b="0" cap="none" baseline="0">
                <a:solidFill>
                  <a:srgbClr val="0E5C48"/>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4" name="Subtítulo 2"/>
          <p:cNvSpPr>
            <a:spLocks noGrp="1"/>
          </p:cNvSpPr>
          <p:nvPr>
            <p:ph type="subTitle" idx="1" hasCustomPrompt="1"/>
          </p:nvPr>
        </p:nvSpPr>
        <p:spPr>
          <a:xfrm>
            <a:off x="714375" y="5987139"/>
            <a:ext cx="4231754" cy="285387"/>
          </a:xfrm>
          <a:prstGeom prst="rect">
            <a:avLst/>
          </a:prstGeom>
        </p:spPr>
        <p:txBody>
          <a:bodyPr lIns="99551" tIns="49775" rIns="99551" bIns="49775"/>
          <a:lstStyle>
            <a:lvl1pPr marL="0" indent="0" algn="l">
              <a:spcBef>
                <a:spcPts val="0"/>
              </a:spcBef>
              <a:buNone/>
              <a:defRPr sz="1399" b="0" i="0" cap="none" baseline="0">
                <a:solidFill>
                  <a:srgbClr val="353D37"/>
                </a:solidFill>
                <a:latin typeface="Gloriola"/>
                <a:cs typeface="Gloriola"/>
              </a:defRPr>
            </a:lvl1pPr>
            <a:lvl2pPr marL="497455" indent="0" algn="ctr">
              <a:buNone/>
              <a:defRPr>
                <a:solidFill>
                  <a:schemeClr val="tx1">
                    <a:tint val="75000"/>
                  </a:schemeClr>
                </a:solidFill>
              </a:defRPr>
            </a:lvl2pPr>
            <a:lvl3pPr marL="994910" indent="0" algn="ctr">
              <a:buNone/>
              <a:defRPr>
                <a:solidFill>
                  <a:schemeClr val="tx1">
                    <a:tint val="75000"/>
                  </a:schemeClr>
                </a:solidFill>
              </a:defRPr>
            </a:lvl3pPr>
            <a:lvl4pPr marL="1492365" indent="0" algn="ctr">
              <a:buNone/>
              <a:defRPr>
                <a:solidFill>
                  <a:schemeClr val="tx1">
                    <a:tint val="75000"/>
                  </a:schemeClr>
                </a:solidFill>
              </a:defRPr>
            </a:lvl4pPr>
            <a:lvl5pPr marL="1989821" indent="0" algn="ctr">
              <a:buNone/>
              <a:defRPr>
                <a:solidFill>
                  <a:schemeClr val="tx1">
                    <a:tint val="75000"/>
                  </a:schemeClr>
                </a:solidFill>
              </a:defRPr>
            </a:lvl5pPr>
            <a:lvl6pPr marL="2487275" indent="0" algn="ctr">
              <a:buNone/>
              <a:defRPr>
                <a:solidFill>
                  <a:schemeClr val="tx1">
                    <a:tint val="75000"/>
                  </a:schemeClr>
                </a:solidFill>
              </a:defRPr>
            </a:lvl6pPr>
            <a:lvl7pPr marL="2984731" indent="0" algn="ctr">
              <a:buNone/>
              <a:defRPr>
                <a:solidFill>
                  <a:schemeClr val="tx1">
                    <a:tint val="75000"/>
                  </a:schemeClr>
                </a:solidFill>
              </a:defRPr>
            </a:lvl7pPr>
            <a:lvl8pPr marL="3482185" indent="0" algn="ctr">
              <a:buNone/>
              <a:defRPr>
                <a:solidFill>
                  <a:schemeClr val="tx1">
                    <a:tint val="75000"/>
                  </a:schemeClr>
                </a:solidFill>
              </a:defRPr>
            </a:lvl8pPr>
            <a:lvl9pPr marL="3979641" indent="0" algn="ctr">
              <a:buNone/>
              <a:defRPr>
                <a:solidFill>
                  <a:schemeClr val="tx1">
                    <a:tint val="75000"/>
                  </a:schemeClr>
                </a:solidFill>
              </a:defRPr>
            </a:lvl9pPr>
          </a:lstStyle>
          <a:p>
            <a:r>
              <a:rPr lang="es-ES_tradnl" dirty="0" smtClean="0"/>
              <a:t>Haga clic para modificar el estilo de subtítulo</a:t>
            </a:r>
            <a:endParaRPr lang="es-ES" dirty="0"/>
          </a:p>
        </p:txBody>
      </p:sp>
      <p:sp>
        <p:nvSpPr>
          <p:cNvPr id="5" name="Marcador de texto 19"/>
          <p:cNvSpPr>
            <a:spLocks noGrp="1"/>
          </p:cNvSpPr>
          <p:nvPr>
            <p:ph type="body" sz="quarter" idx="14"/>
          </p:nvPr>
        </p:nvSpPr>
        <p:spPr>
          <a:xfrm>
            <a:off x="714375" y="6282637"/>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6" name="Marcador de texto 19"/>
          <p:cNvSpPr>
            <a:spLocks noGrp="1"/>
          </p:cNvSpPr>
          <p:nvPr>
            <p:ph type="body" sz="quarter" idx="15"/>
          </p:nvPr>
        </p:nvSpPr>
        <p:spPr>
          <a:xfrm>
            <a:off x="714375" y="6563623"/>
            <a:ext cx="4237524" cy="280986"/>
          </a:xfrm>
          <a:prstGeom prst="rect">
            <a:avLst/>
          </a:prstGeom>
        </p:spPr>
        <p:txBody>
          <a:bodyPr vert="horz" lIns="99551" tIns="49775" rIns="99551" bIns="49775"/>
          <a:lstStyle>
            <a:lvl1pPr marL="0" indent="0">
              <a:spcBef>
                <a:spcPts val="0"/>
              </a:spcBef>
              <a:spcAft>
                <a:spcPts val="0"/>
              </a:spcAft>
              <a:buNone/>
              <a:defRPr sz="1100" b="0" cap="none" baseline="0">
                <a:solidFill>
                  <a:srgbClr val="353D37"/>
                </a:solidFill>
                <a:latin typeface="Gloriola"/>
                <a:cs typeface="Gloriola"/>
              </a:defRPr>
            </a:lvl1pPr>
            <a:lvl2pPr>
              <a:defRPr sz="5897" b="1">
                <a:solidFill>
                  <a:srgbClr val="E42312"/>
                </a:solidFill>
              </a:defRPr>
            </a:lvl2pPr>
            <a:lvl3pPr>
              <a:defRPr sz="5897" b="1">
                <a:solidFill>
                  <a:srgbClr val="E42312"/>
                </a:solidFill>
              </a:defRPr>
            </a:lvl3pPr>
            <a:lvl4pPr>
              <a:defRPr sz="5897" b="1">
                <a:solidFill>
                  <a:srgbClr val="E42312"/>
                </a:solidFill>
              </a:defRPr>
            </a:lvl4pPr>
            <a:lvl5pPr>
              <a:defRPr sz="5897" b="1">
                <a:solidFill>
                  <a:srgbClr val="E42312"/>
                </a:solidFill>
              </a:defRPr>
            </a:lvl5pPr>
          </a:lstStyle>
          <a:p>
            <a:pPr lvl="0"/>
            <a:r>
              <a:rPr lang="es-ES" smtClean="0"/>
              <a:t>Haga clic para modificar el estilo de texto del patrón</a:t>
            </a:r>
          </a:p>
        </p:txBody>
      </p:sp>
      <p:sp>
        <p:nvSpPr>
          <p:cNvPr id="7" name="Marcador de posición de imagen 3"/>
          <p:cNvSpPr>
            <a:spLocks noGrp="1"/>
          </p:cNvSpPr>
          <p:nvPr>
            <p:ph type="pic" sz="quarter" idx="23" hasCustomPrompt="1"/>
          </p:nvPr>
        </p:nvSpPr>
        <p:spPr>
          <a:xfrm>
            <a:off x="0" y="1"/>
            <a:ext cx="10688638" cy="4107652"/>
          </a:xfrm>
          <a:prstGeom prst="rect">
            <a:avLst/>
          </a:prstGeom>
          <a:solidFill>
            <a:srgbClr val="A39E97"/>
          </a:solidFill>
        </p:spPr>
        <p:txBody>
          <a:bodyPr vert="horz" lIns="99551" tIns="49775" rIns="99551" bIns="49775"/>
          <a:lstStyle>
            <a:lvl1pPr marL="0" indent="0" algn="l" rtl="0">
              <a:buNone/>
              <a:defRPr sz="2399"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Rectangle 6"/>
          <p:cNvSpPr/>
          <p:nvPr userDrawn="1"/>
        </p:nvSpPr>
        <p:spPr>
          <a:xfrm>
            <a:off x="0" y="3066254"/>
            <a:ext cx="10688638" cy="1041400"/>
          </a:xfrm>
          <a:prstGeom prst="rect">
            <a:avLst/>
          </a:prstGeom>
          <a:solidFill>
            <a:schemeClr val="bg1">
              <a:alpha val="73000"/>
            </a:schemeClr>
          </a:solidFill>
          <a:ln w="9525" cap="flat" cmpd="sng" algn="ctr">
            <a:noFill/>
            <a:prstDash val="solid"/>
          </a:ln>
          <a:effectLst/>
        </p:spPr>
        <p:txBody>
          <a:bodyPr anchor="ctr"/>
          <a:lstStyle/>
          <a:p>
            <a:pPr algn="ctr" defTabSz="913851" fontAlgn="auto">
              <a:spcBef>
                <a:spcPts val="0"/>
              </a:spcBef>
              <a:spcAft>
                <a:spcPts val="0"/>
              </a:spcAft>
              <a:defRPr/>
            </a:pPr>
            <a:endParaRPr lang="en-US" sz="1799" kern="0" dirty="0">
              <a:solidFill>
                <a:srgbClr val="036456"/>
              </a:solidFill>
              <a:latin typeface=""/>
              <a:cs typeface=""/>
            </a:endParaRPr>
          </a:p>
        </p:txBody>
      </p:sp>
      <p:pic>
        <p:nvPicPr>
          <p:cNvPr id="10" name="Imagen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6439" y="5925720"/>
            <a:ext cx="3206337" cy="1218607"/>
          </a:xfrm>
          <a:prstGeom prst="rect">
            <a:avLst/>
          </a:prstGeom>
        </p:spPr>
      </p:pic>
    </p:spTree>
    <p:extLst>
      <p:ext uri="{BB962C8B-B14F-4D97-AF65-F5344CB8AC3E}">
        <p14:creationId xmlns:p14="http://schemas.microsoft.com/office/powerpoint/2010/main" val="37804347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Índice">
    <p:spTree>
      <p:nvGrpSpPr>
        <p:cNvPr id="1" name=""/>
        <p:cNvGrpSpPr/>
        <p:nvPr/>
      </p:nvGrpSpPr>
      <p:grpSpPr>
        <a:xfrm>
          <a:off x="0" y="0"/>
          <a:ext cx="0" cy="0"/>
          <a:chOff x="0" y="0"/>
          <a:chExt cx="0" cy="0"/>
        </a:xfrm>
      </p:grpSpPr>
      <p:sp>
        <p:nvSpPr>
          <p:cNvPr id="8" name="Marcador de texto 19"/>
          <p:cNvSpPr>
            <a:spLocks noGrp="1"/>
          </p:cNvSpPr>
          <p:nvPr>
            <p:ph type="body" sz="quarter" idx="13" hasCustomPrompt="1"/>
          </p:nvPr>
        </p:nvSpPr>
        <p:spPr>
          <a:xfrm>
            <a:off x="536024" y="675983"/>
            <a:ext cx="11716941" cy="1130168"/>
          </a:xfrm>
          <a:prstGeom prst="rect">
            <a:avLst/>
          </a:prstGeom>
        </p:spPr>
        <p:txBody>
          <a:bodyPr vert="horz" lIns="99551" tIns="49775" rIns="99551" bIns="49775"/>
          <a:lstStyle>
            <a:lvl1pPr marL="0" indent="0">
              <a:spcBef>
                <a:spcPts val="0"/>
              </a:spcBef>
              <a:spcAft>
                <a:spcPts val="0"/>
              </a:spcAft>
              <a:buNone/>
              <a:defRPr sz="68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ÍNDICE</a:t>
            </a:r>
          </a:p>
        </p:txBody>
      </p:sp>
      <p:sp>
        <p:nvSpPr>
          <p:cNvPr id="11" name="Marcador de texto 19"/>
          <p:cNvSpPr>
            <a:spLocks noGrp="1"/>
          </p:cNvSpPr>
          <p:nvPr>
            <p:ph type="body" sz="quarter" idx="14" hasCustomPrompt="1"/>
          </p:nvPr>
        </p:nvSpPr>
        <p:spPr>
          <a:xfrm>
            <a:off x="638136" y="2177116"/>
            <a:ext cx="4786354" cy="318306"/>
          </a:xfrm>
          <a:prstGeom prst="rect">
            <a:avLst/>
          </a:prstGeom>
        </p:spPr>
        <p:txBody>
          <a:bodyPr vert="horz" lIns="99551" tIns="49775" rIns="99551" bIns="49775"/>
          <a:lstStyle>
            <a:lvl1pPr marL="0" indent="0">
              <a:spcBef>
                <a:spcPts val="0"/>
              </a:spcBef>
              <a:spcAft>
                <a:spcPts val="0"/>
              </a:spcAft>
              <a:buNone/>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a:t>
            </a:r>
          </a:p>
        </p:txBody>
      </p:sp>
      <p:sp>
        <p:nvSpPr>
          <p:cNvPr id="12" name="Marcador de texto 19"/>
          <p:cNvSpPr>
            <a:spLocks noGrp="1"/>
          </p:cNvSpPr>
          <p:nvPr>
            <p:ph type="body" sz="quarter" idx="17" hasCustomPrompt="1"/>
          </p:nvPr>
        </p:nvSpPr>
        <p:spPr>
          <a:xfrm>
            <a:off x="638136" y="264782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3" name="Marcador de texto 19"/>
          <p:cNvSpPr>
            <a:spLocks noGrp="1"/>
          </p:cNvSpPr>
          <p:nvPr>
            <p:ph type="body" sz="quarter" idx="18" hasCustomPrompt="1"/>
          </p:nvPr>
        </p:nvSpPr>
        <p:spPr>
          <a:xfrm>
            <a:off x="638136" y="3146433"/>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4" name="Marcador de texto 19"/>
          <p:cNvSpPr>
            <a:spLocks noGrp="1"/>
          </p:cNvSpPr>
          <p:nvPr>
            <p:ph type="body" sz="quarter" idx="19" hasCustomPrompt="1"/>
          </p:nvPr>
        </p:nvSpPr>
        <p:spPr>
          <a:xfrm>
            <a:off x="638136" y="3617139"/>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5" name="Marcador de texto 19"/>
          <p:cNvSpPr>
            <a:spLocks noGrp="1"/>
          </p:cNvSpPr>
          <p:nvPr>
            <p:ph type="body" sz="quarter" idx="20" hasCustomPrompt="1"/>
          </p:nvPr>
        </p:nvSpPr>
        <p:spPr>
          <a:xfrm>
            <a:off x="638136" y="4097495"/>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6" name="Marcador de texto 19"/>
          <p:cNvSpPr>
            <a:spLocks noGrp="1"/>
          </p:cNvSpPr>
          <p:nvPr>
            <p:ph type="body" sz="quarter" idx="21" hasCustomPrompt="1"/>
          </p:nvPr>
        </p:nvSpPr>
        <p:spPr>
          <a:xfrm>
            <a:off x="638136" y="4568201"/>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7" name="Marcador de texto 19"/>
          <p:cNvSpPr>
            <a:spLocks noGrp="1"/>
          </p:cNvSpPr>
          <p:nvPr>
            <p:ph type="body" sz="quarter" idx="22" hasCustomPrompt="1"/>
          </p:nvPr>
        </p:nvSpPr>
        <p:spPr>
          <a:xfrm>
            <a:off x="638136" y="5066812"/>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8" name="Marcador de texto 19"/>
          <p:cNvSpPr>
            <a:spLocks noGrp="1"/>
          </p:cNvSpPr>
          <p:nvPr>
            <p:ph type="body" sz="quarter" idx="23" hasCustomPrompt="1"/>
          </p:nvPr>
        </p:nvSpPr>
        <p:spPr>
          <a:xfrm>
            <a:off x="638136" y="5537518"/>
            <a:ext cx="4786354" cy="318306"/>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1600" b="1"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estilo de texto</a:t>
            </a:r>
          </a:p>
          <a:p>
            <a:pPr lvl="0"/>
            <a:endParaRPr lang="es-ES_tradnl" dirty="0" smtClean="0"/>
          </a:p>
        </p:txBody>
      </p:sp>
      <p:sp>
        <p:nvSpPr>
          <p:cNvPr id="19" name="Marcador de texto 19"/>
          <p:cNvSpPr>
            <a:spLocks noGrp="1"/>
          </p:cNvSpPr>
          <p:nvPr>
            <p:ph type="body" sz="quarter" idx="24" hasCustomPrompt="1"/>
          </p:nvPr>
        </p:nvSpPr>
        <p:spPr>
          <a:xfrm>
            <a:off x="6004427" y="2177116"/>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0" name="Marcador de texto 19"/>
          <p:cNvSpPr>
            <a:spLocks noGrp="1"/>
          </p:cNvSpPr>
          <p:nvPr>
            <p:ph type="body" sz="quarter" idx="25" hasCustomPrompt="1"/>
          </p:nvPr>
        </p:nvSpPr>
        <p:spPr>
          <a:xfrm>
            <a:off x="6004427" y="264782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1" name="Marcador de texto 19"/>
          <p:cNvSpPr>
            <a:spLocks noGrp="1"/>
          </p:cNvSpPr>
          <p:nvPr>
            <p:ph type="body" sz="quarter" idx="26" hasCustomPrompt="1"/>
          </p:nvPr>
        </p:nvSpPr>
        <p:spPr>
          <a:xfrm>
            <a:off x="6004427" y="315047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2" name="Marcador de texto 19"/>
          <p:cNvSpPr>
            <a:spLocks noGrp="1"/>
          </p:cNvSpPr>
          <p:nvPr>
            <p:ph type="body" sz="quarter" idx="27" hasCustomPrompt="1"/>
          </p:nvPr>
        </p:nvSpPr>
        <p:spPr>
          <a:xfrm>
            <a:off x="6004427" y="3621177"/>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3" name="Marcador de texto 19"/>
          <p:cNvSpPr>
            <a:spLocks noGrp="1"/>
          </p:cNvSpPr>
          <p:nvPr>
            <p:ph type="body" sz="quarter" idx="28" hasCustomPrompt="1"/>
          </p:nvPr>
        </p:nvSpPr>
        <p:spPr>
          <a:xfrm>
            <a:off x="5991664" y="4097495"/>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4" name="Marcador de texto 19"/>
          <p:cNvSpPr>
            <a:spLocks noGrp="1"/>
          </p:cNvSpPr>
          <p:nvPr>
            <p:ph type="body" sz="quarter" idx="29" hasCustomPrompt="1"/>
          </p:nvPr>
        </p:nvSpPr>
        <p:spPr>
          <a:xfrm>
            <a:off x="5991664" y="4568201"/>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5" name="Marcador de texto 19"/>
          <p:cNvSpPr>
            <a:spLocks noGrp="1"/>
          </p:cNvSpPr>
          <p:nvPr>
            <p:ph type="body" sz="quarter" idx="30" hasCustomPrompt="1"/>
          </p:nvPr>
        </p:nvSpPr>
        <p:spPr>
          <a:xfrm>
            <a:off x="5991664" y="5066812"/>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6" name="Marcador de texto 19"/>
          <p:cNvSpPr>
            <a:spLocks noGrp="1"/>
          </p:cNvSpPr>
          <p:nvPr>
            <p:ph type="body" sz="quarter" idx="31" hasCustomPrompt="1"/>
          </p:nvPr>
        </p:nvSpPr>
        <p:spPr>
          <a:xfrm>
            <a:off x="5991664" y="5537518"/>
            <a:ext cx="4308483" cy="318306"/>
          </a:xfrm>
          <a:prstGeom prst="rect">
            <a:avLst/>
          </a:prstGeom>
        </p:spPr>
        <p:txBody>
          <a:bodyPr vert="horz" lIns="99551" tIns="49775" rIns="99551" bIns="49775"/>
          <a:lstStyle>
            <a:lvl1pPr marL="0" indent="0" algn="l">
              <a:spcBef>
                <a:spcPts val="0"/>
              </a:spcBef>
              <a:spcAft>
                <a:spcPts val="0"/>
              </a:spcAft>
              <a:buNone/>
              <a:defRPr sz="1600" b="0" i="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0</a:t>
            </a:r>
          </a:p>
        </p:txBody>
      </p:sp>
      <p:sp>
        <p:nvSpPr>
          <p:cNvPr id="29"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5517098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6485285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1 Columna">
    <p:spTree>
      <p:nvGrpSpPr>
        <p:cNvPr id="1" name=""/>
        <p:cNvGrpSpPr/>
        <p:nvPr/>
      </p:nvGrpSpPr>
      <p:grpSpPr>
        <a:xfrm>
          <a:off x="0" y="0"/>
          <a:ext cx="0" cy="0"/>
          <a:chOff x="0" y="0"/>
          <a:chExt cx="0" cy="0"/>
        </a:xfrm>
      </p:grpSpPr>
      <p:sp>
        <p:nvSpPr>
          <p:cNvPr id="17"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texto 19"/>
          <p:cNvSpPr>
            <a:spLocks noGrp="1"/>
          </p:cNvSpPr>
          <p:nvPr>
            <p:ph type="body" sz="quarter" idx="14"/>
          </p:nvPr>
        </p:nvSpPr>
        <p:spPr>
          <a:xfrm>
            <a:off x="612608" y="1509467"/>
            <a:ext cx="9332570" cy="5222320"/>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2"/>
          </p:nvPr>
        </p:nvSpPr>
        <p:spPr>
          <a:xfrm>
            <a:off x="612609" y="506103"/>
            <a:ext cx="7218670"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1"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4594860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 Columna 2 párrafos">
    <p:spTree>
      <p:nvGrpSpPr>
        <p:cNvPr id="1" name=""/>
        <p:cNvGrpSpPr/>
        <p:nvPr/>
      </p:nvGrpSpPr>
      <p:grpSpPr>
        <a:xfrm>
          <a:off x="0" y="0"/>
          <a:ext cx="0" cy="0"/>
          <a:chOff x="0" y="0"/>
          <a:chExt cx="0" cy="0"/>
        </a:xfrm>
      </p:grpSpPr>
      <p:sp>
        <p:nvSpPr>
          <p:cNvPr id="18"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9" name="Marcador de texto 19"/>
          <p:cNvSpPr>
            <a:spLocks noGrp="1"/>
          </p:cNvSpPr>
          <p:nvPr>
            <p:ph type="body" sz="quarter" idx="14"/>
          </p:nvPr>
        </p:nvSpPr>
        <p:spPr>
          <a:xfrm>
            <a:off x="612608" y="1509467"/>
            <a:ext cx="9332570" cy="221036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0" name="Marcador de texto 19"/>
          <p:cNvSpPr>
            <a:spLocks noGrp="1"/>
          </p:cNvSpPr>
          <p:nvPr>
            <p:ph type="body" sz="quarter" idx="19"/>
          </p:nvPr>
        </p:nvSpPr>
        <p:spPr>
          <a:xfrm>
            <a:off x="612608" y="4063891"/>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1" name="Marcador de texto 19"/>
          <p:cNvSpPr>
            <a:spLocks noGrp="1"/>
          </p:cNvSpPr>
          <p:nvPr>
            <p:ph type="body" sz="quarter" idx="20"/>
          </p:nvPr>
        </p:nvSpPr>
        <p:spPr>
          <a:xfrm>
            <a:off x="612608" y="4486441"/>
            <a:ext cx="9332570" cy="2241383"/>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texto 19"/>
          <p:cNvSpPr>
            <a:spLocks noGrp="1"/>
          </p:cNvSpPr>
          <p:nvPr>
            <p:ph type="body" sz="quarter" idx="12"/>
          </p:nvPr>
        </p:nvSpPr>
        <p:spPr>
          <a:xfrm>
            <a:off x="612609" y="506103"/>
            <a:ext cx="7148118"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4568257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 Columa 1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9" name="Marcador de texto 19"/>
          <p:cNvSpPr>
            <a:spLocks noGrp="1"/>
          </p:cNvSpPr>
          <p:nvPr>
            <p:ph type="body" sz="quarter" idx="20"/>
          </p:nvPr>
        </p:nvSpPr>
        <p:spPr>
          <a:xfrm>
            <a:off x="615617" y="5128783"/>
            <a:ext cx="9329561" cy="159904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Marcador de texto 19"/>
          <p:cNvSpPr>
            <a:spLocks noGrp="1"/>
          </p:cNvSpPr>
          <p:nvPr>
            <p:ph type="body" sz="quarter" idx="23"/>
          </p:nvPr>
        </p:nvSpPr>
        <p:spPr>
          <a:xfrm>
            <a:off x="612608" y="4713649"/>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2"/>
          </p:nvPr>
        </p:nvSpPr>
        <p:spPr>
          <a:xfrm>
            <a:off x="612609" y="506103"/>
            <a:ext cx="727746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616419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 Columnas">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marR="0" indent="0" algn="l" defTabSz="496888" rtl="0" eaLnBrk="1" fontAlgn="base" latinLnBrk="0" hangingPunct="1">
              <a:lnSpc>
                <a:spcPct val="100000"/>
              </a:lnSpc>
              <a:spcBef>
                <a:spcPts val="0"/>
              </a:spcBef>
              <a:spcAft>
                <a:spcPts val="0"/>
              </a:spcAft>
              <a:buClrTx/>
              <a:buSzTx/>
              <a:buFont typeface="Arial" charset="0"/>
              <a:buNone/>
              <a:tabLst/>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marL="0" marR="0" lvl="0" indent="0" algn="l" defTabSz="496888" rtl="0" eaLnBrk="1" fontAlgn="base" latinLnBrk="0" hangingPunct="1">
              <a:lnSpc>
                <a:spcPct val="100000"/>
              </a:lnSpc>
              <a:spcBef>
                <a:spcPts val="0"/>
              </a:spcBef>
              <a:spcAft>
                <a:spcPts val="0"/>
              </a:spcAft>
              <a:buClrTx/>
              <a:buSzTx/>
              <a:buFont typeface="Arial" charset="0"/>
              <a:buNone/>
              <a:tabLst/>
              <a:defRPr/>
            </a:pPr>
            <a:r>
              <a:rPr lang="es-ES_tradnl" dirty="0" smtClean="0"/>
              <a:t>Haga clic para modificar el texto</a:t>
            </a:r>
          </a:p>
          <a:p>
            <a:pPr lvl="0"/>
            <a:endParaRPr lang="es-ES_tradnl" dirty="0" smtClean="0"/>
          </a:p>
        </p:txBody>
      </p:sp>
      <p:sp>
        <p:nvSpPr>
          <p:cNvPr id="11" name="Marcador de texto 19"/>
          <p:cNvSpPr>
            <a:spLocks noGrp="1"/>
          </p:cNvSpPr>
          <p:nvPr>
            <p:ph type="body" sz="quarter" idx="20"/>
          </p:nvPr>
        </p:nvSpPr>
        <p:spPr>
          <a:xfrm>
            <a:off x="5449582" y="1509467"/>
            <a:ext cx="4571654" cy="5216986"/>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2"/>
          </p:nvPr>
        </p:nvSpPr>
        <p:spPr>
          <a:xfrm>
            <a:off x="612609" y="506103"/>
            <a:ext cx="7183394"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78176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Columna">
    <p:spTree>
      <p:nvGrpSpPr>
        <p:cNvPr id="1" name=""/>
        <p:cNvGrpSpPr/>
        <p:nvPr/>
      </p:nvGrpSpPr>
      <p:grpSpPr>
        <a:xfrm>
          <a:off x="0" y="0"/>
          <a:ext cx="0" cy="0"/>
          <a:chOff x="0" y="0"/>
          <a:chExt cx="0" cy="0"/>
        </a:xfrm>
      </p:grpSpPr>
      <p:sp>
        <p:nvSpPr>
          <p:cNvPr id="2" name="Footer Placeholder 12"/>
          <p:cNvSpPr>
            <a:spLocks noGrp="1"/>
          </p:cNvSpPr>
          <p:nvPr>
            <p:ph type="ftr" sz="quarter" idx="10"/>
          </p:nvPr>
        </p:nvSpPr>
        <p:spPr>
          <a:xfrm>
            <a:off x="138124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3" name="Date Placeholder 14"/>
          <p:cNvSpPr>
            <a:spLocks noGrp="1"/>
          </p:cNvSpPr>
          <p:nvPr>
            <p:ph type="dt" sz="half" idx="11"/>
          </p:nvPr>
        </p:nvSpPr>
        <p:spPr>
          <a:xfrm>
            <a:off x="534988" y="7010400"/>
            <a:ext cx="685800" cy="401638"/>
          </a:xfrm>
          <a:prstGeom prst="rect">
            <a:avLst/>
          </a:prstGeom>
        </p:spPr>
        <p:txBody>
          <a:bodyPr vert="horz" lIns="91440" tIns="45720" rIns="91440" bIns="45720" rtlCol="0" anchor="ctr"/>
          <a:lstStyle>
            <a:lvl1pPr algn="l">
              <a:defRPr sz="800" b="1" smtClean="0">
                <a:solidFill>
                  <a:srgbClr val="4D4C4C"/>
                </a:solidFill>
                <a:latin typeface="Gloriola"/>
                <a:cs typeface="Gloriola"/>
              </a:defRPr>
            </a:lvl1pPr>
          </a:lstStyle>
          <a:p>
            <a:pPr>
              <a:defRPr/>
            </a:pPr>
            <a:endParaRPr lang="en-US" dirty="0"/>
          </a:p>
        </p:txBody>
      </p:sp>
    </p:spTree>
    <p:extLst>
      <p:ext uri="{BB962C8B-B14F-4D97-AF65-F5344CB8AC3E}">
        <p14:creationId xmlns:p14="http://schemas.microsoft.com/office/powerpoint/2010/main" val="35730816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 Columnas 1 Destacado">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0"/>
          </p:nvPr>
        </p:nvSpPr>
        <p:spPr>
          <a:xfrm>
            <a:off x="5449582" y="1509467"/>
            <a:ext cx="4571654" cy="25573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Marcador de texto 19"/>
          <p:cNvSpPr>
            <a:spLocks noGrp="1"/>
          </p:cNvSpPr>
          <p:nvPr>
            <p:ph type="body" sz="quarter" idx="12"/>
          </p:nvPr>
        </p:nvSpPr>
        <p:spPr>
          <a:xfrm>
            <a:off x="612609" y="506103"/>
            <a:ext cx="712460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25" hasCustomPrompt="1"/>
          </p:nvPr>
        </p:nvSpPr>
        <p:spPr>
          <a:xfrm>
            <a:off x="5449582" y="4431929"/>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9" name="Marcador de texto 19"/>
          <p:cNvSpPr>
            <a:spLocks noGrp="1"/>
          </p:cNvSpPr>
          <p:nvPr>
            <p:ph type="body" sz="quarter" idx="26"/>
          </p:nvPr>
        </p:nvSpPr>
        <p:spPr>
          <a:xfrm>
            <a:off x="5449582" y="4854480"/>
            <a:ext cx="4571654" cy="1869291"/>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20"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5064637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 Columnas 4 Secciones">
    <p:spTree>
      <p:nvGrpSpPr>
        <p:cNvPr id="1" name=""/>
        <p:cNvGrpSpPr/>
        <p:nvPr/>
      </p:nvGrpSpPr>
      <p:grpSpPr>
        <a:xfrm>
          <a:off x="0" y="0"/>
          <a:ext cx="0" cy="0"/>
          <a:chOff x="0" y="0"/>
          <a:chExt cx="0" cy="0"/>
        </a:xfrm>
      </p:grpSpPr>
      <p:sp>
        <p:nvSpPr>
          <p:cNvPr id="10" name="Marcador de texto 19"/>
          <p:cNvSpPr>
            <a:spLocks noGrp="1"/>
          </p:cNvSpPr>
          <p:nvPr>
            <p:ph type="body" sz="quarter" idx="19" hasCustomPrompt="1"/>
          </p:nvPr>
        </p:nvSpPr>
        <p:spPr>
          <a:xfrm>
            <a:off x="5449582"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0"/>
          </p:nvPr>
        </p:nvSpPr>
        <p:spPr>
          <a:xfrm>
            <a:off x="5449582" y="1509467"/>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3" name="Marcador de texto 19"/>
          <p:cNvSpPr>
            <a:spLocks noGrp="1"/>
          </p:cNvSpPr>
          <p:nvPr>
            <p:ph type="body" sz="quarter" idx="21" hasCustomPrompt="1"/>
          </p:nvPr>
        </p:nvSpPr>
        <p:spPr>
          <a:xfrm>
            <a:off x="5449582" y="4021455"/>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4" name="Marcador de texto 19"/>
          <p:cNvSpPr>
            <a:spLocks noGrp="1"/>
          </p:cNvSpPr>
          <p:nvPr>
            <p:ph type="body" sz="quarter" idx="22"/>
          </p:nvPr>
        </p:nvSpPr>
        <p:spPr>
          <a:xfrm>
            <a:off x="5449582" y="4444006"/>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5" name="Marcador de texto 19"/>
          <p:cNvSpPr>
            <a:spLocks noGrp="1"/>
          </p:cNvSpPr>
          <p:nvPr>
            <p:ph type="body" sz="quarter" idx="23" hasCustomPrompt="1"/>
          </p:nvPr>
        </p:nvSpPr>
        <p:spPr>
          <a:xfrm>
            <a:off x="612608" y="1078621"/>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6" name="Marcador de texto 19"/>
          <p:cNvSpPr>
            <a:spLocks noGrp="1"/>
          </p:cNvSpPr>
          <p:nvPr>
            <p:ph type="body" sz="quarter" idx="24"/>
          </p:nvPr>
        </p:nvSpPr>
        <p:spPr>
          <a:xfrm>
            <a:off x="612608" y="1501172"/>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27" name="Marcador de texto 19"/>
          <p:cNvSpPr>
            <a:spLocks noGrp="1"/>
          </p:cNvSpPr>
          <p:nvPr>
            <p:ph type="body" sz="quarter" idx="25" hasCustomPrompt="1"/>
          </p:nvPr>
        </p:nvSpPr>
        <p:spPr>
          <a:xfrm>
            <a:off x="612608" y="4013160"/>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28" name="Marcador de texto 19"/>
          <p:cNvSpPr>
            <a:spLocks noGrp="1"/>
          </p:cNvSpPr>
          <p:nvPr>
            <p:ph type="body" sz="quarter" idx="26"/>
          </p:nvPr>
        </p:nvSpPr>
        <p:spPr>
          <a:xfrm>
            <a:off x="612608" y="4435711"/>
            <a:ext cx="4571654" cy="227976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2"/>
          </p:nvPr>
        </p:nvSpPr>
        <p:spPr>
          <a:xfrm>
            <a:off x="612609" y="506103"/>
            <a:ext cx="707756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7"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8"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92449510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 Columnas 1 Fotografía">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rgbClr val="016557"/>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posición de imagen 3"/>
          <p:cNvSpPr>
            <a:spLocks noGrp="1"/>
          </p:cNvSpPr>
          <p:nvPr>
            <p:ph type="pic" sz="quarter" idx="23" hasCustomPrompt="1"/>
          </p:nvPr>
        </p:nvSpPr>
        <p:spPr>
          <a:xfrm>
            <a:off x="5449582" y="1086916"/>
            <a:ext cx="4571654" cy="5636855"/>
          </a:xfrm>
          <a:prstGeom prst="rect">
            <a:avLst/>
          </a:prstGeom>
          <a:solidFill>
            <a:schemeClr val="accent1"/>
          </a:solidFill>
        </p:spPr>
        <p:txBody>
          <a:bodyPr vert="horz" lIns="99551" tIns="49775" rIns="99551" bIns="49775"/>
          <a:lstStyle>
            <a:lvl1pPr marL="0" indent="0" algn="l" rtl="0">
              <a:buNone/>
              <a:defRPr sz="2400" i="1" baseline="0">
                <a:solidFill>
                  <a:srgbClr val="FFFFFF"/>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1" name="Marcador de texto 19"/>
          <p:cNvSpPr>
            <a:spLocks noGrp="1"/>
          </p:cNvSpPr>
          <p:nvPr>
            <p:ph type="body" sz="quarter" idx="12"/>
          </p:nvPr>
        </p:nvSpPr>
        <p:spPr>
          <a:xfrm>
            <a:off x="612609" y="506103"/>
            <a:ext cx="715987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39620900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umnas 1 Fotografía Grande">
    <p:spTree>
      <p:nvGrpSpPr>
        <p:cNvPr id="1" name=""/>
        <p:cNvGrpSpPr/>
        <p:nvPr/>
      </p:nvGrpSpPr>
      <p:grpSpPr>
        <a:xfrm>
          <a:off x="0" y="0"/>
          <a:ext cx="0" cy="0"/>
          <a:chOff x="0" y="0"/>
          <a:chExt cx="0" cy="0"/>
        </a:xfrm>
      </p:grpSpPr>
      <p:sp>
        <p:nvSpPr>
          <p:cNvPr id="7" name="Marcador de texto 19"/>
          <p:cNvSpPr>
            <a:spLocks noGrp="1"/>
          </p:cNvSpPr>
          <p:nvPr>
            <p:ph type="body" sz="quarter" idx="13" hasCustomPrompt="1"/>
          </p:nvPr>
        </p:nvSpPr>
        <p:spPr>
          <a:xfrm>
            <a:off x="612608" y="1086916"/>
            <a:ext cx="4571654"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8" name="Marcador de texto 19"/>
          <p:cNvSpPr>
            <a:spLocks noGrp="1"/>
          </p:cNvSpPr>
          <p:nvPr>
            <p:ph type="body" sz="quarter" idx="14"/>
          </p:nvPr>
        </p:nvSpPr>
        <p:spPr>
          <a:xfrm>
            <a:off x="612608" y="1509466"/>
            <a:ext cx="4571654" cy="52143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8" name="Marcador de posición de imagen 3"/>
          <p:cNvSpPr>
            <a:spLocks noGrp="1"/>
          </p:cNvSpPr>
          <p:nvPr>
            <p:ph type="pic" sz="quarter" idx="23" hasCustomPrompt="1"/>
          </p:nvPr>
        </p:nvSpPr>
        <p:spPr>
          <a:xfrm>
            <a:off x="5449582" y="0"/>
            <a:ext cx="5239056" cy="7562850"/>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1" name="Marcador de texto 19"/>
          <p:cNvSpPr>
            <a:spLocks noGrp="1"/>
          </p:cNvSpPr>
          <p:nvPr>
            <p:ph type="body" sz="quarter" idx="26"/>
          </p:nvPr>
        </p:nvSpPr>
        <p:spPr>
          <a:xfrm>
            <a:off x="612609" y="506103"/>
            <a:ext cx="4571653"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a:t>
            </a:r>
          </a:p>
        </p:txBody>
      </p:sp>
      <p:sp>
        <p:nvSpPr>
          <p:cNvPr id="13" name="Footer Placeholder 12"/>
          <p:cNvSpPr>
            <a:spLocks noGrp="1"/>
          </p:cNvSpPr>
          <p:nvPr>
            <p:ph type="ftr" sz="quarter" idx="3"/>
          </p:nvPr>
        </p:nvSpPr>
        <p:spPr>
          <a:xfrm>
            <a:off x="1486957" y="7010400"/>
            <a:ext cx="3697306"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8710888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22960"/>
            <a:ext cx="7916789" cy="310084"/>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posición de imagen 3"/>
          <p:cNvSpPr>
            <a:spLocks noGrp="1"/>
          </p:cNvSpPr>
          <p:nvPr>
            <p:ph type="pic" sz="quarter" idx="23" hasCustomPrompt="1"/>
          </p:nvPr>
        </p:nvSpPr>
        <p:spPr>
          <a:xfrm>
            <a:off x="0" y="1509467"/>
            <a:ext cx="1068863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10" name="Marcador de texto 19"/>
          <p:cNvSpPr>
            <a:spLocks noGrp="1"/>
          </p:cNvSpPr>
          <p:nvPr>
            <p:ph type="body" sz="quarter" idx="26"/>
          </p:nvPr>
        </p:nvSpPr>
        <p:spPr>
          <a:xfrm>
            <a:off x="612609" y="506103"/>
            <a:ext cx="7206911"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3"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40006953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1 Gran fotografía">
    <p:spTree>
      <p:nvGrpSpPr>
        <p:cNvPr id="1" name=""/>
        <p:cNvGrpSpPr/>
        <p:nvPr/>
      </p:nvGrpSpPr>
      <p:grpSpPr>
        <a:xfrm>
          <a:off x="0" y="0"/>
          <a:ext cx="0" cy="0"/>
          <a:chOff x="0" y="0"/>
          <a:chExt cx="0" cy="0"/>
        </a:xfrm>
      </p:grpSpPr>
      <p:sp>
        <p:nvSpPr>
          <p:cNvPr id="7" name="Marcador de texto 19"/>
          <p:cNvSpPr>
            <a:spLocks noGrp="1"/>
          </p:cNvSpPr>
          <p:nvPr>
            <p:ph type="body" sz="quarter" idx="13"/>
          </p:nvPr>
        </p:nvSpPr>
        <p:spPr>
          <a:xfrm>
            <a:off x="612607" y="1086916"/>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Marcador de texto 19"/>
          <p:cNvSpPr>
            <a:spLocks noGrp="1"/>
          </p:cNvSpPr>
          <p:nvPr>
            <p:ph type="body" sz="quarter" idx="14"/>
          </p:nvPr>
        </p:nvSpPr>
        <p:spPr>
          <a:xfrm>
            <a:off x="612607" y="1509466"/>
            <a:ext cx="9452843" cy="1734005"/>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2" name="Marcador de posición de imagen 3"/>
          <p:cNvSpPr>
            <a:spLocks noGrp="1"/>
          </p:cNvSpPr>
          <p:nvPr>
            <p:ph type="pic" sz="quarter" idx="26" hasCustomPrompt="1"/>
          </p:nvPr>
        </p:nvSpPr>
        <p:spPr>
          <a:xfrm>
            <a:off x="0" y="3558371"/>
            <a:ext cx="10688638" cy="3165399"/>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9"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3"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4"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3683502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Fotografía 1 Destacado">
    <p:spTree>
      <p:nvGrpSpPr>
        <p:cNvPr id="1" name=""/>
        <p:cNvGrpSpPr/>
        <p:nvPr/>
      </p:nvGrpSpPr>
      <p:grpSpPr>
        <a:xfrm>
          <a:off x="0" y="0"/>
          <a:ext cx="0" cy="0"/>
          <a:chOff x="0" y="0"/>
          <a:chExt cx="0" cy="0"/>
        </a:xfrm>
      </p:grpSpPr>
      <p:sp>
        <p:nvSpPr>
          <p:cNvPr id="5" name="Marcador de posición de imagen 3"/>
          <p:cNvSpPr>
            <a:spLocks noGrp="1"/>
          </p:cNvSpPr>
          <p:nvPr>
            <p:ph type="pic" sz="quarter" idx="26" hasCustomPrompt="1"/>
          </p:nvPr>
        </p:nvSpPr>
        <p:spPr>
          <a:xfrm>
            <a:off x="0" y="1509467"/>
            <a:ext cx="6949378" cy="5214304"/>
          </a:xfrm>
          <a:prstGeom prst="rect">
            <a:avLst/>
          </a:prstGeom>
          <a:solidFill>
            <a:srgbClr val="A39E99"/>
          </a:solidFill>
        </p:spPr>
        <p:txBody>
          <a:bodyPr vert="horz" lIns="99551" tIns="49775" rIns="99551" bIns="49775"/>
          <a:lstStyle>
            <a:lvl1pPr marL="0" indent="0" algn="l" rtl="0">
              <a:buNone/>
              <a:defRPr sz="2400" i="1" baseline="0">
                <a:solidFill>
                  <a:schemeClr val="bg1"/>
                </a:solidFill>
                <a:latin typeface="Gloriola"/>
                <a:cs typeface="Gloriola"/>
              </a:defRPr>
            </a:lvl1pPr>
          </a:lstStyle>
          <a:p>
            <a:pPr lvl="0"/>
            <a:r>
              <a:rPr lang="es-ES_tradnl" noProof="0" dirty="0" smtClean="0"/>
              <a:t>Arrastre la imagen al marcador de posición o haga clic en el icono para agregar</a:t>
            </a:r>
            <a:endParaRPr lang="es-ES" noProof="0" dirty="0"/>
          </a:p>
        </p:txBody>
      </p:sp>
      <p:sp>
        <p:nvSpPr>
          <p:cNvPr id="8" name="Rectangle 6"/>
          <p:cNvSpPr/>
          <p:nvPr userDrawn="1"/>
        </p:nvSpPr>
        <p:spPr>
          <a:xfrm>
            <a:off x="6949378" y="1509467"/>
            <a:ext cx="3751019" cy="5214304"/>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3" name="Marcador de texto 2"/>
          <p:cNvSpPr>
            <a:spLocks noGrp="1"/>
          </p:cNvSpPr>
          <p:nvPr>
            <p:ph type="body" sz="quarter" idx="27" hasCustomPrompt="1"/>
          </p:nvPr>
        </p:nvSpPr>
        <p:spPr>
          <a:xfrm>
            <a:off x="7361238" y="1987550"/>
            <a:ext cx="3021012" cy="1951894"/>
          </a:xfrm>
          <a:prstGeom prst="rect">
            <a:avLst/>
          </a:prstGeom>
        </p:spPr>
        <p:txBody>
          <a:bodyPr vert="horz"/>
          <a:lstStyle>
            <a:lvl1pPr marL="0" indent="0">
              <a:buNone/>
              <a:defRPr sz="30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r>
              <a:rPr lang="es-ES_tradnl" dirty="0" smtClean="0"/>
              <a:t>Haga clic para modificar el texto</a:t>
            </a:r>
            <a:endParaRPr lang="es-ES" dirty="0"/>
          </a:p>
        </p:txBody>
      </p:sp>
      <p:sp>
        <p:nvSpPr>
          <p:cNvPr id="11" name="Marcador de texto 2"/>
          <p:cNvSpPr>
            <a:spLocks noGrp="1"/>
          </p:cNvSpPr>
          <p:nvPr>
            <p:ph type="body" sz="quarter" idx="28"/>
          </p:nvPr>
        </p:nvSpPr>
        <p:spPr>
          <a:xfrm>
            <a:off x="7361238" y="4174823"/>
            <a:ext cx="3021012" cy="2163566"/>
          </a:xfrm>
          <a:prstGeom prst="rect">
            <a:avLst/>
          </a:prstGeom>
        </p:spPr>
        <p:txBody>
          <a:bodyPr vert="horz"/>
          <a:lstStyle>
            <a:lvl1pPr marL="0" indent="0">
              <a:buNone/>
              <a:defRPr sz="1800">
                <a:solidFill>
                  <a:srgbClr val="FFFFFF"/>
                </a:solidFill>
                <a:latin typeface="Gloriola"/>
                <a:cs typeface="Gloriola"/>
              </a:defRPr>
            </a:lvl1pPr>
            <a:lvl2pPr marL="498475" indent="0">
              <a:buNone/>
              <a:defRPr sz="3000">
                <a:solidFill>
                  <a:srgbClr val="FFFFFF"/>
                </a:solidFill>
                <a:latin typeface="Arial"/>
                <a:cs typeface="Arial"/>
              </a:defRPr>
            </a:lvl2pPr>
            <a:lvl3pPr marL="995363" indent="0">
              <a:buNone/>
              <a:defRPr sz="3000">
                <a:solidFill>
                  <a:srgbClr val="FFFFFF"/>
                </a:solidFill>
                <a:latin typeface="Arial"/>
                <a:cs typeface="Arial"/>
              </a:defRPr>
            </a:lvl3pPr>
            <a:lvl4pPr marL="1493838" indent="0">
              <a:buNone/>
              <a:defRPr sz="3000">
                <a:solidFill>
                  <a:srgbClr val="FFFFFF"/>
                </a:solidFill>
                <a:latin typeface="Arial"/>
                <a:cs typeface="Arial"/>
              </a:defRPr>
            </a:lvl4pPr>
            <a:lvl5pPr marL="1990725" indent="0">
              <a:buNone/>
              <a:defRPr sz="3000">
                <a:solidFill>
                  <a:srgbClr val="FFFFFF"/>
                </a:solidFill>
                <a:latin typeface="Arial"/>
                <a:cs typeface="Arial"/>
              </a:defRPr>
            </a:lvl5pPr>
          </a:lstStyle>
          <a:p>
            <a:pPr lvl="0"/>
            <a:endParaRPr lang="es-ES" dirty="0"/>
          </a:p>
        </p:txBody>
      </p:sp>
      <p:sp>
        <p:nvSpPr>
          <p:cNvPr id="12" name="Marcador de texto 19"/>
          <p:cNvSpPr>
            <a:spLocks noGrp="1"/>
          </p:cNvSpPr>
          <p:nvPr>
            <p:ph type="body" sz="quarter" idx="13"/>
          </p:nvPr>
        </p:nvSpPr>
        <p:spPr>
          <a:xfrm>
            <a:off x="612607" y="946200"/>
            <a:ext cx="7253947"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2"/>
          </p:nvPr>
        </p:nvSpPr>
        <p:spPr>
          <a:xfrm>
            <a:off x="612609" y="506103"/>
            <a:ext cx="7253946"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6"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7"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5245526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Gran destacado">
    <p:spTree>
      <p:nvGrpSpPr>
        <p:cNvPr id="1" name=""/>
        <p:cNvGrpSpPr/>
        <p:nvPr/>
      </p:nvGrpSpPr>
      <p:grpSpPr>
        <a:xfrm>
          <a:off x="0" y="0"/>
          <a:ext cx="0" cy="0"/>
          <a:chOff x="0" y="0"/>
          <a:chExt cx="0" cy="0"/>
        </a:xfrm>
      </p:grpSpPr>
      <p:sp>
        <p:nvSpPr>
          <p:cNvPr id="11" name="Marcador de texto 19"/>
          <p:cNvSpPr>
            <a:spLocks noGrp="1"/>
          </p:cNvSpPr>
          <p:nvPr>
            <p:ph type="body" sz="quarter" idx="13"/>
          </p:nvPr>
        </p:nvSpPr>
        <p:spPr>
          <a:xfrm>
            <a:off x="612609" y="2120974"/>
            <a:ext cx="9332570" cy="1578038"/>
          </a:xfrm>
          <a:prstGeom prst="rect">
            <a:avLst/>
          </a:prstGeom>
        </p:spPr>
        <p:txBody>
          <a:bodyPr vert="horz" lIns="99551" tIns="49775" rIns="99551" bIns="49775"/>
          <a:lstStyle>
            <a:lvl1pPr marL="0" indent="0">
              <a:spcBef>
                <a:spcPts val="0"/>
              </a:spcBef>
              <a:spcAft>
                <a:spcPts val="0"/>
              </a:spcAft>
              <a:buNone/>
              <a:defRPr sz="40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5" name="Marcador de texto 19"/>
          <p:cNvSpPr>
            <a:spLocks noGrp="1"/>
          </p:cNvSpPr>
          <p:nvPr>
            <p:ph type="body" sz="quarter" idx="14"/>
          </p:nvPr>
        </p:nvSpPr>
        <p:spPr>
          <a:xfrm>
            <a:off x="612608" y="3980102"/>
            <a:ext cx="9332570" cy="683569"/>
          </a:xfrm>
          <a:prstGeom prst="rect">
            <a:avLst/>
          </a:prstGeom>
        </p:spPr>
        <p:txBody>
          <a:bodyPr vert="horz" lIns="99551" tIns="49775" rIns="99551" bIns="49775"/>
          <a:lstStyle>
            <a:lvl1pPr marL="0" indent="0">
              <a:spcBef>
                <a:spcPts val="0"/>
              </a:spcBef>
              <a:spcAft>
                <a:spcPts val="0"/>
              </a:spcAft>
              <a:buNone/>
              <a:defRPr sz="1500" b="0" cap="all"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8" name="Marcador de texto 19"/>
          <p:cNvSpPr>
            <a:spLocks noGrp="1"/>
          </p:cNvSpPr>
          <p:nvPr>
            <p:ph type="body" sz="quarter" idx="12"/>
          </p:nvPr>
        </p:nvSpPr>
        <p:spPr>
          <a:xfrm>
            <a:off x="612609" y="506103"/>
            <a:ext cx="7265705"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0"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154475432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xto + Tabla">
    <p:spTree>
      <p:nvGrpSpPr>
        <p:cNvPr id="1" name=""/>
        <p:cNvGrpSpPr/>
        <p:nvPr/>
      </p:nvGrpSpPr>
      <p:grpSpPr>
        <a:xfrm>
          <a:off x="0" y="0"/>
          <a:ext cx="0" cy="0"/>
          <a:chOff x="0" y="0"/>
          <a:chExt cx="0" cy="0"/>
        </a:xfrm>
      </p:grpSpPr>
      <p:sp>
        <p:nvSpPr>
          <p:cNvPr id="4" name="Marcador de tabla 3"/>
          <p:cNvSpPr>
            <a:spLocks noGrp="1"/>
          </p:cNvSpPr>
          <p:nvPr>
            <p:ph type="tbl" sz="quarter" idx="16"/>
          </p:nvPr>
        </p:nvSpPr>
        <p:spPr>
          <a:xfrm>
            <a:off x="612607" y="3296494"/>
            <a:ext cx="9332571" cy="3580098"/>
          </a:xfrm>
          <a:prstGeom prst="rect">
            <a:avLst/>
          </a:prstGeom>
        </p:spPr>
        <p:txBody>
          <a:bodyPr vert="horz" lIns="99551" tIns="49775" rIns="99551" bIns="49775"/>
          <a:lstStyle>
            <a:lvl1pPr marL="0" indent="0">
              <a:buNone/>
              <a:defRPr sz="2300">
                <a:solidFill>
                  <a:srgbClr val="888B8D"/>
                </a:solidFill>
                <a:latin typeface="Gloriola"/>
                <a:cs typeface="Gloriola"/>
              </a:defRPr>
            </a:lvl1pPr>
          </a:lstStyle>
          <a:p>
            <a:pPr lvl="0"/>
            <a:r>
              <a:rPr lang="es-ES_tradnl" noProof="0" dirty="0" smtClean="0"/>
              <a:t>Haga clic en el icono para agregar una tabla</a:t>
            </a:r>
            <a:endParaRPr lang="es-ES" noProof="0" dirty="0"/>
          </a:p>
        </p:txBody>
      </p:sp>
      <p:sp>
        <p:nvSpPr>
          <p:cNvPr id="13"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4" name="Marcador de texto 19"/>
          <p:cNvSpPr>
            <a:spLocks noGrp="1"/>
          </p:cNvSpPr>
          <p:nvPr>
            <p:ph type="body" sz="quarter" idx="14"/>
          </p:nvPr>
        </p:nvSpPr>
        <p:spPr>
          <a:xfrm>
            <a:off x="612608" y="1509467"/>
            <a:ext cx="9332570" cy="1592707"/>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9"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11"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12"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spTree>
    <p:extLst>
      <p:ext uri="{BB962C8B-B14F-4D97-AF65-F5344CB8AC3E}">
        <p14:creationId xmlns:p14="http://schemas.microsoft.com/office/powerpoint/2010/main" val="23703367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3" name="Marcador de pie de página 2"/>
          <p:cNvSpPr>
            <a:spLocks noGrp="1"/>
          </p:cNvSpPr>
          <p:nvPr>
            <p:ph type="ftr" sz="quarter" idx="10"/>
          </p:nvPr>
        </p:nvSpPr>
        <p:spPr/>
        <p:txBody>
          <a:bodyPr/>
          <a:lstStyle/>
          <a:p>
            <a:pPr>
              <a:defRPr/>
            </a:pPr>
            <a:r>
              <a:rPr lang="en-US" smtClean="0"/>
              <a:t>Marzo 2020</a:t>
            </a:r>
            <a:endParaRPr lang="en-US" dirty="0"/>
          </a:p>
        </p:txBody>
      </p:sp>
      <p:sp>
        <p:nvSpPr>
          <p:cNvPr id="4" name="Marcador de fecha 3"/>
          <p:cNvSpPr>
            <a:spLocks noGrp="1"/>
          </p:cNvSpPr>
          <p:nvPr>
            <p:ph type="dt" sz="half" idx="11"/>
          </p:nvPr>
        </p:nvSpPr>
        <p:spPr/>
        <p:txBody>
          <a:bodyPr/>
          <a:lstStyle/>
          <a:p>
            <a:pPr>
              <a:defRPr/>
            </a:pPr>
            <a:endParaRPr lang="en-US" dirty="0"/>
          </a:p>
        </p:txBody>
      </p:sp>
      <p:sp>
        <p:nvSpPr>
          <p:cNvPr id="5" name="Marcador de texto 19"/>
          <p:cNvSpPr>
            <a:spLocks noGrp="1"/>
          </p:cNvSpPr>
          <p:nvPr>
            <p:ph type="body" sz="quarter" idx="13"/>
          </p:nvPr>
        </p:nvSpPr>
        <p:spPr>
          <a:xfrm>
            <a:off x="612608" y="1086916"/>
            <a:ext cx="9332570" cy="422551"/>
          </a:xfrm>
          <a:prstGeom prst="rect">
            <a:avLst/>
          </a:prstGeom>
        </p:spPr>
        <p:txBody>
          <a:bodyPr vert="horz" lIns="99551" tIns="49775" rIns="99551" bIns="49775"/>
          <a:lstStyle>
            <a:lvl1pPr marL="0" indent="0">
              <a:spcBef>
                <a:spcPts val="0"/>
              </a:spcBef>
              <a:spcAft>
                <a:spcPts val="0"/>
              </a:spcAft>
              <a:buNone/>
              <a:defRPr sz="2400" b="0" baseline="0">
                <a:solidFill>
                  <a:schemeClr val="tx2"/>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6" name="Marcador de texto 19"/>
          <p:cNvSpPr>
            <a:spLocks noGrp="1"/>
          </p:cNvSpPr>
          <p:nvPr>
            <p:ph type="body" sz="quarter" idx="14"/>
          </p:nvPr>
        </p:nvSpPr>
        <p:spPr>
          <a:xfrm>
            <a:off x="612608" y="1509467"/>
            <a:ext cx="9332570" cy="2939064"/>
          </a:xfrm>
          <a:prstGeom prst="rect">
            <a:avLst/>
          </a:prstGeom>
        </p:spPr>
        <p:txBody>
          <a:bodyPr vert="horz" lIns="99551" tIns="49775" rIns="99551" bIns="49775"/>
          <a:lstStyle>
            <a:lvl1pPr marL="0" indent="0">
              <a:spcBef>
                <a:spcPts val="0"/>
              </a:spcBef>
              <a:spcAft>
                <a:spcPts val="0"/>
              </a:spcAft>
              <a:buNone/>
              <a:defRPr sz="1300" b="0"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7" name="Marcador de texto 19"/>
          <p:cNvSpPr>
            <a:spLocks noGrp="1"/>
          </p:cNvSpPr>
          <p:nvPr>
            <p:ph type="body" sz="quarter" idx="19"/>
          </p:nvPr>
        </p:nvSpPr>
        <p:spPr>
          <a:xfrm>
            <a:off x="612609" y="506103"/>
            <a:ext cx="7336257" cy="345045"/>
          </a:xfrm>
          <a:prstGeom prst="rect">
            <a:avLst/>
          </a:prstGeom>
        </p:spPr>
        <p:txBody>
          <a:bodyPr vert="horz" lIns="99551" tIns="49775" rIns="99551" bIns="49775"/>
          <a:lstStyle>
            <a:lvl1pPr marL="0" indent="0">
              <a:spcBef>
                <a:spcPts val="0"/>
              </a:spcBef>
              <a:spcAft>
                <a:spcPts val="0"/>
              </a:spcAft>
              <a:buNone/>
              <a:defRPr sz="1800" b="0" cap="none" baseline="0">
                <a:solidFill>
                  <a:schemeClr val="tx1"/>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estilo de texto del patrón</a:t>
            </a:r>
          </a:p>
        </p:txBody>
      </p:sp>
      <p:sp>
        <p:nvSpPr>
          <p:cNvPr id="8" name="Rectangle 6"/>
          <p:cNvSpPr/>
          <p:nvPr userDrawn="1"/>
        </p:nvSpPr>
        <p:spPr>
          <a:xfrm>
            <a:off x="612607" y="4597978"/>
            <a:ext cx="9272755" cy="1960231"/>
          </a:xfrm>
          <a:prstGeom prst="rect">
            <a:avLst/>
          </a:prstGeom>
          <a:solidFill>
            <a:srgbClr val="01655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9" name="Rectangle 7"/>
          <p:cNvSpPr/>
          <p:nvPr userDrawn="1"/>
        </p:nvSpPr>
        <p:spPr>
          <a:xfrm>
            <a:off x="9018905" y="4597978"/>
            <a:ext cx="866458" cy="1960231"/>
          </a:xfrm>
          <a:prstGeom prst="rect">
            <a:avLst/>
          </a:prstGeom>
          <a:solidFill>
            <a:srgbClr val="FFFFFF">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latin typeface="Gloriola"/>
              <a:cs typeface="Gloriola"/>
            </a:endParaRPr>
          </a:p>
        </p:txBody>
      </p:sp>
      <p:sp>
        <p:nvSpPr>
          <p:cNvPr id="10" name="Marcador de texto 19"/>
          <p:cNvSpPr>
            <a:spLocks noGrp="1"/>
          </p:cNvSpPr>
          <p:nvPr>
            <p:ph type="body" sz="quarter" idx="20" hasCustomPrompt="1"/>
          </p:nvPr>
        </p:nvSpPr>
        <p:spPr>
          <a:xfrm>
            <a:off x="883057" y="4897005"/>
            <a:ext cx="7783088" cy="571178"/>
          </a:xfrm>
          <a:prstGeom prst="rect">
            <a:avLst/>
          </a:prstGeom>
        </p:spPr>
        <p:txBody>
          <a:bodyPr vert="horz" lIns="99551" tIns="49775" rIns="99551" bIns="49775"/>
          <a:lstStyle>
            <a:lvl1pPr marL="0" indent="0">
              <a:spcBef>
                <a:spcPts val="0"/>
              </a:spcBef>
              <a:spcAft>
                <a:spcPts val="0"/>
              </a:spcAft>
              <a:buNone/>
              <a:defRPr sz="24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
        <p:nvSpPr>
          <p:cNvPr id="11" name="Marcador de texto 19"/>
          <p:cNvSpPr>
            <a:spLocks noGrp="1"/>
          </p:cNvSpPr>
          <p:nvPr>
            <p:ph type="body" sz="quarter" idx="21" hasCustomPrompt="1"/>
          </p:nvPr>
        </p:nvSpPr>
        <p:spPr>
          <a:xfrm>
            <a:off x="883057" y="5567298"/>
            <a:ext cx="7783088" cy="782850"/>
          </a:xfrm>
          <a:prstGeom prst="rect">
            <a:avLst/>
          </a:prstGeom>
        </p:spPr>
        <p:txBody>
          <a:bodyPr vert="horz" lIns="99551" tIns="49775" rIns="99551" bIns="49775"/>
          <a:lstStyle>
            <a:lvl1pPr marL="0" indent="0">
              <a:spcBef>
                <a:spcPts val="0"/>
              </a:spcBef>
              <a:spcAft>
                <a:spcPts val="0"/>
              </a:spcAft>
              <a:buNone/>
              <a:defRPr sz="1800" b="0" baseline="0">
                <a:solidFill>
                  <a:srgbClr val="FFFFFF"/>
                </a:solidFill>
                <a:latin typeface="Gloriola"/>
                <a:cs typeface="Gloriola"/>
              </a:defRPr>
            </a:lvl1pPr>
            <a:lvl2pPr>
              <a:defRPr sz="5900" b="1">
                <a:solidFill>
                  <a:srgbClr val="E42312"/>
                </a:solidFill>
              </a:defRPr>
            </a:lvl2pPr>
            <a:lvl3pPr>
              <a:defRPr sz="5900" b="1">
                <a:solidFill>
                  <a:srgbClr val="E42312"/>
                </a:solidFill>
              </a:defRPr>
            </a:lvl3pPr>
            <a:lvl4pPr>
              <a:defRPr sz="5900" b="1">
                <a:solidFill>
                  <a:srgbClr val="E42312"/>
                </a:solidFill>
              </a:defRPr>
            </a:lvl4pPr>
            <a:lvl5pPr>
              <a:defRPr sz="5900" b="1">
                <a:solidFill>
                  <a:srgbClr val="E42312"/>
                </a:solidFill>
              </a:defRPr>
            </a:lvl5pPr>
          </a:lstStyle>
          <a:p>
            <a:pPr lvl="0"/>
            <a:r>
              <a:rPr lang="es-ES_tradnl" dirty="0" smtClean="0"/>
              <a:t>Haga clic para modificar el texto</a:t>
            </a:r>
          </a:p>
        </p:txBody>
      </p:sp>
    </p:spTree>
    <p:extLst>
      <p:ext uri="{BB962C8B-B14F-4D97-AF65-F5344CB8AC3E}">
        <p14:creationId xmlns:p14="http://schemas.microsoft.com/office/powerpoint/2010/main" val="2001205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theme" Target="../theme/theme12.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image" Target="../media/image14.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 Type="http://schemas.openxmlformats.org/officeDocument/2006/relationships/slideLayout" Target="../slideLayouts/slideLayout86.xml"/><Relationship Id="rId21" Type="http://schemas.openxmlformats.org/officeDocument/2006/relationships/slideLayout" Target="../slideLayouts/slideLayout104.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 Type="http://schemas.openxmlformats.org/officeDocument/2006/relationships/slideLayout" Target="../slideLayouts/slideLayout85.xml"/><Relationship Id="rId16" Type="http://schemas.openxmlformats.org/officeDocument/2006/relationships/slideLayout" Target="../slideLayouts/slideLayout99.xml"/><Relationship Id="rId20" Type="http://schemas.openxmlformats.org/officeDocument/2006/relationships/slideLayout" Target="../slideLayouts/slideLayout103.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23" Type="http://schemas.openxmlformats.org/officeDocument/2006/relationships/image" Target="../media/image14.png"/><Relationship Id="rId10" Type="http://schemas.openxmlformats.org/officeDocument/2006/relationships/slideLayout" Target="../slideLayouts/slideLayout93.xml"/><Relationship Id="rId19" Type="http://schemas.openxmlformats.org/officeDocument/2006/relationships/slideLayout" Target="../slideLayouts/slideLayout102.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 Id="rId2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slideLayout" Target="../slideLayouts/slideLayout122.xml"/><Relationship Id="rId26" Type="http://schemas.openxmlformats.org/officeDocument/2006/relationships/theme" Target="../theme/theme14.xml"/><Relationship Id="rId3" Type="http://schemas.openxmlformats.org/officeDocument/2006/relationships/slideLayout" Target="../slideLayouts/slideLayout107.xml"/><Relationship Id="rId21" Type="http://schemas.openxmlformats.org/officeDocument/2006/relationships/slideLayout" Target="../slideLayouts/slideLayout125.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5" Type="http://schemas.openxmlformats.org/officeDocument/2006/relationships/slideLayout" Target="../slideLayouts/slideLayout129.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20" Type="http://schemas.openxmlformats.org/officeDocument/2006/relationships/slideLayout" Target="../slideLayouts/slideLayout124.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24" Type="http://schemas.openxmlformats.org/officeDocument/2006/relationships/slideLayout" Target="../slideLayouts/slideLayout128.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23" Type="http://schemas.openxmlformats.org/officeDocument/2006/relationships/slideLayout" Target="../slideLayouts/slideLayout127.xml"/><Relationship Id="rId10" Type="http://schemas.openxmlformats.org/officeDocument/2006/relationships/slideLayout" Target="../slideLayouts/slideLayout114.xml"/><Relationship Id="rId19" Type="http://schemas.openxmlformats.org/officeDocument/2006/relationships/slideLayout" Target="../slideLayouts/slideLayout123.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 Id="rId22" Type="http://schemas.openxmlformats.org/officeDocument/2006/relationships/slideLayout" Target="../slideLayouts/slideLayout126.xml"/><Relationship Id="rId27" Type="http://schemas.openxmlformats.org/officeDocument/2006/relationships/image" Target="../media/image14.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slideLayout" Target="../slideLayouts/slideLayout150.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slideLayout" Target="../slideLayouts/slideLayout149.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slideLayout" Target="../slideLayouts/slideLayout144.xml"/><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slideLayout" Target="../slideLayouts/slideLayout17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23" Type="http://schemas.openxmlformats.org/officeDocument/2006/relationships/image" Target="../media/image14.png"/><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slideLayout" Target="../slideLayouts/slideLayout189.xml"/><Relationship Id="rId26" Type="http://schemas.openxmlformats.org/officeDocument/2006/relationships/theme" Target="../theme/theme17.xml"/><Relationship Id="rId3" Type="http://schemas.openxmlformats.org/officeDocument/2006/relationships/slideLayout" Target="../slideLayouts/slideLayout174.xml"/><Relationship Id="rId21" Type="http://schemas.openxmlformats.org/officeDocument/2006/relationships/slideLayout" Target="../slideLayouts/slideLayout192.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5" Type="http://schemas.openxmlformats.org/officeDocument/2006/relationships/slideLayout" Target="../slideLayouts/slideLayout196.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20" Type="http://schemas.openxmlformats.org/officeDocument/2006/relationships/slideLayout" Target="../slideLayouts/slideLayout191.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24" Type="http://schemas.openxmlformats.org/officeDocument/2006/relationships/slideLayout" Target="../slideLayouts/slideLayout195.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23" Type="http://schemas.openxmlformats.org/officeDocument/2006/relationships/slideLayout" Target="../slideLayouts/slideLayout194.xml"/><Relationship Id="rId10" Type="http://schemas.openxmlformats.org/officeDocument/2006/relationships/slideLayout" Target="../slideLayouts/slideLayout181.xml"/><Relationship Id="rId19" Type="http://schemas.openxmlformats.org/officeDocument/2006/relationships/slideLayout" Target="../slideLayouts/slideLayout190.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 Id="rId22" Type="http://schemas.openxmlformats.org/officeDocument/2006/relationships/slideLayout" Target="../slideLayouts/slideLayout193.xml"/><Relationship Id="rId27" Type="http://schemas.openxmlformats.org/officeDocument/2006/relationships/image" Target="../media/image24.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21" Type="http://schemas.openxmlformats.org/officeDocument/2006/relationships/theme" Target="../theme/theme18.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slideLayout" Target="../slideLayouts/slideLayout216.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slideLayout" Target="../slideLayouts/slideLayout2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image" Target="../media/image23.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theme" Target="../theme/theme19.xml"/><Relationship Id="rId3" Type="http://schemas.openxmlformats.org/officeDocument/2006/relationships/slideLayout" Target="../slideLayouts/slideLayout219.xml"/><Relationship Id="rId21" Type="http://schemas.openxmlformats.org/officeDocument/2006/relationships/slideLayout" Target="../slideLayouts/slideLayout237.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slideLayout" Target="../slideLayouts/slideLayout236.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image" Target="../media/image24.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 Type="http://schemas.openxmlformats.org/officeDocument/2006/relationships/slideLayout" Target="../slideLayouts/slideLayout244.xml"/><Relationship Id="rId21" Type="http://schemas.openxmlformats.org/officeDocument/2006/relationships/slideLayout" Target="../slideLayouts/slideLayout262.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theme" Target="../theme/theme20.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slideLayout" Target="../slideLayouts/slideLayout285.xml"/><Relationship Id="rId18" Type="http://schemas.openxmlformats.org/officeDocument/2006/relationships/slideLayout" Target="../slideLayouts/slideLayout290.xml"/><Relationship Id="rId3" Type="http://schemas.openxmlformats.org/officeDocument/2006/relationships/slideLayout" Target="../slideLayouts/slideLayout275.xml"/><Relationship Id="rId21" Type="http://schemas.openxmlformats.org/officeDocument/2006/relationships/theme" Target="../theme/theme21.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17" Type="http://schemas.openxmlformats.org/officeDocument/2006/relationships/slideLayout" Target="../slideLayouts/slideLayout289.xml"/><Relationship Id="rId2" Type="http://schemas.openxmlformats.org/officeDocument/2006/relationships/slideLayout" Target="../slideLayouts/slideLayout274.xml"/><Relationship Id="rId16" Type="http://schemas.openxmlformats.org/officeDocument/2006/relationships/slideLayout" Target="../slideLayouts/slideLayout288.xml"/><Relationship Id="rId20" Type="http://schemas.openxmlformats.org/officeDocument/2006/relationships/slideLayout" Target="../slideLayouts/slideLayout292.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5" Type="http://schemas.openxmlformats.org/officeDocument/2006/relationships/slideLayout" Target="../slideLayouts/slideLayout287.xml"/><Relationship Id="rId10" Type="http://schemas.openxmlformats.org/officeDocument/2006/relationships/slideLayout" Target="../slideLayouts/slideLayout282.xml"/><Relationship Id="rId19" Type="http://schemas.openxmlformats.org/officeDocument/2006/relationships/slideLayout" Target="../slideLayouts/slideLayout291.xml"/><Relationship Id="rId4" Type="http://schemas.openxmlformats.org/officeDocument/2006/relationships/slideLayout" Target="../slideLayouts/slideLayout276.xml"/><Relationship Id="rId9" Type="http://schemas.openxmlformats.org/officeDocument/2006/relationships/slideLayout" Target="../slideLayouts/slideLayout281.xml"/><Relationship Id="rId14" Type="http://schemas.openxmlformats.org/officeDocument/2006/relationships/slideLayout" Target="../slideLayouts/slideLayout286.xml"/><Relationship Id="rId22" Type="http://schemas.openxmlformats.org/officeDocument/2006/relationships/image" Target="../media/image1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14.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theme" Target="../theme/theme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9.xml"/><Relationship Id="rId1"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4" name="Picture 1"/>
          <p:cNvPicPr>
            <a:picLocks noChangeAspect="1" noChangeArrowheads="1"/>
          </p:cNvPicPr>
          <p:nvPr userDrawn="1"/>
        </p:nvPicPr>
        <p:blipFill>
          <a:blip r:embed="rId32" cstate="email">
            <a:extLst>
              <a:ext uri="{28A0092B-C50C-407E-A947-70E740481C1C}">
                <a14:useLocalDpi xmlns:a14="http://schemas.microsoft.com/office/drawing/2010/main"/>
              </a:ext>
            </a:extLst>
          </a:blip>
          <a:srcRect/>
          <a:stretch>
            <a:fillRect/>
          </a:stretch>
        </p:blipFill>
        <p:spPr bwMode="auto">
          <a:xfrm>
            <a:off x="8640324" y="286417"/>
            <a:ext cx="1473601" cy="56020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Lst>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6468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96513" y="410684"/>
            <a:ext cx="1724568" cy="430321"/>
          </a:xfrm>
          <a:prstGeom prst="rect">
            <a:avLst/>
          </a:prstGeom>
        </p:spPr>
      </p:pic>
    </p:spTree>
    <p:extLst>
      <p:ext uri="{BB962C8B-B14F-4D97-AF65-F5344CB8AC3E}">
        <p14:creationId xmlns:p14="http://schemas.microsoft.com/office/powerpoint/2010/main" val="1653572637"/>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6468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pic>
        <p:nvPicPr>
          <p:cNvPr id="8" name="Imagen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96513" y="410684"/>
            <a:ext cx="1724568" cy="430321"/>
          </a:xfrm>
          <a:prstGeom prst="rect">
            <a:avLst/>
          </a:prstGeom>
        </p:spPr>
      </p:pic>
    </p:spTree>
    <p:extLst>
      <p:ext uri="{BB962C8B-B14F-4D97-AF65-F5344CB8AC3E}">
        <p14:creationId xmlns:p14="http://schemas.microsoft.com/office/powerpoint/2010/main" val="2653886315"/>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5" name="Picture 50"/>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8889707" y="395371"/>
            <a:ext cx="1258931" cy="478900"/>
          </a:xfrm>
          <a:prstGeom prst="rect">
            <a:avLst/>
          </a:prstGeom>
          <a:noFill/>
          <a:ln w="9525">
            <a:noFill/>
            <a:miter lim="800000"/>
            <a:headEnd/>
            <a:tailEnd/>
          </a:ln>
          <a:effectLst/>
        </p:spPr>
      </p:pic>
    </p:spTree>
    <p:extLst>
      <p:ext uri="{BB962C8B-B14F-4D97-AF65-F5344CB8AC3E}">
        <p14:creationId xmlns:p14="http://schemas.microsoft.com/office/powerpoint/2010/main" val="2112788961"/>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0" r:id="rId14"/>
    <p:sldLayoutId id="2147483981" r:id="rId15"/>
    <p:sldLayoutId id="2147483982" r:id="rId16"/>
    <p:sldLayoutId id="2147483983" r:id="rId17"/>
    <p:sldLayoutId id="2147483984" r:id="rId18"/>
    <p:sldLayoutId id="2147483985" r:id="rId19"/>
    <p:sldLayoutId id="2147483986" r:id="rId20"/>
    <p:sldLayoutId id="2147483987" r:id="rId21"/>
    <p:sldLayoutId id="2147483988" r:id="rId22"/>
    <p:sldLayoutId id="2147483989" r:id="rId23"/>
    <p:sldLayoutId id="2147483990" r:id="rId24"/>
    <p:sldLayoutId id="2147483991" r:id="rId25"/>
  </p:sldLayoutIdLst>
  <p:timing>
    <p:tnLst>
      <p:par>
        <p:cTn id="1" dur="indefinite" restart="never" nodeType="tmRoot"/>
      </p:par>
    </p:tnLst>
  </p:timing>
  <p:hf sldNum="0" hdr="0" ftr="0" dt="0"/>
  <p:txStyles>
    <p:titleStyle>
      <a:lvl1pPr algn="ctr" defTabSz="496689" rtl="0" eaLnBrk="1" fontAlgn="base" hangingPunct="1">
        <a:spcBef>
          <a:spcPct val="0"/>
        </a:spcBef>
        <a:spcAft>
          <a:spcPct val="0"/>
        </a:spcAft>
        <a:defRPr sz="4798" kern="1200">
          <a:solidFill>
            <a:schemeClr val="tx1"/>
          </a:solidFill>
          <a:latin typeface="+mj-lt"/>
          <a:ea typeface="ＭＳ Ｐゴシック" charset="0"/>
          <a:cs typeface="ＭＳ Ｐゴシック" charset="0"/>
        </a:defRPr>
      </a:lvl1pPr>
      <a:lvl2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2pPr>
      <a:lvl3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3pPr>
      <a:lvl4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4pPr>
      <a:lvl5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5pPr>
      <a:lvl6pPr marL="457017"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6pPr>
      <a:lvl7pPr marL="914034"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7pPr>
      <a:lvl8pPr marL="1371051"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8pPr>
      <a:lvl9pPr marL="1828068"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9pPr>
    </p:titleStyle>
    <p:bodyStyle>
      <a:lvl1pPr marL="372914" indent="-372914" algn="l" defTabSz="496689" rtl="0" eaLnBrk="1" fontAlgn="base" hangingPunct="1">
        <a:spcBef>
          <a:spcPct val="20000"/>
        </a:spcBef>
        <a:spcAft>
          <a:spcPct val="0"/>
        </a:spcAft>
        <a:buFont typeface="Arial" charset="0"/>
        <a:buChar char="•"/>
        <a:defRPr sz="3499" kern="1200">
          <a:solidFill>
            <a:schemeClr val="tx1"/>
          </a:solidFill>
          <a:latin typeface="+mn-lt"/>
          <a:ea typeface="ＭＳ Ｐゴシック" charset="0"/>
          <a:cs typeface="ＭＳ Ｐゴシック" charset="0"/>
        </a:defRPr>
      </a:lvl1pPr>
      <a:lvl2pPr marL="807715" indent="-309439" algn="l" defTabSz="496689" rtl="0" eaLnBrk="1" fontAlgn="base" hangingPunct="1">
        <a:spcBef>
          <a:spcPct val="20000"/>
        </a:spcBef>
        <a:spcAft>
          <a:spcPct val="0"/>
        </a:spcAft>
        <a:buFont typeface="Arial" charset="0"/>
        <a:buChar char="–"/>
        <a:defRPr sz="2999" kern="1200">
          <a:solidFill>
            <a:schemeClr val="tx1"/>
          </a:solidFill>
          <a:latin typeface="+mn-lt"/>
          <a:ea typeface="ＭＳ Ｐゴシック" charset="0"/>
          <a:cs typeface="+mn-cs"/>
        </a:defRPr>
      </a:lvl2pPr>
      <a:lvl3pPr marL="1242516" indent="-247551" algn="l" defTabSz="496689" rtl="0" eaLnBrk="1" fontAlgn="base" hangingPunct="1">
        <a:spcBef>
          <a:spcPct val="20000"/>
        </a:spcBef>
        <a:spcAft>
          <a:spcPct val="0"/>
        </a:spcAft>
        <a:buFont typeface="Arial" charset="0"/>
        <a:buChar char="•"/>
        <a:defRPr sz="2599" kern="1200">
          <a:solidFill>
            <a:schemeClr val="tx1"/>
          </a:solidFill>
          <a:latin typeface="+mn-lt"/>
          <a:ea typeface="ＭＳ Ｐゴシック" charset="0"/>
          <a:cs typeface="+mn-cs"/>
        </a:defRPr>
      </a:lvl3pPr>
      <a:lvl4pPr marL="1740791"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4pPr>
      <a:lvl5pPr marL="2237480"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5pPr>
      <a:lvl6pPr marL="2736550" indent="-248777" algn="l" defTabSz="497555" rtl="0" eaLnBrk="1" latinLnBrk="0" hangingPunct="1">
        <a:spcBef>
          <a:spcPct val="20000"/>
        </a:spcBef>
        <a:buFont typeface="Arial"/>
        <a:buChar char="•"/>
        <a:defRPr sz="2199" kern="1200">
          <a:solidFill>
            <a:schemeClr val="tx1"/>
          </a:solidFill>
          <a:latin typeface="+mn-lt"/>
          <a:ea typeface="+mn-ea"/>
          <a:cs typeface="+mn-cs"/>
        </a:defRPr>
      </a:lvl6pPr>
      <a:lvl7pPr marL="3234105" indent="-248777" algn="l" defTabSz="497555" rtl="0" eaLnBrk="1" latinLnBrk="0" hangingPunct="1">
        <a:spcBef>
          <a:spcPct val="20000"/>
        </a:spcBef>
        <a:buFont typeface="Arial"/>
        <a:buChar char="•"/>
        <a:defRPr sz="2199" kern="1200">
          <a:solidFill>
            <a:schemeClr val="tx1"/>
          </a:solidFill>
          <a:latin typeface="+mn-lt"/>
          <a:ea typeface="+mn-ea"/>
          <a:cs typeface="+mn-cs"/>
        </a:defRPr>
      </a:lvl7pPr>
      <a:lvl8pPr marL="3731659" indent="-248777" algn="l" defTabSz="497555" rtl="0" eaLnBrk="1" latinLnBrk="0" hangingPunct="1">
        <a:spcBef>
          <a:spcPct val="20000"/>
        </a:spcBef>
        <a:buFont typeface="Arial"/>
        <a:buChar char="•"/>
        <a:defRPr sz="2199" kern="1200">
          <a:solidFill>
            <a:schemeClr val="tx1"/>
          </a:solidFill>
          <a:latin typeface="+mn-lt"/>
          <a:ea typeface="+mn-ea"/>
          <a:cs typeface="+mn-cs"/>
        </a:defRPr>
      </a:lvl8pPr>
      <a:lvl9pPr marL="4229214" indent="-248777" algn="l" defTabSz="497555" rtl="0" eaLnBrk="1" latinLnBrk="0" hangingPunct="1">
        <a:spcBef>
          <a:spcPct val="20000"/>
        </a:spcBef>
        <a:buFont typeface="Arial"/>
        <a:buChar char="•"/>
        <a:defRPr sz="2199" kern="1200">
          <a:solidFill>
            <a:schemeClr val="tx1"/>
          </a:solidFill>
          <a:latin typeface="+mn-lt"/>
          <a:ea typeface="+mn-ea"/>
          <a:cs typeface="+mn-cs"/>
        </a:defRPr>
      </a:lvl9pPr>
    </p:bodyStyle>
    <p:otherStyle>
      <a:defPPr>
        <a:defRPr lang="es-ES"/>
      </a:defPPr>
      <a:lvl1pPr marL="0" algn="l" defTabSz="497555" rtl="0" eaLnBrk="1" latinLnBrk="0" hangingPunct="1">
        <a:defRPr sz="1999" kern="1200">
          <a:solidFill>
            <a:schemeClr val="tx1"/>
          </a:solidFill>
          <a:latin typeface="+mn-lt"/>
          <a:ea typeface="+mn-ea"/>
          <a:cs typeface="+mn-cs"/>
        </a:defRPr>
      </a:lvl1pPr>
      <a:lvl2pPr marL="497555" algn="l" defTabSz="497555" rtl="0" eaLnBrk="1" latinLnBrk="0" hangingPunct="1">
        <a:defRPr sz="1999" kern="1200">
          <a:solidFill>
            <a:schemeClr val="tx1"/>
          </a:solidFill>
          <a:latin typeface="+mn-lt"/>
          <a:ea typeface="+mn-ea"/>
          <a:cs typeface="+mn-cs"/>
        </a:defRPr>
      </a:lvl2pPr>
      <a:lvl3pPr marL="995109" algn="l" defTabSz="497555" rtl="0" eaLnBrk="1" latinLnBrk="0" hangingPunct="1">
        <a:defRPr sz="1999" kern="1200">
          <a:solidFill>
            <a:schemeClr val="tx1"/>
          </a:solidFill>
          <a:latin typeface="+mn-lt"/>
          <a:ea typeface="+mn-ea"/>
          <a:cs typeface="+mn-cs"/>
        </a:defRPr>
      </a:lvl3pPr>
      <a:lvl4pPr marL="1492664" algn="l" defTabSz="497555" rtl="0" eaLnBrk="1" latinLnBrk="0" hangingPunct="1">
        <a:defRPr sz="1999" kern="1200">
          <a:solidFill>
            <a:schemeClr val="tx1"/>
          </a:solidFill>
          <a:latin typeface="+mn-lt"/>
          <a:ea typeface="+mn-ea"/>
          <a:cs typeface="+mn-cs"/>
        </a:defRPr>
      </a:lvl4pPr>
      <a:lvl5pPr marL="1990219" algn="l" defTabSz="497555" rtl="0" eaLnBrk="1" latinLnBrk="0" hangingPunct="1">
        <a:defRPr sz="1999" kern="1200">
          <a:solidFill>
            <a:schemeClr val="tx1"/>
          </a:solidFill>
          <a:latin typeface="+mn-lt"/>
          <a:ea typeface="+mn-ea"/>
          <a:cs typeface="+mn-cs"/>
        </a:defRPr>
      </a:lvl5pPr>
      <a:lvl6pPr marL="2487772" algn="l" defTabSz="497555" rtl="0" eaLnBrk="1" latinLnBrk="0" hangingPunct="1">
        <a:defRPr sz="1999" kern="1200">
          <a:solidFill>
            <a:schemeClr val="tx1"/>
          </a:solidFill>
          <a:latin typeface="+mn-lt"/>
          <a:ea typeface="+mn-ea"/>
          <a:cs typeface="+mn-cs"/>
        </a:defRPr>
      </a:lvl6pPr>
      <a:lvl7pPr marL="2985327" algn="l" defTabSz="497555" rtl="0" eaLnBrk="1" latinLnBrk="0" hangingPunct="1">
        <a:defRPr sz="1999" kern="1200">
          <a:solidFill>
            <a:schemeClr val="tx1"/>
          </a:solidFill>
          <a:latin typeface="+mn-lt"/>
          <a:ea typeface="+mn-ea"/>
          <a:cs typeface="+mn-cs"/>
        </a:defRPr>
      </a:lvl7pPr>
      <a:lvl8pPr marL="3482881" algn="l" defTabSz="497555" rtl="0" eaLnBrk="1" latinLnBrk="0" hangingPunct="1">
        <a:defRPr sz="1999" kern="1200">
          <a:solidFill>
            <a:schemeClr val="tx1"/>
          </a:solidFill>
          <a:latin typeface="+mn-lt"/>
          <a:ea typeface="+mn-ea"/>
          <a:cs typeface="+mn-cs"/>
        </a:defRPr>
      </a:lvl8pPr>
      <a:lvl9pPr marL="3980436" algn="l" defTabSz="497555" rtl="0" eaLnBrk="1" latinLnBrk="0" hangingPunct="1">
        <a:defRPr sz="1999"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6468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pic>
        <p:nvPicPr>
          <p:cNvPr id="7" name="Picture 50"/>
          <p:cNvPicPr>
            <a:picLocks noChangeAspect="1" noChangeArrowheads="1"/>
          </p:cNvPicPr>
          <p:nvPr userDrawn="1"/>
        </p:nvPicPr>
        <p:blipFill>
          <a:blip r:embed="rId23" cstate="email">
            <a:extLst>
              <a:ext uri="{28A0092B-C50C-407E-A947-70E740481C1C}">
                <a14:useLocalDpi xmlns:a14="http://schemas.microsoft.com/office/drawing/2010/main"/>
              </a:ext>
            </a:extLst>
          </a:blip>
          <a:srcRect/>
          <a:stretch>
            <a:fillRect/>
          </a:stretch>
        </p:blipFill>
        <p:spPr bwMode="auto">
          <a:xfrm>
            <a:off x="8893667" y="395288"/>
            <a:ext cx="1259492" cy="478800"/>
          </a:xfrm>
          <a:prstGeom prst="rect">
            <a:avLst/>
          </a:prstGeom>
          <a:noFill/>
          <a:ln w="9525">
            <a:noFill/>
            <a:miter lim="800000"/>
            <a:headEnd/>
            <a:tailEnd/>
          </a:ln>
          <a:effectLst/>
        </p:spPr>
      </p:pic>
    </p:spTree>
    <p:extLst>
      <p:ext uri="{BB962C8B-B14F-4D97-AF65-F5344CB8AC3E}">
        <p14:creationId xmlns:p14="http://schemas.microsoft.com/office/powerpoint/2010/main" val="2772548920"/>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 id="2147484002" r:id="rId10"/>
    <p:sldLayoutId id="2147484003" r:id="rId11"/>
    <p:sldLayoutId id="2147484004" r:id="rId12"/>
    <p:sldLayoutId id="2147484005" r:id="rId13"/>
    <p:sldLayoutId id="2147484006" r:id="rId14"/>
    <p:sldLayoutId id="2147484007" r:id="rId15"/>
    <p:sldLayoutId id="2147484008" r:id="rId16"/>
    <p:sldLayoutId id="2147484009" r:id="rId17"/>
    <p:sldLayoutId id="2147484010" r:id="rId18"/>
    <p:sldLayoutId id="2147484011" r:id="rId19"/>
    <p:sldLayoutId id="2147484012" r:id="rId20"/>
    <p:sldLayoutId id="2147484013" r:id="rId21"/>
  </p:sldLayoutIdLst>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5" name="Picture 50"/>
          <p:cNvPicPr>
            <a:picLocks noChangeAspect="1" noChangeArrowheads="1"/>
          </p:cNvPicPr>
          <p:nvPr userDrawn="1"/>
        </p:nvPicPr>
        <p:blipFill>
          <a:blip r:embed="rId27" cstate="email">
            <a:extLst>
              <a:ext uri="{28A0092B-C50C-407E-A947-70E740481C1C}">
                <a14:useLocalDpi xmlns:a14="http://schemas.microsoft.com/office/drawing/2010/main"/>
              </a:ext>
            </a:extLst>
          </a:blip>
          <a:srcRect/>
          <a:stretch>
            <a:fillRect/>
          </a:stretch>
        </p:blipFill>
        <p:spPr bwMode="auto">
          <a:xfrm>
            <a:off x="8889707" y="395371"/>
            <a:ext cx="1258931" cy="478900"/>
          </a:xfrm>
          <a:prstGeom prst="rect">
            <a:avLst/>
          </a:prstGeom>
          <a:noFill/>
          <a:ln w="9525">
            <a:noFill/>
            <a:miter lim="800000"/>
            <a:headEnd/>
            <a:tailEnd/>
          </a:ln>
          <a:effectLst/>
        </p:spPr>
      </p:pic>
    </p:spTree>
    <p:extLst>
      <p:ext uri="{BB962C8B-B14F-4D97-AF65-F5344CB8AC3E}">
        <p14:creationId xmlns:p14="http://schemas.microsoft.com/office/powerpoint/2010/main" val="244353311"/>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 id="2147484026" r:id="rId12"/>
    <p:sldLayoutId id="2147484027" r:id="rId13"/>
    <p:sldLayoutId id="2147484028" r:id="rId14"/>
    <p:sldLayoutId id="2147484029" r:id="rId15"/>
    <p:sldLayoutId id="2147484030" r:id="rId16"/>
    <p:sldLayoutId id="2147484031" r:id="rId17"/>
    <p:sldLayoutId id="2147484032" r:id="rId18"/>
    <p:sldLayoutId id="2147484033" r:id="rId19"/>
    <p:sldLayoutId id="2147484034" r:id="rId20"/>
    <p:sldLayoutId id="2147484035" r:id="rId21"/>
    <p:sldLayoutId id="2147484036" r:id="rId22"/>
    <p:sldLayoutId id="2147484037" r:id="rId23"/>
    <p:sldLayoutId id="2147484038" r:id="rId24"/>
    <p:sldLayoutId id="2147484039" r:id="rId25"/>
  </p:sldLayoutIdLst>
  <p:timing>
    <p:tnLst>
      <p:par>
        <p:cTn id="1" dur="indefinite" restart="never" nodeType="tmRoot"/>
      </p:par>
    </p:tnLst>
  </p:timing>
  <p:hf sldNum="0" hdr="0" ftr="0" dt="0"/>
  <p:txStyles>
    <p:titleStyle>
      <a:lvl1pPr algn="ctr" defTabSz="496689" rtl="0" eaLnBrk="1" fontAlgn="base" hangingPunct="1">
        <a:spcBef>
          <a:spcPct val="0"/>
        </a:spcBef>
        <a:spcAft>
          <a:spcPct val="0"/>
        </a:spcAft>
        <a:defRPr sz="4798" kern="1200">
          <a:solidFill>
            <a:schemeClr val="tx1"/>
          </a:solidFill>
          <a:latin typeface="+mj-lt"/>
          <a:ea typeface="ＭＳ Ｐゴシック" charset="0"/>
          <a:cs typeface="ＭＳ Ｐゴシック" charset="0"/>
        </a:defRPr>
      </a:lvl1pPr>
      <a:lvl2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2pPr>
      <a:lvl3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3pPr>
      <a:lvl4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4pPr>
      <a:lvl5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5pPr>
      <a:lvl6pPr marL="457017"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6pPr>
      <a:lvl7pPr marL="914034"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7pPr>
      <a:lvl8pPr marL="1371051"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8pPr>
      <a:lvl9pPr marL="1828068"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9pPr>
    </p:titleStyle>
    <p:bodyStyle>
      <a:lvl1pPr marL="372914" indent="-372914" algn="l" defTabSz="496689" rtl="0" eaLnBrk="1" fontAlgn="base" hangingPunct="1">
        <a:spcBef>
          <a:spcPct val="20000"/>
        </a:spcBef>
        <a:spcAft>
          <a:spcPct val="0"/>
        </a:spcAft>
        <a:buFont typeface="Arial" charset="0"/>
        <a:buChar char="•"/>
        <a:defRPr sz="3499" kern="1200">
          <a:solidFill>
            <a:schemeClr val="tx1"/>
          </a:solidFill>
          <a:latin typeface="+mn-lt"/>
          <a:ea typeface="ＭＳ Ｐゴシック" charset="0"/>
          <a:cs typeface="ＭＳ Ｐゴシック" charset="0"/>
        </a:defRPr>
      </a:lvl1pPr>
      <a:lvl2pPr marL="807715" indent="-309439" algn="l" defTabSz="496689" rtl="0" eaLnBrk="1" fontAlgn="base" hangingPunct="1">
        <a:spcBef>
          <a:spcPct val="20000"/>
        </a:spcBef>
        <a:spcAft>
          <a:spcPct val="0"/>
        </a:spcAft>
        <a:buFont typeface="Arial" charset="0"/>
        <a:buChar char="–"/>
        <a:defRPr sz="2999" kern="1200">
          <a:solidFill>
            <a:schemeClr val="tx1"/>
          </a:solidFill>
          <a:latin typeface="+mn-lt"/>
          <a:ea typeface="ＭＳ Ｐゴシック" charset="0"/>
          <a:cs typeface="+mn-cs"/>
        </a:defRPr>
      </a:lvl2pPr>
      <a:lvl3pPr marL="1242516" indent="-247551" algn="l" defTabSz="496689" rtl="0" eaLnBrk="1" fontAlgn="base" hangingPunct="1">
        <a:spcBef>
          <a:spcPct val="20000"/>
        </a:spcBef>
        <a:spcAft>
          <a:spcPct val="0"/>
        </a:spcAft>
        <a:buFont typeface="Arial" charset="0"/>
        <a:buChar char="•"/>
        <a:defRPr sz="2599" kern="1200">
          <a:solidFill>
            <a:schemeClr val="tx1"/>
          </a:solidFill>
          <a:latin typeface="+mn-lt"/>
          <a:ea typeface="ＭＳ Ｐゴシック" charset="0"/>
          <a:cs typeface="+mn-cs"/>
        </a:defRPr>
      </a:lvl3pPr>
      <a:lvl4pPr marL="1740791"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4pPr>
      <a:lvl5pPr marL="2237480"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5pPr>
      <a:lvl6pPr marL="2736550" indent="-248777" algn="l" defTabSz="497555" rtl="0" eaLnBrk="1" latinLnBrk="0" hangingPunct="1">
        <a:spcBef>
          <a:spcPct val="20000"/>
        </a:spcBef>
        <a:buFont typeface="Arial"/>
        <a:buChar char="•"/>
        <a:defRPr sz="2199" kern="1200">
          <a:solidFill>
            <a:schemeClr val="tx1"/>
          </a:solidFill>
          <a:latin typeface="+mn-lt"/>
          <a:ea typeface="+mn-ea"/>
          <a:cs typeface="+mn-cs"/>
        </a:defRPr>
      </a:lvl6pPr>
      <a:lvl7pPr marL="3234105" indent="-248777" algn="l" defTabSz="497555" rtl="0" eaLnBrk="1" latinLnBrk="0" hangingPunct="1">
        <a:spcBef>
          <a:spcPct val="20000"/>
        </a:spcBef>
        <a:buFont typeface="Arial"/>
        <a:buChar char="•"/>
        <a:defRPr sz="2199" kern="1200">
          <a:solidFill>
            <a:schemeClr val="tx1"/>
          </a:solidFill>
          <a:latin typeface="+mn-lt"/>
          <a:ea typeface="+mn-ea"/>
          <a:cs typeface="+mn-cs"/>
        </a:defRPr>
      </a:lvl7pPr>
      <a:lvl8pPr marL="3731659" indent="-248777" algn="l" defTabSz="497555" rtl="0" eaLnBrk="1" latinLnBrk="0" hangingPunct="1">
        <a:spcBef>
          <a:spcPct val="20000"/>
        </a:spcBef>
        <a:buFont typeface="Arial"/>
        <a:buChar char="•"/>
        <a:defRPr sz="2199" kern="1200">
          <a:solidFill>
            <a:schemeClr val="tx1"/>
          </a:solidFill>
          <a:latin typeface="+mn-lt"/>
          <a:ea typeface="+mn-ea"/>
          <a:cs typeface="+mn-cs"/>
        </a:defRPr>
      </a:lvl8pPr>
      <a:lvl9pPr marL="4229214" indent="-248777" algn="l" defTabSz="497555" rtl="0" eaLnBrk="1" latinLnBrk="0" hangingPunct="1">
        <a:spcBef>
          <a:spcPct val="20000"/>
        </a:spcBef>
        <a:buFont typeface="Arial"/>
        <a:buChar char="•"/>
        <a:defRPr sz="2199" kern="1200">
          <a:solidFill>
            <a:schemeClr val="tx1"/>
          </a:solidFill>
          <a:latin typeface="+mn-lt"/>
          <a:ea typeface="+mn-ea"/>
          <a:cs typeface="+mn-cs"/>
        </a:defRPr>
      </a:lvl9pPr>
    </p:bodyStyle>
    <p:otherStyle>
      <a:defPPr>
        <a:defRPr lang="es-ES"/>
      </a:defPPr>
      <a:lvl1pPr marL="0" algn="l" defTabSz="497555" rtl="0" eaLnBrk="1" latinLnBrk="0" hangingPunct="1">
        <a:defRPr sz="1999" kern="1200">
          <a:solidFill>
            <a:schemeClr val="tx1"/>
          </a:solidFill>
          <a:latin typeface="+mn-lt"/>
          <a:ea typeface="+mn-ea"/>
          <a:cs typeface="+mn-cs"/>
        </a:defRPr>
      </a:lvl1pPr>
      <a:lvl2pPr marL="497555" algn="l" defTabSz="497555" rtl="0" eaLnBrk="1" latinLnBrk="0" hangingPunct="1">
        <a:defRPr sz="1999" kern="1200">
          <a:solidFill>
            <a:schemeClr val="tx1"/>
          </a:solidFill>
          <a:latin typeface="+mn-lt"/>
          <a:ea typeface="+mn-ea"/>
          <a:cs typeface="+mn-cs"/>
        </a:defRPr>
      </a:lvl2pPr>
      <a:lvl3pPr marL="995109" algn="l" defTabSz="497555" rtl="0" eaLnBrk="1" latinLnBrk="0" hangingPunct="1">
        <a:defRPr sz="1999" kern="1200">
          <a:solidFill>
            <a:schemeClr val="tx1"/>
          </a:solidFill>
          <a:latin typeface="+mn-lt"/>
          <a:ea typeface="+mn-ea"/>
          <a:cs typeface="+mn-cs"/>
        </a:defRPr>
      </a:lvl3pPr>
      <a:lvl4pPr marL="1492664" algn="l" defTabSz="497555" rtl="0" eaLnBrk="1" latinLnBrk="0" hangingPunct="1">
        <a:defRPr sz="1999" kern="1200">
          <a:solidFill>
            <a:schemeClr val="tx1"/>
          </a:solidFill>
          <a:latin typeface="+mn-lt"/>
          <a:ea typeface="+mn-ea"/>
          <a:cs typeface="+mn-cs"/>
        </a:defRPr>
      </a:lvl4pPr>
      <a:lvl5pPr marL="1990219" algn="l" defTabSz="497555" rtl="0" eaLnBrk="1" latinLnBrk="0" hangingPunct="1">
        <a:defRPr sz="1999" kern="1200">
          <a:solidFill>
            <a:schemeClr val="tx1"/>
          </a:solidFill>
          <a:latin typeface="+mn-lt"/>
          <a:ea typeface="+mn-ea"/>
          <a:cs typeface="+mn-cs"/>
        </a:defRPr>
      </a:lvl5pPr>
      <a:lvl6pPr marL="2487772" algn="l" defTabSz="497555" rtl="0" eaLnBrk="1" latinLnBrk="0" hangingPunct="1">
        <a:defRPr sz="1999" kern="1200">
          <a:solidFill>
            <a:schemeClr val="tx1"/>
          </a:solidFill>
          <a:latin typeface="+mn-lt"/>
          <a:ea typeface="+mn-ea"/>
          <a:cs typeface="+mn-cs"/>
        </a:defRPr>
      </a:lvl6pPr>
      <a:lvl7pPr marL="2985327" algn="l" defTabSz="497555" rtl="0" eaLnBrk="1" latinLnBrk="0" hangingPunct="1">
        <a:defRPr sz="1999" kern="1200">
          <a:solidFill>
            <a:schemeClr val="tx1"/>
          </a:solidFill>
          <a:latin typeface="+mn-lt"/>
          <a:ea typeface="+mn-ea"/>
          <a:cs typeface="+mn-cs"/>
        </a:defRPr>
      </a:lvl7pPr>
      <a:lvl8pPr marL="3482881" algn="l" defTabSz="497555" rtl="0" eaLnBrk="1" latinLnBrk="0" hangingPunct="1">
        <a:defRPr sz="1999" kern="1200">
          <a:solidFill>
            <a:schemeClr val="tx1"/>
          </a:solidFill>
          <a:latin typeface="+mn-lt"/>
          <a:ea typeface="+mn-ea"/>
          <a:cs typeface="+mn-cs"/>
        </a:defRPr>
      </a:lvl8pPr>
      <a:lvl9pPr marL="3980436" algn="l" defTabSz="497555" rtl="0" eaLnBrk="1" latinLnBrk="0" hangingPunct="1">
        <a:defRPr sz="1999"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8648039"/>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6468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pic>
        <p:nvPicPr>
          <p:cNvPr id="7" name="Picture 50"/>
          <p:cNvPicPr>
            <a:picLocks noChangeAspect="1" noChangeArrowheads="1"/>
          </p:cNvPicPr>
          <p:nvPr userDrawn="1"/>
        </p:nvPicPr>
        <p:blipFill>
          <a:blip r:embed="rId23" cstate="email">
            <a:extLst>
              <a:ext uri="{28A0092B-C50C-407E-A947-70E740481C1C}">
                <a14:useLocalDpi xmlns:a14="http://schemas.microsoft.com/office/drawing/2010/main"/>
              </a:ext>
            </a:extLst>
          </a:blip>
          <a:srcRect/>
          <a:stretch>
            <a:fillRect/>
          </a:stretch>
        </p:blipFill>
        <p:spPr bwMode="auto">
          <a:xfrm>
            <a:off x="8893667" y="395288"/>
            <a:ext cx="1259492" cy="478800"/>
          </a:xfrm>
          <a:prstGeom prst="rect">
            <a:avLst/>
          </a:prstGeom>
          <a:noFill/>
          <a:ln w="9525">
            <a:noFill/>
            <a:miter lim="800000"/>
            <a:headEnd/>
            <a:tailEnd/>
          </a:ln>
          <a:effectLst/>
        </p:spPr>
      </p:pic>
    </p:spTree>
    <p:extLst>
      <p:ext uri="{BB962C8B-B14F-4D97-AF65-F5344CB8AC3E}">
        <p14:creationId xmlns:p14="http://schemas.microsoft.com/office/powerpoint/2010/main" val="2855257829"/>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 id="2147484080" r:id="rId18"/>
    <p:sldLayoutId id="2147484081" r:id="rId19"/>
    <p:sldLayoutId id="2147484082" r:id="rId20"/>
    <p:sldLayoutId id="2147484083" r:id="rId21"/>
  </p:sldLayoutIdLst>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5" name="Picture 50"/>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8889707" y="395371"/>
            <a:ext cx="1258931" cy="478900"/>
          </a:xfrm>
          <a:prstGeom prst="rect">
            <a:avLst/>
          </a:prstGeom>
          <a:noFill/>
          <a:ln w="9525">
            <a:noFill/>
            <a:miter lim="800000"/>
            <a:headEnd/>
            <a:tailEnd/>
          </a:ln>
          <a:effectLst/>
        </p:spPr>
      </p:pic>
    </p:spTree>
    <p:extLst>
      <p:ext uri="{BB962C8B-B14F-4D97-AF65-F5344CB8AC3E}">
        <p14:creationId xmlns:p14="http://schemas.microsoft.com/office/powerpoint/2010/main" val="1435995637"/>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Lst>
  <p:timing>
    <p:tnLst>
      <p:par>
        <p:cTn id="1" dur="indefinite" restart="never" nodeType="tmRoot"/>
      </p:par>
    </p:tnLst>
  </p:timing>
  <p:hf sldNum="0" hdr="0" ftr="0" dt="0"/>
  <p:txStyles>
    <p:titleStyle>
      <a:lvl1pPr algn="ctr" defTabSz="496689" rtl="0" eaLnBrk="1" fontAlgn="base" hangingPunct="1">
        <a:spcBef>
          <a:spcPct val="0"/>
        </a:spcBef>
        <a:spcAft>
          <a:spcPct val="0"/>
        </a:spcAft>
        <a:defRPr sz="4798" kern="1200">
          <a:solidFill>
            <a:schemeClr val="tx1"/>
          </a:solidFill>
          <a:latin typeface="+mj-lt"/>
          <a:ea typeface="ＭＳ Ｐゴシック" charset="0"/>
          <a:cs typeface="ＭＳ Ｐゴシック" charset="0"/>
        </a:defRPr>
      </a:lvl1pPr>
      <a:lvl2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2pPr>
      <a:lvl3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3pPr>
      <a:lvl4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4pPr>
      <a:lvl5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5pPr>
      <a:lvl6pPr marL="457017"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6pPr>
      <a:lvl7pPr marL="914034"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7pPr>
      <a:lvl8pPr marL="1371051"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8pPr>
      <a:lvl9pPr marL="1828068"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9pPr>
    </p:titleStyle>
    <p:bodyStyle>
      <a:lvl1pPr marL="372914" indent="-372914" algn="l" defTabSz="496689" rtl="0" eaLnBrk="1" fontAlgn="base" hangingPunct="1">
        <a:spcBef>
          <a:spcPct val="20000"/>
        </a:spcBef>
        <a:spcAft>
          <a:spcPct val="0"/>
        </a:spcAft>
        <a:buFont typeface="Arial" charset="0"/>
        <a:buChar char="•"/>
        <a:defRPr sz="3499" kern="1200">
          <a:solidFill>
            <a:schemeClr val="tx1"/>
          </a:solidFill>
          <a:latin typeface="+mn-lt"/>
          <a:ea typeface="ＭＳ Ｐゴシック" charset="0"/>
          <a:cs typeface="ＭＳ Ｐゴシック" charset="0"/>
        </a:defRPr>
      </a:lvl1pPr>
      <a:lvl2pPr marL="807715" indent="-309439" algn="l" defTabSz="496689" rtl="0" eaLnBrk="1" fontAlgn="base" hangingPunct="1">
        <a:spcBef>
          <a:spcPct val="20000"/>
        </a:spcBef>
        <a:spcAft>
          <a:spcPct val="0"/>
        </a:spcAft>
        <a:buFont typeface="Arial" charset="0"/>
        <a:buChar char="–"/>
        <a:defRPr sz="2999" kern="1200">
          <a:solidFill>
            <a:schemeClr val="tx1"/>
          </a:solidFill>
          <a:latin typeface="+mn-lt"/>
          <a:ea typeface="ＭＳ Ｐゴシック" charset="0"/>
          <a:cs typeface="+mn-cs"/>
        </a:defRPr>
      </a:lvl2pPr>
      <a:lvl3pPr marL="1242516" indent="-247551" algn="l" defTabSz="496689" rtl="0" eaLnBrk="1" fontAlgn="base" hangingPunct="1">
        <a:spcBef>
          <a:spcPct val="20000"/>
        </a:spcBef>
        <a:spcAft>
          <a:spcPct val="0"/>
        </a:spcAft>
        <a:buFont typeface="Arial" charset="0"/>
        <a:buChar char="•"/>
        <a:defRPr sz="2599" kern="1200">
          <a:solidFill>
            <a:schemeClr val="tx1"/>
          </a:solidFill>
          <a:latin typeface="+mn-lt"/>
          <a:ea typeface="ＭＳ Ｐゴシック" charset="0"/>
          <a:cs typeface="+mn-cs"/>
        </a:defRPr>
      </a:lvl3pPr>
      <a:lvl4pPr marL="1740791"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4pPr>
      <a:lvl5pPr marL="2237480"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5pPr>
      <a:lvl6pPr marL="2736550" indent="-248777" algn="l" defTabSz="497555" rtl="0" eaLnBrk="1" latinLnBrk="0" hangingPunct="1">
        <a:spcBef>
          <a:spcPct val="20000"/>
        </a:spcBef>
        <a:buFont typeface="Arial"/>
        <a:buChar char="•"/>
        <a:defRPr sz="2199" kern="1200">
          <a:solidFill>
            <a:schemeClr val="tx1"/>
          </a:solidFill>
          <a:latin typeface="+mn-lt"/>
          <a:ea typeface="+mn-ea"/>
          <a:cs typeface="+mn-cs"/>
        </a:defRPr>
      </a:lvl6pPr>
      <a:lvl7pPr marL="3234105" indent="-248777" algn="l" defTabSz="497555" rtl="0" eaLnBrk="1" latinLnBrk="0" hangingPunct="1">
        <a:spcBef>
          <a:spcPct val="20000"/>
        </a:spcBef>
        <a:buFont typeface="Arial"/>
        <a:buChar char="•"/>
        <a:defRPr sz="2199" kern="1200">
          <a:solidFill>
            <a:schemeClr val="tx1"/>
          </a:solidFill>
          <a:latin typeface="+mn-lt"/>
          <a:ea typeface="+mn-ea"/>
          <a:cs typeface="+mn-cs"/>
        </a:defRPr>
      </a:lvl7pPr>
      <a:lvl8pPr marL="3731659" indent="-248777" algn="l" defTabSz="497555" rtl="0" eaLnBrk="1" latinLnBrk="0" hangingPunct="1">
        <a:spcBef>
          <a:spcPct val="20000"/>
        </a:spcBef>
        <a:buFont typeface="Arial"/>
        <a:buChar char="•"/>
        <a:defRPr sz="2199" kern="1200">
          <a:solidFill>
            <a:schemeClr val="tx1"/>
          </a:solidFill>
          <a:latin typeface="+mn-lt"/>
          <a:ea typeface="+mn-ea"/>
          <a:cs typeface="+mn-cs"/>
        </a:defRPr>
      </a:lvl8pPr>
      <a:lvl9pPr marL="4229214" indent="-248777" algn="l" defTabSz="497555" rtl="0" eaLnBrk="1" latinLnBrk="0" hangingPunct="1">
        <a:spcBef>
          <a:spcPct val="20000"/>
        </a:spcBef>
        <a:buFont typeface="Arial"/>
        <a:buChar char="•"/>
        <a:defRPr sz="2199" kern="1200">
          <a:solidFill>
            <a:schemeClr val="tx1"/>
          </a:solidFill>
          <a:latin typeface="+mn-lt"/>
          <a:ea typeface="+mn-ea"/>
          <a:cs typeface="+mn-cs"/>
        </a:defRPr>
      </a:lvl9pPr>
    </p:bodyStyle>
    <p:otherStyle>
      <a:defPPr>
        <a:defRPr lang="es-ES"/>
      </a:defPPr>
      <a:lvl1pPr marL="0" algn="l" defTabSz="497555" rtl="0" eaLnBrk="1" latinLnBrk="0" hangingPunct="1">
        <a:defRPr sz="1999" kern="1200">
          <a:solidFill>
            <a:schemeClr val="tx1"/>
          </a:solidFill>
          <a:latin typeface="+mn-lt"/>
          <a:ea typeface="+mn-ea"/>
          <a:cs typeface="+mn-cs"/>
        </a:defRPr>
      </a:lvl1pPr>
      <a:lvl2pPr marL="497555" algn="l" defTabSz="497555" rtl="0" eaLnBrk="1" latinLnBrk="0" hangingPunct="1">
        <a:defRPr sz="1999" kern="1200">
          <a:solidFill>
            <a:schemeClr val="tx1"/>
          </a:solidFill>
          <a:latin typeface="+mn-lt"/>
          <a:ea typeface="+mn-ea"/>
          <a:cs typeface="+mn-cs"/>
        </a:defRPr>
      </a:lvl2pPr>
      <a:lvl3pPr marL="995109" algn="l" defTabSz="497555" rtl="0" eaLnBrk="1" latinLnBrk="0" hangingPunct="1">
        <a:defRPr sz="1999" kern="1200">
          <a:solidFill>
            <a:schemeClr val="tx1"/>
          </a:solidFill>
          <a:latin typeface="+mn-lt"/>
          <a:ea typeface="+mn-ea"/>
          <a:cs typeface="+mn-cs"/>
        </a:defRPr>
      </a:lvl3pPr>
      <a:lvl4pPr marL="1492664" algn="l" defTabSz="497555" rtl="0" eaLnBrk="1" latinLnBrk="0" hangingPunct="1">
        <a:defRPr sz="1999" kern="1200">
          <a:solidFill>
            <a:schemeClr val="tx1"/>
          </a:solidFill>
          <a:latin typeface="+mn-lt"/>
          <a:ea typeface="+mn-ea"/>
          <a:cs typeface="+mn-cs"/>
        </a:defRPr>
      </a:lvl4pPr>
      <a:lvl5pPr marL="1990219" algn="l" defTabSz="497555" rtl="0" eaLnBrk="1" latinLnBrk="0" hangingPunct="1">
        <a:defRPr sz="1999" kern="1200">
          <a:solidFill>
            <a:schemeClr val="tx1"/>
          </a:solidFill>
          <a:latin typeface="+mn-lt"/>
          <a:ea typeface="+mn-ea"/>
          <a:cs typeface="+mn-cs"/>
        </a:defRPr>
      </a:lvl5pPr>
      <a:lvl6pPr marL="2487772" algn="l" defTabSz="497555" rtl="0" eaLnBrk="1" latinLnBrk="0" hangingPunct="1">
        <a:defRPr sz="1999" kern="1200">
          <a:solidFill>
            <a:schemeClr val="tx1"/>
          </a:solidFill>
          <a:latin typeface="+mn-lt"/>
          <a:ea typeface="+mn-ea"/>
          <a:cs typeface="+mn-cs"/>
        </a:defRPr>
      </a:lvl6pPr>
      <a:lvl7pPr marL="2985327" algn="l" defTabSz="497555" rtl="0" eaLnBrk="1" latinLnBrk="0" hangingPunct="1">
        <a:defRPr sz="1999" kern="1200">
          <a:solidFill>
            <a:schemeClr val="tx1"/>
          </a:solidFill>
          <a:latin typeface="+mn-lt"/>
          <a:ea typeface="+mn-ea"/>
          <a:cs typeface="+mn-cs"/>
        </a:defRPr>
      </a:lvl7pPr>
      <a:lvl8pPr marL="3482881" algn="l" defTabSz="497555" rtl="0" eaLnBrk="1" latinLnBrk="0" hangingPunct="1">
        <a:defRPr sz="1999" kern="1200">
          <a:solidFill>
            <a:schemeClr val="tx1"/>
          </a:solidFill>
          <a:latin typeface="+mn-lt"/>
          <a:ea typeface="+mn-ea"/>
          <a:cs typeface="+mn-cs"/>
        </a:defRPr>
      </a:lvl8pPr>
      <a:lvl9pPr marL="3980436" algn="l" defTabSz="497555" rtl="0" eaLnBrk="1" latinLnBrk="0" hangingPunct="1">
        <a:defRPr sz="1999"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6468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smtClean="0"/>
              <a:t>Marzo 2020</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pic>
        <p:nvPicPr>
          <p:cNvPr id="6" name="Imagen 5"/>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044346" y="268665"/>
            <a:ext cx="2021662" cy="768357"/>
          </a:xfrm>
          <a:prstGeom prst="rect">
            <a:avLst/>
          </a:prstGeom>
        </p:spPr>
      </p:pic>
    </p:spTree>
    <p:extLst>
      <p:ext uri="{BB962C8B-B14F-4D97-AF65-F5344CB8AC3E}">
        <p14:creationId xmlns:p14="http://schemas.microsoft.com/office/powerpoint/2010/main" val="1060092187"/>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 id="2147484124" r:id="rId12"/>
    <p:sldLayoutId id="2147484125" r:id="rId13"/>
    <p:sldLayoutId id="2147484126" r:id="rId14"/>
    <p:sldLayoutId id="2147484127" r:id="rId15"/>
    <p:sldLayoutId id="2147484128" r:id="rId16"/>
    <p:sldLayoutId id="2147484129" r:id="rId17"/>
    <p:sldLayoutId id="2147484130" r:id="rId18"/>
    <p:sldLayoutId id="2147484131" r:id="rId19"/>
    <p:sldLayoutId id="2147484132" r:id="rId20"/>
  </p:sldLayoutIdLst>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defTabSz="496590">
              <a:defRPr/>
            </a:pPr>
            <a:fld id="{CDA8B7A6-9B29-E64C-81C5-3EDC818A4BF0}" type="slidenum">
              <a:rPr lang="es-ES" sz="800" smtClean="0">
                <a:solidFill>
                  <a:srgbClr val="036456"/>
                </a:solidFill>
                <a:latin typeface="Gloriola" charset="0"/>
                <a:cs typeface="Gloriola" charset="0"/>
              </a:rPr>
              <a:pPr algn="r" defTabSz="496590">
                <a:defRPr/>
              </a:pPr>
              <a:t>‹Nº›</a:t>
            </a:fld>
            <a:endParaRPr lang="es-ES" sz="800" dirty="0">
              <a:solidFill>
                <a:srgbClr val="036456"/>
              </a:solidFill>
              <a:latin typeface="Gloriola" charset="0"/>
              <a:cs typeface="Gloriola" charset="0"/>
            </a:endParaRPr>
          </a:p>
        </p:txBody>
      </p:sp>
      <p:pic>
        <p:nvPicPr>
          <p:cNvPr id="5" name="Picture 50"/>
          <p:cNvPicPr>
            <a:picLocks noChangeAspect="1" noChangeArrowheads="1"/>
          </p:cNvPicPr>
          <p:nvPr userDrawn="1"/>
        </p:nvPicPr>
        <p:blipFill>
          <a:blip r:embed="rId27" cstate="screen">
            <a:extLst>
              <a:ext uri="{28A0092B-C50C-407E-A947-70E740481C1C}">
                <a14:useLocalDpi xmlns:a14="http://schemas.microsoft.com/office/drawing/2010/main"/>
              </a:ext>
            </a:extLst>
          </a:blip>
          <a:srcRect/>
          <a:stretch>
            <a:fillRect/>
          </a:stretch>
        </p:blipFill>
        <p:spPr bwMode="auto">
          <a:xfrm>
            <a:off x="8889708" y="395371"/>
            <a:ext cx="1258931" cy="478900"/>
          </a:xfrm>
          <a:prstGeom prst="rect">
            <a:avLst/>
          </a:prstGeom>
          <a:noFill/>
          <a:ln w="9525">
            <a:noFill/>
            <a:miter lim="800000"/>
            <a:headEnd/>
            <a:tailEnd/>
          </a:ln>
          <a:effectLst/>
        </p:spPr>
      </p:pic>
    </p:spTree>
    <p:extLst>
      <p:ext uri="{BB962C8B-B14F-4D97-AF65-F5344CB8AC3E}">
        <p14:creationId xmlns:p14="http://schemas.microsoft.com/office/powerpoint/2010/main" val="776833700"/>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 id="2147484145" r:id="rId12"/>
    <p:sldLayoutId id="2147484146" r:id="rId13"/>
    <p:sldLayoutId id="2147484147" r:id="rId14"/>
    <p:sldLayoutId id="2147484148" r:id="rId15"/>
    <p:sldLayoutId id="2147484149" r:id="rId16"/>
    <p:sldLayoutId id="2147484150" r:id="rId17"/>
    <p:sldLayoutId id="2147484151" r:id="rId18"/>
    <p:sldLayoutId id="2147484152" r:id="rId19"/>
    <p:sldLayoutId id="2147484153" r:id="rId20"/>
    <p:sldLayoutId id="2147484154" r:id="rId21"/>
    <p:sldLayoutId id="2147484155" r:id="rId22"/>
    <p:sldLayoutId id="2147484156" r:id="rId23"/>
    <p:sldLayoutId id="2147484157" r:id="rId24"/>
    <p:sldLayoutId id="2147484158" r:id="rId25"/>
  </p:sldLayoutIdLst>
  <p:timing>
    <p:tnLst>
      <p:par>
        <p:cTn id="1" dur="indefinite" restart="never" nodeType="tmRoot"/>
      </p:par>
    </p:tnLst>
  </p:timing>
  <p:hf sldNum="0" hdr="0" ftr="0" dt="0"/>
  <p:txStyles>
    <p:titleStyle>
      <a:lvl1pPr algn="ctr" defTabSz="496391" rtl="0" eaLnBrk="1" fontAlgn="base" hangingPunct="1">
        <a:spcBef>
          <a:spcPct val="0"/>
        </a:spcBef>
        <a:spcAft>
          <a:spcPct val="0"/>
        </a:spcAft>
        <a:defRPr sz="4795" kern="1200">
          <a:solidFill>
            <a:schemeClr val="tx1"/>
          </a:solidFill>
          <a:latin typeface="+mj-lt"/>
          <a:ea typeface="ＭＳ Ｐゴシック" charset="0"/>
          <a:cs typeface="ＭＳ Ｐゴシック" charset="0"/>
        </a:defRPr>
      </a:lvl1pPr>
      <a:lvl2pPr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2pPr>
      <a:lvl3pPr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3pPr>
      <a:lvl4pPr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4pPr>
      <a:lvl5pPr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5pPr>
      <a:lvl6pPr marL="456743"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6pPr>
      <a:lvl7pPr marL="913485"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7pPr>
      <a:lvl8pPr marL="1370229"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8pPr>
      <a:lvl9pPr marL="1826971" algn="ctr" defTabSz="496391" rtl="0" eaLnBrk="1" fontAlgn="base" hangingPunct="1">
        <a:spcBef>
          <a:spcPct val="0"/>
        </a:spcBef>
        <a:spcAft>
          <a:spcPct val="0"/>
        </a:spcAft>
        <a:defRPr sz="4795">
          <a:solidFill>
            <a:schemeClr val="tx1"/>
          </a:solidFill>
          <a:latin typeface="Arial" charset="0"/>
          <a:ea typeface="ＭＳ Ｐゴシック" charset="0"/>
          <a:cs typeface="ＭＳ Ｐゴシック" charset="0"/>
        </a:defRPr>
      </a:lvl9pPr>
    </p:titleStyle>
    <p:bodyStyle>
      <a:lvl1pPr marL="372690" indent="-372690" algn="l" defTabSz="496391" rtl="0" eaLnBrk="1" fontAlgn="base" hangingPunct="1">
        <a:spcBef>
          <a:spcPct val="20000"/>
        </a:spcBef>
        <a:spcAft>
          <a:spcPct val="0"/>
        </a:spcAft>
        <a:buFont typeface="Arial" charset="0"/>
        <a:buChar char="•"/>
        <a:defRPr sz="3497" kern="1200">
          <a:solidFill>
            <a:schemeClr val="tx1"/>
          </a:solidFill>
          <a:latin typeface="+mn-lt"/>
          <a:ea typeface="ＭＳ Ｐゴシック" charset="0"/>
          <a:cs typeface="ＭＳ Ｐゴシック" charset="0"/>
        </a:defRPr>
      </a:lvl1pPr>
      <a:lvl2pPr marL="807230" indent="-309253" algn="l" defTabSz="496391" rtl="0" eaLnBrk="1" fontAlgn="base" hangingPunct="1">
        <a:spcBef>
          <a:spcPct val="20000"/>
        </a:spcBef>
        <a:spcAft>
          <a:spcPct val="0"/>
        </a:spcAft>
        <a:buFont typeface="Arial" charset="0"/>
        <a:buChar char="–"/>
        <a:defRPr sz="2997" kern="1200">
          <a:solidFill>
            <a:schemeClr val="tx1"/>
          </a:solidFill>
          <a:latin typeface="+mn-lt"/>
          <a:ea typeface="ＭＳ Ｐゴシック" charset="0"/>
          <a:cs typeface="+mn-cs"/>
        </a:defRPr>
      </a:lvl2pPr>
      <a:lvl3pPr marL="1241770" indent="-247402" algn="l" defTabSz="496391" rtl="0" eaLnBrk="1" fontAlgn="base" hangingPunct="1">
        <a:spcBef>
          <a:spcPct val="20000"/>
        </a:spcBef>
        <a:spcAft>
          <a:spcPct val="0"/>
        </a:spcAft>
        <a:buFont typeface="Arial" charset="0"/>
        <a:buChar char="•"/>
        <a:defRPr sz="2597" kern="1200">
          <a:solidFill>
            <a:schemeClr val="tx1"/>
          </a:solidFill>
          <a:latin typeface="+mn-lt"/>
          <a:ea typeface="ＭＳ Ｐゴシック" charset="0"/>
          <a:cs typeface="+mn-cs"/>
        </a:defRPr>
      </a:lvl3pPr>
      <a:lvl4pPr marL="1739747" indent="-247402" algn="l" defTabSz="496391" rtl="0" eaLnBrk="1" fontAlgn="base" hangingPunct="1">
        <a:spcBef>
          <a:spcPct val="20000"/>
        </a:spcBef>
        <a:spcAft>
          <a:spcPct val="0"/>
        </a:spcAft>
        <a:buFont typeface="Arial" charset="0"/>
        <a:buChar char="–"/>
        <a:defRPr sz="2198" kern="1200">
          <a:solidFill>
            <a:schemeClr val="tx1"/>
          </a:solidFill>
          <a:latin typeface="+mn-lt"/>
          <a:ea typeface="ＭＳ Ｐゴシック" charset="0"/>
          <a:cs typeface="+mn-cs"/>
        </a:defRPr>
      </a:lvl4pPr>
      <a:lvl5pPr marL="2236138" indent="-247402" algn="l" defTabSz="496391" rtl="0" eaLnBrk="1" fontAlgn="base" hangingPunct="1">
        <a:spcBef>
          <a:spcPct val="20000"/>
        </a:spcBef>
        <a:spcAft>
          <a:spcPct val="0"/>
        </a:spcAft>
        <a:buFont typeface="Arial" charset="0"/>
        <a:buChar char="»"/>
        <a:defRPr sz="2198" kern="1200">
          <a:solidFill>
            <a:schemeClr val="tx1"/>
          </a:solidFill>
          <a:latin typeface="+mn-lt"/>
          <a:ea typeface="ＭＳ Ｐゴシック" charset="0"/>
          <a:cs typeface="+mn-cs"/>
        </a:defRPr>
      </a:lvl5pPr>
      <a:lvl6pPr marL="2734909" indent="-248628" algn="l" defTabSz="497256" rtl="0" eaLnBrk="1" latinLnBrk="0" hangingPunct="1">
        <a:spcBef>
          <a:spcPct val="20000"/>
        </a:spcBef>
        <a:buFont typeface="Arial"/>
        <a:buChar char="•"/>
        <a:defRPr sz="2198" kern="1200">
          <a:solidFill>
            <a:schemeClr val="tx1"/>
          </a:solidFill>
          <a:latin typeface="+mn-lt"/>
          <a:ea typeface="+mn-ea"/>
          <a:cs typeface="+mn-cs"/>
        </a:defRPr>
      </a:lvl6pPr>
      <a:lvl7pPr marL="3232165" indent="-248628" algn="l" defTabSz="497256" rtl="0" eaLnBrk="1" latinLnBrk="0" hangingPunct="1">
        <a:spcBef>
          <a:spcPct val="20000"/>
        </a:spcBef>
        <a:buFont typeface="Arial"/>
        <a:buChar char="•"/>
        <a:defRPr sz="2198" kern="1200">
          <a:solidFill>
            <a:schemeClr val="tx1"/>
          </a:solidFill>
          <a:latin typeface="+mn-lt"/>
          <a:ea typeface="+mn-ea"/>
          <a:cs typeface="+mn-cs"/>
        </a:defRPr>
      </a:lvl7pPr>
      <a:lvl8pPr marL="3729421" indent="-248628" algn="l" defTabSz="497256" rtl="0" eaLnBrk="1" latinLnBrk="0" hangingPunct="1">
        <a:spcBef>
          <a:spcPct val="20000"/>
        </a:spcBef>
        <a:buFont typeface="Arial"/>
        <a:buChar char="•"/>
        <a:defRPr sz="2198" kern="1200">
          <a:solidFill>
            <a:schemeClr val="tx1"/>
          </a:solidFill>
          <a:latin typeface="+mn-lt"/>
          <a:ea typeface="+mn-ea"/>
          <a:cs typeface="+mn-cs"/>
        </a:defRPr>
      </a:lvl8pPr>
      <a:lvl9pPr marL="4226677" indent="-248628" algn="l" defTabSz="497256" rtl="0" eaLnBrk="1" latinLnBrk="0" hangingPunct="1">
        <a:spcBef>
          <a:spcPct val="20000"/>
        </a:spcBef>
        <a:buFont typeface="Arial"/>
        <a:buChar char="•"/>
        <a:defRPr sz="2198" kern="1200">
          <a:solidFill>
            <a:schemeClr val="tx1"/>
          </a:solidFill>
          <a:latin typeface="+mn-lt"/>
          <a:ea typeface="+mn-ea"/>
          <a:cs typeface="+mn-cs"/>
        </a:defRPr>
      </a:lvl9pPr>
    </p:bodyStyle>
    <p:otherStyle>
      <a:defPPr>
        <a:defRPr lang="es-ES"/>
      </a:defPPr>
      <a:lvl1pPr marL="0" algn="l" defTabSz="497256" rtl="0" eaLnBrk="1" latinLnBrk="0" hangingPunct="1">
        <a:defRPr sz="1998" kern="1200">
          <a:solidFill>
            <a:schemeClr val="tx1"/>
          </a:solidFill>
          <a:latin typeface="+mn-lt"/>
          <a:ea typeface="+mn-ea"/>
          <a:cs typeface="+mn-cs"/>
        </a:defRPr>
      </a:lvl1pPr>
      <a:lvl2pPr marL="497256" algn="l" defTabSz="497256" rtl="0" eaLnBrk="1" latinLnBrk="0" hangingPunct="1">
        <a:defRPr sz="1998" kern="1200">
          <a:solidFill>
            <a:schemeClr val="tx1"/>
          </a:solidFill>
          <a:latin typeface="+mn-lt"/>
          <a:ea typeface="+mn-ea"/>
          <a:cs typeface="+mn-cs"/>
        </a:defRPr>
      </a:lvl2pPr>
      <a:lvl3pPr marL="994512" algn="l" defTabSz="497256" rtl="0" eaLnBrk="1" latinLnBrk="0" hangingPunct="1">
        <a:defRPr sz="1998" kern="1200">
          <a:solidFill>
            <a:schemeClr val="tx1"/>
          </a:solidFill>
          <a:latin typeface="+mn-lt"/>
          <a:ea typeface="+mn-ea"/>
          <a:cs typeface="+mn-cs"/>
        </a:defRPr>
      </a:lvl3pPr>
      <a:lvl4pPr marL="1491768" algn="l" defTabSz="497256" rtl="0" eaLnBrk="1" latinLnBrk="0" hangingPunct="1">
        <a:defRPr sz="1998" kern="1200">
          <a:solidFill>
            <a:schemeClr val="tx1"/>
          </a:solidFill>
          <a:latin typeface="+mn-lt"/>
          <a:ea typeface="+mn-ea"/>
          <a:cs typeface="+mn-cs"/>
        </a:defRPr>
      </a:lvl4pPr>
      <a:lvl5pPr marL="1989025" algn="l" defTabSz="497256" rtl="0" eaLnBrk="1" latinLnBrk="0" hangingPunct="1">
        <a:defRPr sz="1998" kern="1200">
          <a:solidFill>
            <a:schemeClr val="tx1"/>
          </a:solidFill>
          <a:latin typeface="+mn-lt"/>
          <a:ea typeface="+mn-ea"/>
          <a:cs typeface="+mn-cs"/>
        </a:defRPr>
      </a:lvl5pPr>
      <a:lvl6pPr marL="2486279" algn="l" defTabSz="497256" rtl="0" eaLnBrk="1" latinLnBrk="0" hangingPunct="1">
        <a:defRPr sz="1998" kern="1200">
          <a:solidFill>
            <a:schemeClr val="tx1"/>
          </a:solidFill>
          <a:latin typeface="+mn-lt"/>
          <a:ea typeface="+mn-ea"/>
          <a:cs typeface="+mn-cs"/>
        </a:defRPr>
      </a:lvl6pPr>
      <a:lvl7pPr marL="2983536" algn="l" defTabSz="497256" rtl="0" eaLnBrk="1" latinLnBrk="0" hangingPunct="1">
        <a:defRPr sz="1998" kern="1200">
          <a:solidFill>
            <a:schemeClr val="tx1"/>
          </a:solidFill>
          <a:latin typeface="+mn-lt"/>
          <a:ea typeface="+mn-ea"/>
          <a:cs typeface="+mn-cs"/>
        </a:defRPr>
      </a:lvl7pPr>
      <a:lvl8pPr marL="3480791" algn="l" defTabSz="497256" rtl="0" eaLnBrk="1" latinLnBrk="0" hangingPunct="1">
        <a:defRPr sz="1998" kern="1200">
          <a:solidFill>
            <a:schemeClr val="tx1"/>
          </a:solidFill>
          <a:latin typeface="+mn-lt"/>
          <a:ea typeface="+mn-ea"/>
          <a:cs typeface="+mn-cs"/>
        </a:defRPr>
      </a:lvl8pPr>
      <a:lvl9pPr marL="3978048" algn="l" defTabSz="497256" rtl="0" eaLnBrk="1" latinLnBrk="0" hangingPunct="1">
        <a:defRPr sz="199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4"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640324" y="286417"/>
            <a:ext cx="1473601" cy="56020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B75C024-6583-044E-A7DF-C87ACA1CB4DC}"/>
              </a:ext>
            </a:extLst>
          </p:cNvPr>
          <p:cNvSpPr>
            <a:spLocks noGrp="1"/>
          </p:cNvSpPr>
          <p:nvPr>
            <p:ph type="title"/>
          </p:nvPr>
        </p:nvSpPr>
        <p:spPr>
          <a:xfrm>
            <a:off x="734844" y="402652"/>
            <a:ext cx="9218950" cy="1059499"/>
          </a:xfrm>
          <a:prstGeom prst="rect">
            <a:avLst/>
          </a:prstGeom>
        </p:spPr>
        <p:txBody>
          <a:bodyPr vert="horz" lIns="91440" tIns="45720" rIns="91440" bIns="45720" rtlCol="0" anchor="t" anchorCtr="0">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FA321836-A51A-4B4E-A577-6FA8FF90B872}"/>
              </a:ext>
            </a:extLst>
          </p:cNvPr>
          <p:cNvSpPr>
            <a:spLocks noGrp="1"/>
          </p:cNvSpPr>
          <p:nvPr>
            <p:ph type="body" idx="1"/>
          </p:nvPr>
        </p:nvSpPr>
        <p:spPr>
          <a:xfrm>
            <a:off x="734844" y="1462153"/>
            <a:ext cx="9218950" cy="5349666"/>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5" name="Marcador de pie de página 4">
            <a:extLst>
              <a:ext uri="{FF2B5EF4-FFF2-40B4-BE49-F238E27FC236}">
                <a16:creationId xmlns:a16="http://schemas.microsoft.com/office/drawing/2014/main" id="{C400FB09-8CD4-9D4C-BF0A-4B7652E75B6A}"/>
              </a:ext>
            </a:extLst>
          </p:cNvPr>
          <p:cNvSpPr>
            <a:spLocks noGrp="1"/>
          </p:cNvSpPr>
          <p:nvPr>
            <p:ph type="ftr" sz="quarter" idx="3"/>
          </p:nvPr>
        </p:nvSpPr>
        <p:spPr>
          <a:xfrm>
            <a:off x="734846" y="6942533"/>
            <a:ext cx="3811438" cy="402652"/>
          </a:xfrm>
          <a:prstGeom prst="rect">
            <a:avLst/>
          </a:prstGeom>
        </p:spPr>
        <p:txBody>
          <a:bodyPr vert="horz" lIns="91440" tIns="45720" rIns="91440" bIns="0" rtlCol="0" anchor="b" anchorCtr="0"/>
          <a:lstStyle>
            <a:lvl1pPr algn="l">
              <a:defRPr sz="1052">
                <a:solidFill>
                  <a:schemeClr val="tx1">
                    <a:tint val="75000"/>
                  </a:schemeClr>
                </a:solidFill>
              </a:defRPr>
            </a:lvl1pPr>
          </a:lstStyle>
          <a:p>
            <a:r>
              <a:rPr lang="es-ES"/>
              <a:t>Plantilla Presentación</a:t>
            </a:r>
          </a:p>
        </p:txBody>
      </p:sp>
      <p:sp>
        <p:nvSpPr>
          <p:cNvPr id="6" name="Marcador de número de diapositiva 5">
            <a:extLst>
              <a:ext uri="{FF2B5EF4-FFF2-40B4-BE49-F238E27FC236}">
                <a16:creationId xmlns:a16="http://schemas.microsoft.com/office/drawing/2014/main" id="{50CED26D-EAF1-9141-A1F7-5D1A54E7EEF0}"/>
              </a:ext>
            </a:extLst>
          </p:cNvPr>
          <p:cNvSpPr>
            <a:spLocks noGrp="1"/>
          </p:cNvSpPr>
          <p:nvPr>
            <p:ph type="sldNum" sz="quarter" idx="4"/>
          </p:nvPr>
        </p:nvSpPr>
        <p:spPr>
          <a:xfrm>
            <a:off x="4795443" y="6942533"/>
            <a:ext cx="1097753" cy="402652"/>
          </a:xfrm>
          <a:prstGeom prst="rect">
            <a:avLst/>
          </a:prstGeom>
        </p:spPr>
        <p:txBody>
          <a:bodyPr vert="horz" lIns="91440" tIns="45720" rIns="91440" bIns="0" rtlCol="0" anchor="b" anchorCtr="0"/>
          <a:lstStyle>
            <a:lvl1pPr algn="ctr">
              <a:defRPr sz="1052">
                <a:solidFill>
                  <a:schemeClr val="tx1">
                    <a:tint val="75000"/>
                  </a:schemeClr>
                </a:solidFill>
              </a:defRPr>
            </a:lvl1pPr>
          </a:lstStyle>
          <a:p>
            <a:fld id="{AC04212B-2961-5E46-ABAE-D0295A4DEE57}" type="slidenum">
              <a:rPr lang="es-ES" smtClean="0"/>
              <a:pPr/>
              <a:t>‹Nº›</a:t>
            </a:fld>
            <a:endParaRPr lang="es-ES" dirty="0"/>
          </a:p>
        </p:txBody>
      </p:sp>
    </p:spTree>
    <p:extLst>
      <p:ext uri="{BB962C8B-B14F-4D97-AF65-F5344CB8AC3E}">
        <p14:creationId xmlns:p14="http://schemas.microsoft.com/office/powerpoint/2010/main" val="154884198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8" r:id="rId18"/>
    <p:sldLayoutId id="2147484179" r:id="rId19"/>
    <p:sldLayoutId id="2147484180" r:id="rId20"/>
    <p:sldLayoutId id="2147484181" r:id="rId21"/>
    <p:sldLayoutId id="2147484182" r:id="rId22"/>
    <p:sldLayoutId id="2147484183" r:id="rId23"/>
    <p:sldLayoutId id="2147484184" r:id="rId24"/>
    <p:sldLayoutId id="2147484185" r:id="rId25"/>
    <p:sldLayoutId id="2147484186" r:id="rId26"/>
    <p:sldLayoutId id="2147484187" r:id="rId27"/>
    <p:sldLayoutId id="2147484188" r:id="rId28"/>
    <p:sldLayoutId id="2147484189" r:id="rId29"/>
    <p:sldLayoutId id="2147484190" r:id="rId30"/>
    <p:sldLayoutId id="2147484191" r:id="rId31"/>
  </p:sldLayoutIdLst>
  <p:hf hdr="0" dt="0"/>
  <p:txStyles>
    <p:titleStyle>
      <a:lvl1pPr algn="l" defTabSz="801612" rtl="0" eaLnBrk="1" latinLnBrk="0" hangingPunct="1">
        <a:lnSpc>
          <a:spcPct val="90000"/>
        </a:lnSpc>
        <a:spcBef>
          <a:spcPct val="0"/>
        </a:spcBef>
        <a:buNone/>
        <a:defRPr sz="2630" b="1" i="0" kern="1200" baseline="0">
          <a:solidFill>
            <a:srgbClr val="005D4D"/>
          </a:solidFill>
          <a:latin typeface="Gloriola SemiBold" panose="02000000000000000000" pitchFamily="2" charset="77"/>
          <a:ea typeface="+mj-ea"/>
          <a:cs typeface="+mj-cs"/>
        </a:defRPr>
      </a:lvl1pPr>
    </p:titleStyle>
    <p:bodyStyle>
      <a:lvl1pPr marL="200403" indent="-200403" algn="l" defTabSz="801612" rtl="0" eaLnBrk="1" latinLnBrk="0" hangingPunct="1">
        <a:lnSpc>
          <a:spcPct val="90000"/>
        </a:lnSpc>
        <a:spcBef>
          <a:spcPts val="877"/>
        </a:spcBef>
        <a:buFont typeface="Arial" panose="020B0604020202020204" pitchFamily="34" charset="0"/>
        <a:buChar char="•"/>
        <a:defRPr sz="2104" b="0" i="0" kern="1200">
          <a:solidFill>
            <a:srgbClr val="444E47"/>
          </a:solidFill>
          <a:latin typeface="Gloriola" panose="02000000000000000000" pitchFamily="2" charset="77"/>
          <a:ea typeface="+mn-ea"/>
          <a:cs typeface="+mn-cs"/>
        </a:defRPr>
      </a:lvl1pPr>
      <a:lvl2pPr marL="601209" indent="-200403" algn="l" defTabSz="801612" rtl="0" eaLnBrk="1" latinLnBrk="0" hangingPunct="1">
        <a:lnSpc>
          <a:spcPct val="90000"/>
        </a:lnSpc>
        <a:spcBef>
          <a:spcPts val="438"/>
        </a:spcBef>
        <a:buFont typeface="Arial" panose="020B0604020202020204" pitchFamily="34" charset="0"/>
        <a:buChar char="•"/>
        <a:defRPr sz="1753" b="0" i="0" kern="1200">
          <a:solidFill>
            <a:srgbClr val="444E47"/>
          </a:solidFill>
          <a:latin typeface="Gloriola" panose="02000000000000000000" pitchFamily="2" charset="77"/>
          <a:ea typeface="+mn-ea"/>
          <a:cs typeface="+mn-cs"/>
        </a:defRPr>
      </a:lvl2pPr>
      <a:lvl3pPr marL="1002014" indent="-200403" algn="l" defTabSz="801612" rtl="0" eaLnBrk="1" latinLnBrk="0" hangingPunct="1">
        <a:lnSpc>
          <a:spcPct val="90000"/>
        </a:lnSpc>
        <a:spcBef>
          <a:spcPts val="438"/>
        </a:spcBef>
        <a:buFont typeface="Arial" panose="020B0604020202020204" pitchFamily="34" charset="0"/>
        <a:buChar char="•"/>
        <a:defRPr sz="1403" b="0" i="0" kern="1200">
          <a:solidFill>
            <a:srgbClr val="444E47"/>
          </a:solidFill>
          <a:latin typeface="Gloriola" panose="02000000000000000000" pitchFamily="2" charset="77"/>
          <a:ea typeface="+mn-ea"/>
          <a:cs typeface="+mn-cs"/>
        </a:defRPr>
      </a:lvl3pPr>
      <a:lvl4pPr marL="1402820" indent="-200403" algn="l" defTabSz="801612" rtl="0" eaLnBrk="1" latinLnBrk="0" hangingPunct="1">
        <a:lnSpc>
          <a:spcPct val="90000"/>
        </a:lnSpc>
        <a:spcBef>
          <a:spcPts val="438"/>
        </a:spcBef>
        <a:buFont typeface="Arial" panose="020B0604020202020204" pitchFamily="34" charset="0"/>
        <a:buChar char="•"/>
        <a:defRPr sz="1403" b="0" i="0" kern="1200">
          <a:solidFill>
            <a:srgbClr val="444E47"/>
          </a:solidFill>
          <a:latin typeface="Gloriola" panose="02000000000000000000" pitchFamily="2" charset="77"/>
          <a:ea typeface="+mn-ea"/>
          <a:cs typeface="+mn-cs"/>
        </a:defRPr>
      </a:lvl4pPr>
      <a:lvl5pPr marL="1803627" indent="-200403" algn="l" defTabSz="801612" rtl="0" eaLnBrk="1" latinLnBrk="0" hangingPunct="1">
        <a:lnSpc>
          <a:spcPct val="90000"/>
        </a:lnSpc>
        <a:spcBef>
          <a:spcPts val="438"/>
        </a:spcBef>
        <a:buFont typeface="Arial" panose="020B0604020202020204" pitchFamily="34" charset="0"/>
        <a:buChar char="•"/>
        <a:defRPr sz="1052" b="0" i="0" kern="1200">
          <a:solidFill>
            <a:srgbClr val="444E47"/>
          </a:solidFill>
          <a:latin typeface="Gloriola" panose="02000000000000000000" pitchFamily="2" charset="77"/>
          <a:ea typeface="+mn-ea"/>
          <a:cs typeface="+mn-cs"/>
        </a:defRPr>
      </a:lvl5pPr>
      <a:lvl6pPr marL="2204432" indent="-200403" algn="l" defTabSz="801612"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6pPr>
      <a:lvl7pPr marL="2605238" indent="-200403" algn="l" defTabSz="801612"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7pPr>
      <a:lvl8pPr marL="3006044" indent="-200403" algn="l" defTabSz="801612"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8pPr>
      <a:lvl9pPr marL="3406849" indent="-200403" algn="l" defTabSz="801612" rtl="0" eaLnBrk="1" latinLnBrk="0" hangingPunct="1">
        <a:lnSpc>
          <a:spcPct val="90000"/>
        </a:lnSpc>
        <a:spcBef>
          <a:spcPts val="438"/>
        </a:spcBef>
        <a:buFont typeface="Arial" panose="020B0604020202020204" pitchFamily="34" charset="0"/>
        <a:buChar char="•"/>
        <a:defRPr sz="1578" kern="1200">
          <a:solidFill>
            <a:schemeClr val="tx1"/>
          </a:solidFill>
          <a:latin typeface="+mn-lt"/>
          <a:ea typeface="+mn-ea"/>
          <a:cs typeface="+mn-cs"/>
        </a:defRPr>
      </a:lvl9pPr>
    </p:bodyStyle>
    <p:otherStyle>
      <a:defPPr>
        <a:defRPr lang="es-ES"/>
      </a:defPPr>
      <a:lvl1pPr marL="0" algn="l" defTabSz="801612" rtl="0" eaLnBrk="1" latinLnBrk="0" hangingPunct="1">
        <a:defRPr sz="1578" kern="1200">
          <a:solidFill>
            <a:schemeClr val="tx1"/>
          </a:solidFill>
          <a:latin typeface="+mn-lt"/>
          <a:ea typeface="+mn-ea"/>
          <a:cs typeface="+mn-cs"/>
        </a:defRPr>
      </a:lvl1pPr>
      <a:lvl2pPr marL="400806" algn="l" defTabSz="801612" rtl="0" eaLnBrk="1" latinLnBrk="0" hangingPunct="1">
        <a:defRPr sz="1578" kern="1200">
          <a:solidFill>
            <a:schemeClr val="tx1"/>
          </a:solidFill>
          <a:latin typeface="+mn-lt"/>
          <a:ea typeface="+mn-ea"/>
          <a:cs typeface="+mn-cs"/>
        </a:defRPr>
      </a:lvl2pPr>
      <a:lvl3pPr marL="801612" algn="l" defTabSz="801612" rtl="0" eaLnBrk="1" latinLnBrk="0" hangingPunct="1">
        <a:defRPr sz="1578" kern="1200">
          <a:solidFill>
            <a:schemeClr val="tx1"/>
          </a:solidFill>
          <a:latin typeface="+mn-lt"/>
          <a:ea typeface="+mn-ea"/>
          <a:cs typeface="+mn-cs"/>
        </a:defRPr>
      </a:lvl3pPr>
      <a:lvl4pPr marL="1202418" algn="l" defTabSz="801612" rtl="0" eaLnBrk="1" latinLnBrk="0" hangingPunct="1">
        <a:defRPr sz="1578" kern="1200">
          <a:solidFill>
            <a:schemeClr val="tx1"/>
          </a:solidFill>
          <a:latin typeface="+mn-lt"/>
          <a:ea typeface="+mn-ea"/>
          <a:cs typeface="+mn-cs"/>
        </a:defRPr>
      </a:lvl4pPr>
      <a:lvl5pPr marL="1603223" algn="l" defTabSz="801612" rtl="0" eaLnBrk="1" latinLnBrk="0" hangingPunct="1">
        <a:defRPr sz="1578" kern="1200">
          <a:solidFill>
            <a:schemeClr val="tx1"/>
          </a:solidFill>
          <a:latin typeface="+mn-lt"/>
          <a:ea typeface="+mn-ea"/>
          <a:cs typeface="+mn-cs"/>
        </a:defRPr>
      </a:lvl5pPr>
      <a:lvl6pPr marL="2004029" algn="l" defTabSz="801612" rtl="0" eaLnBrk="1" latinLnBrk="0" hangingPunct="1">
        <a:defRPr sz="1578" kern="1200">
          <a:solidFill>
            <a:schemeClr val="tx1"/>
          </a:solidFill>
          <a:latin typeface="+mn-lt"/>
          <a:ea typeface="+mn-ea"/>
          <a:cs typeface="+mn-cs"/>
        </a:defRPr>
      </a:lvl6pPr>
      <a:lvl7pPr marL="2404834" algn="l" defTabSz="801612" rtl="0" eaLnBrk="1" latinLnBrk="0" hangingPunct="1">
        <a:defRPr sz="1578" kern="1200">
          <a:solidFill>
            <a:schemeClr val="tx1"/>
          </a:solidFill>
          <a:latin typeface="+mn-lt"/>
          <a:ea typeface="+mn-ea"/>
          <a:cs typeface="+mn-cs"/>
        </a:defRPr>
      </a:lvl7pPr>
      <a:lvl8pPr marL="2805641" algn="l" defTabSz="801612" rtl="0" eaLnBrk="1" latinLnBrk="0" hangingPunct="1">
        <a:defRPr sz="1578" kern="1200">
          <a:solidFill>
            <a:schemeClr val="tx1"/>
          </a:solidFill>
          <a:latin typeface="+mn-lt"/>
          <a:ea typeface="+mn-ea"/>
          <a:cs typeface="+mn-cs"/>
        </a:defRPr>
      </a:lvl8pPr>
      <a:lvl9pPr marL="3206447" algn="l" defTabSz="801612" rtl="0" eaLnBrk="1" latinLnBrk="0" hangingPunct="1">
        <a:defRPr sz="157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3151">
          <p15:clr>
            <a:srgbClr val="F26B43"/>
          </p15:clr>
        </p15:guide>
      </p15:sldGuideLst>
    </p:ext>
  </p:extLst>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6468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sp>
        <p:nvSpPr>
          <p:cNvPr id="4" name="Footer Placeholder 12"/>
          <p:cNvSpPr>
            <a:spLocks noGrp="1"/>
          </p:cNvSpPr>
          <p:nvPr>
            <p:ph type="ftr" sz="quarter" idx="3"/>
          </p:nvPr>
        </p:nvSpPr>
        <p:spPr>
          <a:xfrm>
            <a:off x="1486956" y="7010400"/>
            <a:ext cx="5656263" cy="401638"/>
          </a:xfrm>
          <a:prstGeom prst="rect">
            <a:avLst/>
          </a:prstGeom>
        </p:spPr>
        <p:txBody>
          <a:bodyPr vert="horz" lIns="91440" tIns="45720" rIns="91440" bIns="45720" rtlCol="0" anchor="ctr"/>
          <a:lstStyle>
            <a:lvl1pPr algn="l">
              <a:defRPr sz="800" smtClean="0">
                <a:solidFill>
                  <a:srgbClr val="4D4C4C"/>
                </a:solidFill>
                <a:latin typeface="Gloriola"/>
                <a:cs typeface="Gloriola"/>
              </a:defRPr>
            </a:lvl1pPr>
          </a:lstStyle>
          <a:p>
            <a:pPr>
              <a:defRPr/>
            </a:pPr>
            <a:r>
              <a:rPr lang="en-US"/>
              <a:t>Febrero 2021</a:t>
            </a:r>
            <a:endParaRPr lang="en-US" dirty="0"/>
          </a:p>
        </p:txBody>
      </p:sp>
      <p:sp>
        <p:nvSpPr>
          <p:cNvPr id="5" name="Date Placeholder 14"/>
          <p:cNvSpPr>
            <a:spLocks noGrp="1"/>
          </p:cNvSpPr>
          <p:nvPr>
            <p:ph type="dt" sz="half" idx="2"/>
          </p:nvPr>
        </p:nvSpPr>
        <p:spPr>
          <a:xfrm>
            <a:off x="640819" y="7010400"/>
            <a:ext cx="685800" cy="401638"/>
          </a:xfrm>
          <a:prstGeom prst="rect">
            <a:avLst/>
          </a:prstGeom>
        </p:spPr>
        <p:txBody>
          <a:bodyPr vert="horz" lIns="91440" tIns="45720" rIns="91440" bIns="45720" rtlCol="0" anchor="ctr"/>
          <a:lstStyle>
            <a:lvl1pPr algn="l">
              <a:defRPr sz="800" b="0" i="0" smtClean="0">
                <a:solidFill>
                  <a:srgbClr val="4D4C4C"/>
                </a:solidFill>
                <a:latin typeface="Gloriola SemiBold Regular"/>
                <a:cs typeface="Gloriola SemiBold Regular"/>
              </a:defRPr>
            </a:lvl1pPr>
          </a:lstStyle>
          <a:p>
            <a:pPr>
              <a:defRPr/>
            </a:pPr>
            <a:endParaRPr lang="en-US" dirty="0"/>
          </a:p>
        </p:txBody>
      </p:sp>
      <p:pic>
        <p:nvPicPr>
          <p:cNvPr id="7" name="Picture 50"/>
          <p:cNvPicPr>
            <a:picLocks noChangeAspect="1" noChangeArrowheads="1"/>
          </p:cNvPicPr>
          <p:nvPr userDrawn="1"/>
        </p:nvPicPr>
        <p:blipFill>
          <a:blip r:embed="rId22" cstate="email">
            <a:extLst>
              <a:ext uri="{28A0092B-C50C-407E-A947-70E740481C1C}">
                <a14:useLocalDpi xmlns:a14="http://schemas.microsoft.com/office/drawing/2010/main"/>
              </a:ext>
            </a:extLst>
          </a:blip>
          <a:srcRect/>
          <a:stretch>
            <a:fillRect/>
          </a:stretch>
        </p:blipFill>
        <p:spPr bwMode="auto">
          <a:xfrm>
            <a:off x="8893667" y="395288"/>
            <a:ext cx="1259492" cy="478800"/>
          </a:xfrm>
          <a:prstGeom prst="rect">
            <a:avLst/>
          </a:prstGeom>
          <a:noFill/>
          <a:ln w="9525">
            <a:noFill/>
            <a:miter lim="800000"/>
            <a:headEnd/>
            <a:tailEnd/>
          </a:ln>
          <a:effectLst/>
        </p:spPr>
      </p:pic>
    </p:spTree>
    <p:extLst>
      <p:ext uri="{BB962C8B-B14F-4D97-AF65-F5344CB8AC3E}">
        <p14:creationId xmlns:p14="http://schemas.microsoft.com/office/powerpoint/2010/main" val="906327156"/>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Lst>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4" name="Picture 1"/>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640324" y="286417"/>
            <a:ext cx="1473601" cy="56020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884" r:id="rId1"/>
  </p:sldLayoutIdLst>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4" name="Picture 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640324" y="286417"/>
            <a:ext cx="1473601" cy="56020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4" name="Picture 1"/>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640324" y="286417"/>
            <a:ext cx="1473601" cy="560201"/>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888" r:id="rId1"/>
    <p:sldLayoutId id="2147483889" r:id="rId2"/>
  </p:sldLayoutIdLst>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3" name="Imagen 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0395" y="311881"/>
            <a:ext cx="2160507" cy="539098"/>
          </a:xfrm>
          <a:prstGeom prst="rect">
            <a:avLst/>
          </a:prstGeom>
        </p:spPr>
      </p:pic>
    </p:spTree>
    <p:extLst>
      <p:ext uri="{BB962C8B-B14F-4D97-AF65-F5344CB8AC3E}">
        <p14:creationId xmlns:p14="http://schemas.microsoft.com/office/powerpoint/2010/main" val="2200313730"/>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6" name="Imagen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800395" y="311881"/>
            <a:ext cx="2160507" cy="539098"/>
          </a:xfrm>
          <a:prstGeom prst="rect">
            <a:avLst/>
          </a:prstGeom>
        </p:spPr>
      </p:pic>
    </p:spTree>
    <p:extLst>
      <p:ext uri="{BB962C8B-B14F-4D97-AF65-F5344CB8AC3E}">
        <p14:creationId xmlns:p14="http://schemas.microsoft.com/office/powerpoint/2010/main" val="1696141494"/>
      </p:ext>
    </p:extLst>
  </p:cSld>
  <p:clrMap bg1="lt1" tx1="dk1" bg2="lt2" tx2="dk2" accent1="accent1" accent2="accent2" accent3="accent3" accent4="accent4" accent5="accent5" accent6="accent6" hlink="hlink" folHlink="folHlink"/>
  <p:timing>
    <p:tnLst>
      <p:par>
        <p:cTn id="1" dur="indefinite" restart="never" nodeType="tmRoot"/>
      </p:par>
    </p:tnLst>
  </p:timing>
  <p:hf sldNum="0" hdr="0" ftr="0" dt="0"/>
  <p:txStyles>
    <p:titleStyle>
      <a:lvl1pPr algn="ctr" defTabSz="496888" rtl="0" eaLnBrk="1" fontAlgn="base" hangingPunct="1">
        <a:spcBef>
          <a:spcPct val="0"/>
        </a:spcBef>
        <a:spcAft>
          <a:spcPct val="0"/>
        </a:spcAft>
        <a:defRPr sz="4800" kern="1200">
          <a:solidFill>
            <a:schemeClr val="tx1"/>
          </a:solidFill>
          <a:latin typeface="+mj-lt"/>
          <a:ea typeface="ＭＳ Ｐゴシック" charset="0"/>
          <a:cs typeface="ＭＳ Ｐゴシック" charset="0"/>
        </a:defRPr>
      </a:lvl1pPr>
      <a:lvl2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2pPr>
      <a:lvl3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3pPr>
      <a:lvl4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4pPr>
      <a:lvl5pPr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5pPr>
      <a:lvl6pPr marL="4572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6pPr>
      <a:lvl7pPr marL="9144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7pPr>
      <a:lvl8pPr marL="13716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8pPr>
      <a:lvl9pPr marL="1828800" algn="ctr" defTabSz="496888" rtl="0" eaLnBrk="1" fontAlgn="base" hangingPunct="1">
        <a:spcBef>
          <a:spcPct val="0"/>
        </a:spcBef>
        <a:spcAft>
          <a:spcPct val="0"/>
        </a:spcAft>
        <a:defRPr sz="4800">
          <a:solidFill>
            <a:schemeClr val="tx1"/>
          </a:solidFill>
          <a:latin typeface="Arial" charset="0"/>
          <a:ea typeface="ＭＳ Ｐゴシック" charset="0"/>
          <a:cs typeface="ＭＳ Ｐゴシック" charset="0"/>
        </a:defRPr>
      </a:lvl9pPr>
    </p:titleStyle>
    <p:body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s-ES"/>
      </a:defPPr>
      <a:lvl1pPr marL="0" algn="l" defTabSz="497754" rtl="0" eaLnBrk="1" latinLnBrk="0" hangingPunct="1">
        <a:defRPr sz="2000" kern="1200">
          <a:solidFill>
            <a:schemeClr val="tx1"/>
          </a:solidFill>
          <a:latin typeface="+mn-lt"/>
          <a:ea typeface="+mn-ea"/>
          <a:cs typeface="+mn-cs"/>
        </a:defRPr>
      </a:lvl1pPr>
      <a:lvl2pPr marL="497754" algn="l" defTabSz="497754" rtl="0" eaLnBrk="1" latinLnBrk="0" hangingPunct="1">
        <a:defRPr sz="2000" kern="1200">
          <a:solidFill>
            <a:schemeClr val="tx1"/>
          </a:solidFill>
          <a:latin typeface="+mn-lt"/>
          <a:ea typeface="+mn-ea"/>
          <a:cs typeface="+mn-cs"/>
        </a:defRPr>
      </a:lvl2pPr>
      <a:lvl3pPr marL="995507" algn="l" defTabSz="497754" rtl="0" eaLnBrk="1" latinLnBrk="0" hangingPunct="1">
        <a:defRPr sz="2000" kern="1200">
          <a:solidFill>
            <a:schemeClr val="tx1"/>
          </a:solidFill>
          <a:latin typeface="+mn-lt"/>
          <a:ea typeface="+mn-ea"/>
          <a:cs typeface="+mn-cs"/>
        </a:defRPr>
      </a:lvl3pPr>
      <a:lvl4pPr marL="1493261" algn="l" defTabSz="497754" rtl="0" eaLnBrk="1" latinLnBrk="0" hangingPunct="1">
        <a:defRPr sz="2000" kern="1200">
          <a:solidFill>
            <a:schemeClr val="tx1"/>
          </a:solidFill>
          <a:latin typeface="+mn-lt"/>
          <a:ea typeface="+mn-ea"/>
          <a:cs typeface="+mn-cs"/>
        </a:defRPr>
      </a:lvl4pPr>
      <a:lvl5pPr marL="1991015" algn="l" defTabSz="497754" rtl="0" eaLnBrk="1" latinLnBrk="0" hangingPunct="1">
        <a:defRPr sz="2000" kern="1200">
          <a:solidFill>
            <a:schemeClr val="tx1"/>
          </a:solidFill>
          <a:latin typeface="+mn-lt"/>
          <a:ea typeface="+mn-ea"/>
          <a:cs typeface="+mn-cs"/>
        </a:defRPr>
      </a:lvl5pPr>
      <a:lvl6pPr marL="2488768" algn="l" defTabSz="497754" rtl="0" eaLnBrk="1" latinLnBrk="0" hangingPunct="1">
        <a:defRPr sz="2000" kern="1200">
          <a:solidFill>
            <a:schemeClr val="tx1"/>
          </a:solidFill>
          <a:latin typeface="+mn-lt"/>
          <a:ea typeface="+mn-ea"/>
          <a:cs typeface="+mn-cs"/>
        </a:defRPr>
      </a:lvl6pPr>
      <a:lvl7pPr marL="2986522" algn="l" defTabSz="497754" rtl="0" eaLnBrk="1" latinLnBrk="0" hangingPunct="1">
        <a:defRPr sz="2000" kern="1200">
          <a:solidFill>
            <a:schemeClr val="tx1"/>
          </a:solidFill>
          <a:latin typeface="+mn-lt"/>
          <a:ea typeface="+mn-ea"/>
          <a:cs typeface="+mn-cs"/>
        </a:defRPr>
      </a:lvl7pPr>
      <a:lvl8pPr marL="3484275" algn="l" defTabSz="497754" rtl="0" eaLnBrk="1" latinLnBrk="0" hangingPunct="1">
        <a:defRPr sz="2000" kern="1200">
          <a:solidFill>
            <a:schemeClr val="tx1"/>
          </a:solidFill>
          <a:latin typeface="+mn-lt"/>
          <a:ea typeface="+mn-ea"/>
          <a:cs typeface="+mn-cs"/>
        </a:defRPr>
      </a:lvl8pPr>
      <a:lvl9pPr marL="3982029" algn="l" defTabSz="497754"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2114" y="7188122"/>
            <a:ext cx="801330" cy="78035"/>
          </a:xfrm>
          <a:prstGeom prst="rect">
            <a:avLst/>
          </a:prstGeom>
          <a:noFill/>
          <a:ln>
            <a:noFill/>
          </a:ln>
          <a:extLst>
            <a:ext uri="{909E8E84-426E-40dd-AFC4-6F175D3DCCD1}"/>
            <a:ext uri="{91240B29-F687-4f45-9708-019B960494DF}"/>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defTabSz="314321">
              <a:defRPr/>
            </a:pPr>
            <a:fld id="{28F59BBE-DAB2-46B7-96D8-A3B301692C97}" type="slidenum">
              <a:rPr lang="es-ES" sz="507" smtClean="0">
                <a:solidFill>
                  <a:srgbClr val="036456"/>
                </a:solidFill>
                <a:latin typeface="Gloriola" charset="0"/>
                <a:cs typeface="Gloriola" charset="0"/>
              </a:rPr>
              <a:pPr algn="r" defTabSz="314321">
                <a:defRPr/>
              </a:pPr>
              <a:t>‹Nº›</a:t>
            </a:fld>
            <a:endParaRPr lang="es-ES" sz="507" dirty="0">
              <a:solidFill>
                <a:srgbClr val="036456"/>
              </a:solidFill>
              <a:latin typeface="Gloriola" charset="0"/>
              <a:cs typeface="Gloriola" charset="0"/>
            </a:endParaRPr>
          </a:p>
        </p:txBody>
      </p:sp>
      <p:pic>
        <p:nvPicPr>
          <p:cNvPr id="26627" name="Picture 50"/>
          <p:cNvPicPr>
            <a:picLocks noChangeAspect="1" noChangeArrowheads="1"/>
          </p:cNvPicPr>
          <p:nvPr userDrawn="1"/>
        </p:nvPicPr>
        <p:blipFill>
          <a:blip r:embed="rId26" cstate="email">
            <a:extLst>
              <a:ext uri="{28A0092B-C50C-407E-A947-70E740481C1C}">
                <a14:useLocalDpi xmlns:a14="http://schemas.microsoft.com/office/drawing/2010/main"/>
              </a:ext>
            </a:extLst>
          </a:blip>
          <a:srcRect/>
          <a:stretch>
            <a:fillRect/>
          </a:stretch>
        </p:blipFill>
        <p:spPr bwMode="auto">
          <a:xfrm>
            <a:off x="8889217" y="395371"/>
            <a:ext cx="1259914" cy="479525"/>
          </a:xfrm>
          <a:prstGeom prst="rect">
            <a:avLst/>
          </a:prstGeom>
          <a:noFill/>
          <a:ln w="9525">
            <a:noFill/>
            <a:miter lim="800000"/>
            <a:headEnd/>
            <a:tailEnd/>
          </a:ln>
        </p:spPr>
      </p:pic>
    </p:spTree>
    <p:extLst>
      <p:ext uri="{BB962C8B-B14F-4D97-AF65-F5344CB8AC3E}">
        <p14:creationId xmlns:p14="http://schemas.microsoft.com/office/powerpoint/2010/main" val="134166177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 id="2147483949" r:id="rId13"/>
    <p:sldLayoutId id="2147483950" r:id="rId14"/>
    <p:sldLayoutId id="2147483951" r:id="rId15"/>
    <p:sldLayoutId id="2147483952" r:id="rId16"/>
    <p:sldLayoutId id="2147483953" r:id="rId17"/>
    <p:sldLayoutId id="2147483954" r:id="rId18"/>
    <p:sldLayoutId id="2147483955" r:id="rId19"/>
    <p:sldLayoutId id="2147483956" r:id="rId20"/>
    <p:sldLayoutId id="2147483957" r:id="rId21"/>
    <p:sldLayoutId id="2147483958" r:id="rId22"/>
    <p:sldLayoutId id="2147483959" r:id="rId23"/>
    <p:sldLayoutId id="2147483960" r:id="rId24"/>
  </p:sldLayoutIdLst>
  <p:timing>
    <p:tnLst>
      <p:par>
        <p:cTn id="1" dur="indefinite" restart="never" nodeType="tmRoot"/>
      </p:par>
    </p:tnLst>
  </p:timing>
  <p:hf sldNum="0" hdr="0" ftr="0" dt="0"/>
  <p:txStyles>
    <p:titleStyle>
      <a:lvl1pPr algn="ctr" defTabSz="314321" rtl="0" fontAlgn="base">
        <a:spcBef>
          <a:spcPct val="0"/>
        </a:spcBef>
        <a:spcAft>
          <a:spcPct val="0"/>
        </a:spcAft>
        <a:defRPr sz="3037" kern="1200">
          <a:solidFill>
            <a:schemeClr val="tx1"/>
          </a:solidFill>
          <a:latin typeface="+mj-lt"/>
          <a:ea typeface="ＭＳ Ｐゴシック" charset="0"/>
          <a:cs typeface="ＭＳ Ｐゴシック" charset="0"/>
        </a:defRPr>
      </a:lvl1pPr>
      <a:lvl2pPr algn="ctr" defTabSz="314321" rtl="0" fontAlgn="base">
        <a:spcBef>
          <a:spcPct val="0"/>
        </a:spcBef>
        <a:spcAft>
          <a:spcPct val="0"/>
        </a:spcAft>
        <a:defRPr sz="3037">
          <a:solidFill>
            <a:schemeClr val="tx1"/>
          </a:solidFill>
          <a:latin typeface="Arial" charset="0"/>
          <a:ea typeface="ＭＳ Ｐゴシック" charset="0"/>
          <a:cs typeface="ＭＳ Ｐゴシック" charset="0"/>
        </a:defRPr>
      </a:lvl2pPr>
      <a:lvl3pPr algn="ctr" defTabSz="314321" rtl="0" fontAlgn="base">
        <a:spcBef>
          <a:spcPct val="0"/>
        </a:spcBef>
        <a:spcAft>
          <a:spcPct val="0"/>
        </a:spcAft>
        <a:defRPr sz="3037">
          <a:solidFill>
            <a:schemeClr val="tx1"/>
          </a:solidFill>
          <a:latin typeface="Arial" charset="0"/>
          <a:ea typeface="ＭＳ Ｐゴシック" charset="0"/>
          <a:cs typeface="ＭＳ Ｐゴシック" charset="0"/>
        </a:defRPr>
      </a:lvl3pPr>
      <a:lvl4pPr algn="ctr" defTabSz="314321" rtl="0" fontAlgn="base">
        <a:spcBef>
          <a:spcPct val="0"/>
        </a:spcBef>
        <a:spcAft>
          <a:spcPct val="0"/>
        </a:spcAft>
        <a:defRPr sz="3037">
          <a:solidFill>
            <a:schemeClr val="tx1"/>
          </a:solidFill>
          <a:latin typeface="Arial" charset="0"/>
          <a:ea typeface="ＭＳ Ｐゴシック" charset="0"/>
          <a:cs typeface="ＭＳ Ｐゴシック" charset="0"/>
        </a:defRPr>
      </a:lvl4pPr>
      <a:lvl5pPr algn="ctr" defTabSz="314321" rtl="0" fontAlgn="base">
        <a:spcBef>
          <a:spcPct val="0"/>
        </a:spcBef>
        <a:spcAft>
          <a:spcPct val="0"/>
        </a:spcAft>
        <a:defRPr sz="3037">
          <a:solidFill>
            <a:schemeClr val="tx1"/>
          </a:solidFill>
          <a:latin typeface="Arial" charset="0"/>
          <a:ea typeface="ＭＳ Ｐゴシック" charset="0"/>
          <a:cs typeface="ＭＳ Ｐゴシック" charset="0"/>
        </a:defRPr>
      </a:lvl5pPr>
      <a:lvl6pPr marL="289215" algn="ctr" defTabSz="314321" rtl="0" eaLnBrk="1" fontAlgn="base" hangingPunct="1">
        <a:spcBef>
          <a:spcPct val="0"/>
        </a:spcBef>
        <a:spcAft>
          <a:spcPct val="0"/>
        </a:spcAft>
        <a:defRPr sz="3037">
          <a:solidFill>
            <a:schemeClr val="tx1"/>
          </a:solidFill>
          <a:latin typeface="Arial" charset="0"/>
          <a:ea typeface="ＭＳ Ｐゴシック" charset="0"/>
          <a:cs typeface="ＭＳ Ｐゴシック" charset="0"/>
        </a:defRPr>
      </a:lvl6pPr>
      <a:lvl7pPr marL="578431" algn="ctr" defTabSz="314321" rtl="0" eaLnBrk="1" fontAlgn="base" hangingPunct="1">
        <a:spcBef>
          <a:spcPct val="0"/>
        </a:spcBef>
        <a:spcAft>
          <a:spcPct val="0"/>
        </a:spcAft>
        <a:defRPr sz="3037">
          <a:solidFill>
            <a:schemeClr val="tx1"/>
          </a:solidFill>
          <a:latin typeface="Arial" charset="0"/>
          <a:ea typeface="ＭＳ Ｐゴシック" charset="0"/>
          <a:cs typeface="ＭＳ Ｐゴシック" charset="0"/>
        </a:defRPr>
      </a:lvl7pPr>
      <a:lvl8pPr marL="867645" algn="ctr" defTabSz="314321" rtl="0" eaLnBrk="1" fontAlgn="base" hangingPunct="1">
        <a:spcBef>
          <a:spcPct val="0"/>
        </a:spcBef>
        <a:spcAft>
          <a:spcPct val="0"/>
        </a:spcAft>
        <a:defRPr sz="3037">
          <a:solidFill>
            <a:schemeClr val="tx1"/>
          </a:solidFill>
          <a:latin typeface="Arial" charset="0"/>
          <a:ea typeface="ＭＳ Ｐゴシック" charset="0"/>
          <a:cs typeface="ＭＳ Ｐゴシック" charset="0"/>
        </a:defRPr>
      </a:lvl8pPr>
      <a:lvl9pPr marL="1156861" algn="ctr" defTabSz="314321" rtl="0" eaLnBrk="1" fontAlgn="base" hangingPunct="1">
        <a:spcBef>
          <a:spcPct val="0"/>
        </a:spcBef>
        <a:spcAft>
          <a:spcPct val="0"/>
        </a:spcAft>
        <a:defRPr sz="3037">
          <a:solidFill>
            <a:schemeClr val="tx1"/>
          </a:solidFill>
          <a:latin typeface="Arial" charset="0"/>
          <a:ea typeface="ＭＳ Ｐゴシック" charset="0"/>
          <a:cs typeface="ＭＳ Ｐゴシック" charset="0"/>
        </a:defRPr>
      </a:lvl9pPr>
    </p:titleStyle>
    <p:bodyStyle>
      <a:lvl1pPr marL="235992" indent="-235992" algn="l" defTabSz="314321" rtl="0" fontAlgn="base">
        <a:spcBef>
          <a:spcPct val="20000"/>
        </a:spcBef>
        <a:spcAft>
          <a:spcPct val="0"/>
        </a:spcAft>
        <a:buFont typeface="Arial" charset="0"/>
        <a:buChar char="•"/>
        <a:defRPr sz="2215" kern="1200">
          <a:solidFill>
            <a:schemeClr val="tx1"/>
          </a:solidFill>
          <a:latin typeface="+mn-lt"/>
          <a:ea typeface="ＭＳ Ｐゴシック" charset="0"/>
          <a:cs typeface="ＭＳ Ｐゴシック" charset="0"/>
        </a:defRPr>
      </a:lvl1pPr>
      <a:lvl2pPr marL="511148" indent="-195823" algn="l" defTabSz="314321" rtl="0" fontAlgn="base">
        <a:spcBef>
          <a:spcPct val="20000"/>
        </a:spcBef>
        <a:spcAft>
          <a:spcPct val="0"/>
        </a:spcAft>
        <a:buFont typeface="Arial" charset="0"/>
        <a:buChar char="–"/>
        <a:defRPr sz="1898" kern="1200">
          <a:solidFill>
            <a:schemeClr val="tx1"/>
          </a:solidFill>
          <a:latin typeface="+mn-lt"/>
          <a:ea typeface="ＭＳ Ｐゴシック" charset="0"/>
          <a:cs typeface="+mn-cs"/>
        </a:defRPr>
      </a:lvl2pPr>
      <a:lvl3pPr marL="786304" indent="-156658" algn="l" defTabSz="314321" rtl="0" fontAlgn="base">
        <a:spcBef>
          <a:spcPct val="20000"/>
        </a:spcBef>
        <a:spcAft>
          <a:spcPct val="0"/>
        </a:spcAft>
        <a:buFont typeface="Arial" charset="0"/>
        <a:buChar char="•"/>
        <a:defRPr sz="1645" kern="1200">
          <a:solidFill>
            <a:schemeClr val="tx1"/>
          </a:solidFill>
          <a:latin typeface="+mn-lt"/>
          <a:ea typeface="ＭＳ Ｐゴシック" charset="0"/>
          <a:cs typeface="+mn-cs"/>
        </a:defRPr>
      </a:lvl3pPr>
      <a:lvl4pPr marL="1101629" indent="-156658" algn="l" defTabSz="314321" rtl="0" fontAlgn="base">
        <a:spcBef>
          <a:spcPct val="20000"/>
        </a:spcBef>
        <a:spcAft>
          <a:spcPct val="0"/>
        </a:spcAft>
        <a:buFont typeface="Arial" charset="0"/>
        <a:buChar char="–"/>
        <a:defRPr sz="1391" kern="1200">
          <a:solidFill>
            <a:schemeClr val="tx1"/>
          </a:solidFill>
          <a:latin typeface="+mn-lt"/>
          <a:ea typeface="ＭＳ Ｐゴシック" charset="0"/>
          <a:cs typeface="+mn-cs"/>
        </a:defRPr>
      </a:lvl4pPr>
      <a:lvl5pPr marL="1415949" indent="-156658" algn="l" defTabSz="314321" rtl="0" fontAlgn="base">
        <a:spcBef>
          <a:spcPct val="20000"/>
        </a:spcBef>
        <a:spcAft>
          <a:spcPct val="0"/>
        </a:spcAft>
        <a:buFont typeface="Arial" charset="0"/>
        <a:buChar char="»"/>
        <a:defRPr sz="1391" kern="1200">
          <a:solidFill>
            <a:schemeClr val="tx1"/>
          </a:solidFill>
          <a:latin typeface="+mn-lt"/>
          <a:ea typeface="ＭＳ Ｐゴシック" charset="0"/>
          <a:cs typeface="+mn-cs"/>
        </a:defRPr>
      </a:lvl5pPr>
      <a:lvl6pPr marL="1731776" indent="-157434" algn="l" defTabSz="314869" rtl="0" eaLnBrk="1" latinLnBrk="0" hangingPunct="1">
        <a:spcBef>
          <a:spcPct val="20000"/>
        </a:spcBef>
        <a:buFont typeface="Arial"/>
        <a:buChar char="•"/>
        <a:defRPr sz="1391" kern="1200">
          <a:solidFill>
            <a:schemeClr val="tx1"/>
          </a:solidFill>
          <a:latin typeface="+mn-lt"/>
          <a:ea typeface="+mn-ea"/>
          <a:cs typeface="+mn-cs"/>
        </a:defRPr>
      </a:lvl6pPr>
      <a:lvl7pPr marL="2046645" indent="-157434" algn="l" defTabSz="314869" rtl="0" eaLnBrk="1" latinLnBrk="0" hangingPunct="1">
        <a:spcBef>
          <a:spcPct val="20000"/>
        </a:spcBef>
        <a:buFont typeface="Arial"/>
        <a:buChar char="•"/>
        <a:defRPr sz="1391" kern="1200">
          <a:solidFill>
            <a:schemeClr val="tx1"/>
          </a:solidFill>
          <a:latin typeface="+mn-lt"/>
          <a:ea typeface="+mn-ea"/>
          <a:cs typeface="+mn-cs"/>
        </a:defRPr>
      </a:lvl7pPr>
      <a:lvl8pPr marL="2361513" indent="-157434" algn="l" defTabSz="314869" rtl="0" eaLnBrk="1" latinLnBrk="0" hangingPunct="1">
        <a:spcBef>
          <a:spcPct val="20000"/>
        </a:spcBef>
        <a:buFont typeface="Arial"/>
        <a:buChar char="•"/>
        <a:defRPr sz="1391" kern="1200">
          <a:solidFill>
            <a:schemeClr val="tx1"/>
          </a:solidFill>
          <a:latin typeface="+mn-lt"/>
          <a:ea typeface="+mn-ea"/>
          <a:cs typeface="+mn-cs"/>
        </a:defRPr>
      </a:lvl8pPr>
      <a:lvl9pPr marL="2676382" indent="-157434" algn="l" defTabSz="314869" rtl="0" eaLnBrk="1" latinLnBrk="0" hangingPunct="1">
        <a:spcBef>
          <a:spcPct val="20000"/>
        </a:spcBef>
        <a:buFont typeface="Arial"/>
        <a:buChar char="•"/>
        <a:defRPr sz="1391" kern="1200">
          <a:solidFill>
            <a:schemeClr val="tx1"/>
          </a:solidFill>
          <a:latin typeface="+mn-lt"/>
          <a:ea typeface="+mn-ea"/>
          <a:cs typeface="+mn-cs"/>
        </a:defRPr>
      </a:lvl9pPr>
    </p:bodyStyle>
    <p:otherStyle>
      <a:defPPr>
        <a:defRPr lang="es-ES"/>
      </a:defPPr>
      <a:lvl1pPr marL="0" algn="l" defTabSz="314869" rtl="0" eaLnBrk="1" latinLnBrk="0" hangingPunct="1">
        <a:defRPr sz="1265" kern="1200">
          <a:solidFill>
            <a:schemeClr val="tx1"/>
          </a:solidFill>
          <a:latin typeface="+mn-lt"/>
          <a:ea typeface="+mn-ea"/>
          <a:cs typeface="+mn-cs"/>
        </a:defRPr>
      </a:lvl1pPr>
      <a:lvl2pPr marL="314869" algn="l" defTabSz="314869" rtl="0" eaLnBrk="1" latinLnBrk="0" hangingPunct="1">
        <a:defRPr sz="1265" kern="1200">
          <a:solidFill>
            <a:schemeClr val="tx1"/>
          </a:solidFill>
          <a:latin typeface="+mn-lt"/>
          <a:ea typeface="+mn-ea"/>
          <a:cs typeface="+mn-cs"/>
        </a:defRPr>
      </a:lvl2pPr>
      <a:lvl3pPr marL="629737" algn="l" defTabSz="314869" rtl="0" eaLnBrk="1" latinLnBrk="0" hangingPunct="1">
        <a:defRPr sz="1265" kern="1200">
          <a:solidFill>
            <a:schemeClr val="tx1"/>
          </a:solidFill>
          <a:latin typeface="+mn-lt"/>
          <a:ea typeface="+mn-ea"/>
          <a:cs typeface="+mn-cs"/>
        </a:defRPr>
      </a:lvl3pPr>
      <a:lvl4pPr marL="944606" algn="l" defTabSz="314869" rtl="0" eaLnBrk="1" latinLnBrk="0" hangingPunct="1">
        <a:defRPr sz="1265" kern="1200">
          <a:solidFill>
            <a:schemeClr val="tx1"/>
          </a:solidFill>
          <a:latin typeface="+mn-lt"/>
          <a:ea typeface="+mn-ea"/>
          <a:cs typeface="+mn-cs"/>
        </a:defRPr>
      </a:lvl4pPr>
      <a:lvl5pPr marL="1259474" algn="l" defTabSz="314869" rtl="0" eaLnBrk="1" latinLnBrk="0" hangingPunct="1">
        <a:defRPr sz="1265" kern="1200">
          <a:solidFill>
            <a:schemeClr val="tx1"/>
          </a:solidFill>
          <a:latin typeface="+mn-lt"/>
          <a:ea typeface="+mn-ea"/>
          <a:cs typeface="+mn-cs"/>
        </a:defRPr>
      </a:lvl5pPr>
      <a:lvl6pPr marL="1574342" algn="l" defTabSz="314869" rtl="0" eaLnBrk="1" latinLnBrk="0" hangingPunct="1">
        <a:defRPr sz="1265" kern="1200">
          <a:solidFill>
            <a:schemeClr val="tx1"/>
          </a:solidFill>
          <a:latin typeface="+mn-lt"/>
          <a:ea typeface="+mn-ea"/>
          <a:cs typeface="+mn-cs"/>
        </a:defRPr>
      </a:lvl6pPr>
      <a:lvl7pPr marL="1889210" algn="l" defTabSz="314869" rtl="0" eaLnBrk="1" latinLnBrk="0" hangingPunct="1">
        <a:defRPr sz="1265" kern="1200">
          <a:solidFill>
            <a:schemeClr val="tx1"/>
          </a:solidFill>
          <a:latin typeface="+mn-lt"/>
          <a:ea typeface="+mn-ea"/>
          <a:cs typeface="+mn-cs"/>
        </a:defRPr>
      </a:lvl7pPr>
      <a:lvl8pPr marL="2204079" algn="l" defTabSz="314869" rtl="0" eaLnBrk="1" latinLnBrk="0" hangingPunct="1">
        <a:defRPr sz="1265" kern="1200">
          <a:solidFill>
            <a:schemeClr val="tx1"/>
          </a:solidFill>
          <a:latin typeface="+mn-lt"/>
          <a:ea typeface="+mn-ea"/>
          <a:cs typeface="+mn-cs"/>
        </a:defRPr>
      </a:lvl8pPr>
      <a:lvl9pPr marL="2518948" algn="l" defTabSz="314869" rtl="0" eaLnBrk="1" latinLnBrk="0" hangingPunct="1">
        <a:defRPr sz="126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6" name="CuadroTexto 9"/>
          <p:cNvSpPr txBox="1">
            <a:spLocks noChangeArrowheads="1"/>
          </p:cNvSpPr>
          <p:nvPr/>
        </p:nvSpPr>
        <p:spPr bwMode="auto">
          <a:xfrm>
            <a:off x="9261475" y="7188200"/>
            <a:ext cx="80168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defTabSz="496888" fontAlgn="base">
              <a:spcBef>
                <a:spcPct val="0"/>
              </a:spcBef>
              <a:spcAft>
                <a:spcPct val="0"/>
              </a:spcAft>
              <a:defRPr sz="2000">
                <a:solidFill>
                  <a:schemeClr val="tx1"/>
                </a:solidFill>
                <a:latin typeface="Arial" charset="0"/>
                <a:ea typeface="ＭＳ Ｐゴシック" charset="0"/>
              </a:defRPr>
            </a:lvl6pPr>
            <a:lvl7pPr marL="2971800" indent="-228600" defTabSz="496888" fontAlgn="base">
              <a:spcBef>
                <a:spcPct val="0"/>
              </a:spcBef>
              <a:spcAft>
                <a:spcPct val="0"/>
              </a:spcAft>
              <a:defRPr sz="2000">
                <a:solidFill>
                  <a:schemeClr val="tx1"/>
                </a:solidFill>
                <a:latin typeface="Arial" charset="0"/>
                <a:ea typeface="ＭＳ Ｐゴシック" charset="0"/>
              </a:defRPr>
            </a:lvl7pPr>
            <a:lvl8pPr marL="3429000" indent="-228600" defTabSz="496888" fontAlgn="base">
              <a:spcBef>
                <a:spcPct val="0"/>
              </a:spcBef>
              <a:spcAft>
                <a:spcPct val="0"/>
              </a:spcAft>
              <a:defRPr sz="2000">
                <a:solidFill>
                  <a:schemeClr val="tx1"/>
                </a:solidFill>
                <a:latin typeface="Arial" charset="0"/>
                <a:ea typeface="ＭＳ Ｐゴシック" charset="0"/>
              </a:defRPr>
            </a:lvl8pPr>
            <a:lvl9pPr marL="3886200" indent="-228600" defTabSz="496888" fontAlgn="base">
              <a:spcBef>
                <a:spcPct val="0"/>
              </a:spcBef>
              <a:spcAft>
                <a:spcPct val="0"/>
              </a:spcAft>
              <a:defRPr sz="2000">
                <a:solidFill>
                  <a:schemeClr val="tx1"/>
                </a:solidFill>
                <a:latin typeface="Arial" charset="0"/>
                <a:ea typeface="ＭＳ Ｐゴシック" charset="0"/>
              </a:defRPr>
            </a:lvl9pPr>
          </a:lstStyle>
          <a:p>
            <a:pPr algn="r">
              <a:defRPr/>
            </a:pPr>
            <a:fld id="{CDA8B7A6-9B29-E64C-81C5-3EDC818A4BF0}" type="slidenum">
              <a:rPr lang="es-ES" sz="800" smtClean="0">
                <a:solidFill>
                  <a:srgbClr val="036456"/>
                </a:solidFill>
                <a:latin typeface="Gloriola" charset="0"/>
                <a:cs typeface="Gloriola" charset="0"/>
              </a:rPr>
              <a:pPr algn="r">
                <a:defRPr/>
              </a:pPr>
              <a:t>‹Nº›</a:t>
            </a:fld>
            <a:endParaRPr lang="es-ES" sz="800" dirty="0">
              <a:solidFill>
                <a:srgbClr val="036456"/>
              </a:solidFill>
              <a:latin typeface="Gloriola" charset="0"/>
              <a:cs typeface="Gloriola" charset="0"/>
            </a:endParaRPr>
          </a:p>
        </p:txBody>
      </p:sp>
      <p:pic>
        <p:nvPicPr>
          <p:cNvPr id="5" name="Picture 50"/>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8889707" y="395371"/>
            <a:ext cx="1258931" cy="478900"/>
          </a:xfrm>
          <a:prstGeom prst="rect">
            <a:avLst/>
          </a:prstGeom>
          <a:noFill/>
          <a:ln w="9525">
            <a:noFill/>
            <a:miter lim="800000"/>
            <a:headEnd/>
            <a:tailEnd/>
          </a:ln>
          <a:effectLst/>
        </p:spPr>
      </p:pic>
    </p:spTree>
    <p:extLst>
      <p:ext uri="{BB962C8B-B14F-4D97-AF65-F5344CB8AC3E}">
        <p14:creationId xmlns:p14="http://schemas.microsoft.com/office/powerpoint/2010/main" val="929871979"/>
      </p:ext>
    </p:extLst>
  </p:cSld>
  <p:clrMap bg1="lt1" tx1="dk1" bg2="lt2" tx2="dk2" accent1="accent1" accent2="accent2" accent3="accent3" accent4="accent4" accent5="accent5" accent6="accent6" hlink="hlink" folHlink="folHlink"/>
  <p:sldLayoutIdLst>
    <p:sldLayoutId id="2147483962" r:id="rId1"/>
  </p:sldLayoutIdLst>
  <p:timing>
    <p:tnLst>
      <p:par>
        <p:cTn id="1" dur="indefinite" restart="never" nodeType="tmRoot"/>
      </p:par>
    </p:tnLst>
  </p:timing>
  <p:hf sldNum="0" hdr="0" ftr="0" dt="0"/>
  <p:txStyles>
    <p:titleStyle>
      <a:lvl1pPr algn="ctr" defTabSz="496689" rtl="0" eaLnBrk="1" fontAlgn="base" hangingPunct="1">
        <a:spcBef>
          <a:spcPct val="0"/>
        </a:spcBef>
        <a:spcAft>
          <a:spcPct val="0"/>
        </a:spcAft>
        <a:defRPr sz="4798" kern="1200">
          <a:solidFill>
            <a:schemeClr val="tx1"/>
          </a:solidFill>
          <a:latin typeface="+mj-lt"/>
          <a:ea typeface="ＭＳ Ｐゴシック" charset="0"/>
          <a:cs typeface="ＭＳ Ｐゴシック" charset="0"/>
        </a:defRPr>
      </a:lvl1pPr>
      <a:lvl2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2pPr>
      <a:lvl3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3pPr>
      <a:lvl4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4pPr>
      <a:lvl5pPr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5pPr>
      <a:lvl6pPr marL="457017"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6pPr>
      <a:lvl7pPr marL="914034"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7pPr>
      <a:lvl8pPr marL="1371051"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8pPr>
      <a:lvl9pPr marL="1828068" algn="ctr" defTabSz="496689" rtl="0" eaLnBrk="1" fontAlgn="base" hangingPunct="1">
        <a:spcBef>
          <a:spcPct val="0"/>
        </a:spcBef>
        <a:spcAft>
          <a:spcPct val="0"/>
        </a:spcAft>
        <a:defRPr sz="4798">
          <a:solidFill>
            <a:schemeClr val="tx1"/>
          </a:solidFill>
          <a:latin typeface="Arial" charset="0"/>
          <a:ea typeface="ＭＳ Ｐゴシック" charset="0"/>
          <a:cs typeface="ＭＳ Ｐゴシック" charset="0"/>
        </a:defRPr>
      </a:lvl9pPr>
    </p:titleStyle>
    <p:bodyStyle>
      <a:lvl1pPr marL="372914" indent="-372914" algn="l" defTabSz="496689" rtl="0" eaLnBrk="1" fontAlgn="base" hangingPunct="1">
        <a:spcBef>
          <a:spcPct val="20000"/>
        </a:spcBef>
        <a:spcAft>
          <a:spcPct val="0"/>
        </a:spcAft>
        <a:buFont typeface="Arial" charset="0"/>
        <a:buChar char="•"/>
        <a:defRPr sz="3499" kern="1200">
          <a:solidFill>
            <a:schemeClr val="tx1"/>
          </a:solidFill>
          <a:latin typeface="+mn-lt"/>
          <a:ea typeface="ＭＳ Ｐゴシック" charset="0"/>
          <a:cs typeface="ＭＳ Ｐゴシック" charset="0"/>
        </a:defRPr>
      </a:lvl1pPr>
      <a:lvl2pPr marL="807715" indent="-309439" algn="l" defTabSz="496689" rtl="0" eaLnBrk="1" fontAlgn="base" hangingPunct="1">
        <a:spcBef>
          <a:spcPct val="20000"/>
        </a:spcBef>
        <a:spcAft>
          <a:spcPct val="0"/>
        </a:spcAft>
        <a:buFont typeface="Arial" charset="0"/>
        <a:buChar char="–"/>
        <a:defRPr sz="2999" kern="1200">
          <a:solidFill>
            <a:schemeClr val="tx1"/>
          </a:solidFill>
          <a:latin typeface="+mn-lt"/>
          <a:ea typeface="ＭＳ Ｐゴシック" charset="0"/>
          <a:cs typeface="+mn-cs"/>
        </a:defRPr>
      </a:lvl2pPr>
      <a:lvl3pPr marL="1242516" indent="-247551" algn="l" defTabSz="496689" rtl="0" eaLnBrk="1" fontAlgn="base" hangingPunct="1">
        <a:spcBef>
          <a:spcPct val="20000"/>
        </a:spcBef>
        <a:spcAft>
          <a:spcPct val="0"/>
        </a:spcAft>
        <a:buFont typeface="Arial" charset="0"/>
        <a:buChar char="•"/>
        <a:defRPr sz="2599" kern="1200">
          <a:solidFill>
            <a:schemeClr val="tx1"/>
          </a:solidFill>
          <a:latin typeface="+mn-lt"/>
          <a:ea typeface="ＭＳ Ｐゴシック" charset="0"/>
          <a:cs typeface="+mn-cs"/>
        </a:defRPr>
      </a:lvl3pPr>
      <a:lvl4pPr marL="1740791"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4pPr>
      <a:lvl5pPr marL="2237480" indent="-247551" algn="l" defTabSz="496689" rtl="0" eaLnBrk="1" fontAlgn="base" hangingPunct="1">
        <a:spcBef>
          <a:spcPct val="20000"/>
        </a:spcBef>
        <a:spcAft>
          <a:spcPct val="0"/>
        </a:spcAft>
        <a:buFont typeface="Arial" charset="0"/>
        <a:buChar char="»"/>
        <a:defRPr sz="2199" kern="1200">
          <a:solidFill>
            <a:schemeClr val="tx1"/>
          </a:solidFill>
          <a:latin typeface="+mn-lt"/>
          <a:ea typeface="ＭＳ Ｐゴシック" charset="0"/>
          <a:cs typeface="+mn-cs"/>
        </a:defRPr>
      </a:lvl5pPr>
      <a:lvl6pPr marL="2736550" indent="-248777" algn="l" defTabSz="497555" rtl="0" eaLnBrk="1" latinLnBrk="0" hangingPunct="1">
        <a:spcBef>
          <a:spcPct val="20000"/>
        </a:spcBef>
        <a:buFont typeface="Arial"/>
        <a:buChar char="•"/>
        <a:defRPr sz="2199" kern="1200">
          <a:solidFill>
            <a:schemeClr val="tx1"/>
          </a:solidFill>
          <a:latin typeface="+mn-lt"/>
          <a:ea typeface="+mn-ea"/>
          <a:cs typeface="+mn-cs"/>
        </a:defRPr>
      </a:lvl6pPr>
      <a:lvl7pPr marL="3234105" indent="-248777" algn="l" defTabSz="497555" rtl="0" eaLnBrk="1" latinLnBrk="0" hangingPunct="1">
        <a:spcBef>
          <a:spcPct val="20000"/>
        </a:spcBef>
        <a:buFont typeface="Arial"/>
        <a:buChar char="•"/>
        <a:defRPr sz="2199" kern="1200">
          <a:solidFill>
            <a:schemeClr val="tx1"/>
          </a:solidFill>
          <a:latin typeface="+mn-lt"/>
          <a:ea typeface="+mn-ea"/>
          <a:cs typeface="+mn-cs"/>
        </a:defRPr>
      </a:lvl7pPr>
      <a:lvl8pPr marL="3731659" indent="-248777" algn="l" defTabSz="497555" rtl="0" eaLnBrk="1" latinLnBrk="0" hangingPunct="1">
        <a:spcBef>
          <a:spcPct val="20000"/>
        </a:spcBef>
        <a:buFont typeface="Arial"/>
        <a:buChar char="•"/>
        <a:defRPr sz="2199" kern="1200">
          <a:solidFill>
            <a:schemeClr val="tx1"/>
          </a:solidFill>
          <a:latin typeface="+mn-lt"/>
          <a:ea typeface="+mn-ea"/>
          <a:cs typeface="+mn-cs"/>
        </a:defRPr>
      </a:lvl8pPr>
      <a:lvl9pPr marL="4229214" indent="-248777" algn="l" defTabSz="497555" rtl="0" eaLnBrk="1" latinLnBrk="0" hangingPunct="1">
        <a:spcBef>
          <a:spcPct val="20000"/>
        </a:spcBef>
        <a:buFont typeface="Arial"/>
        <a:buChar char="•"/>
        <a:defRPr sz="2199" kern="1200">
          <a:solidFill>
            <a:schemeClr val="tx1"/>
          </a:solidFill>
          <a:latin typeface="+mn-lt"/>
          <a:ea typeface="+mn-ea"/>
          <a:cs typeface="+mn-cs"/>
        </a:defRPr>
      </a:lvl9pPr>
    </p:bodyStyle>
    <p:otherStyle>
      <a:defPPr>
        <a:defRPr lang="es-ES"/>
      </a:defPPr>
      <a:lvl1pPr marL="0" algn="l" defTabSz="497555" rtl="0" eaLnBrk="1" latinLnBrk="0" hangingPunct="1">
        <a:defRPr sz="1999" kern="1200">
          <a:solidFill>
            <a:schemeClr val="tx1"/>
          </a:solidFill>
          <a:latin typeface="+mn-lt"/>
          <a:ea typeface="+mn-ea"/>
          <a:cs typeface="+mn-cs"/>
        </a:defRPr>
      </a:lvl1pPr>
      <a:lvl2pPr marL="497555" algn="l" defTabSz="497555" rtl="0" eaLnBrk="1" latinLnBrk="0" hangingPunct="1">
        <a:defRPr sz="1999" kern="1200">
          <a:solidFill>
            <a:schemeClr val="tx1"/>
          </a:solidFill>
          <a:latin typeface="+mn-lt"/>
          <a:ea typeface="+mn-ea"/>
          <a:cs typeface="+mn-cs"/>
        </a:defRPr>
      </a:lvl2pPr>
      <a:lvl3pPr marL="995109" algn="l" defTabSz="497555" rtl="0" eaLnBrk="1" latinLnBrk="0" hangingPunct="1">
        <a:defRPr sz="1999" kern="1200">
          <a:solidFill>
            <a:schemeClr val="tx1"/>
          </a:solidFill>
          <a:latin typeface="+mn-lt"/>
          <a:ea typeface="+mn-ea"/>
          <a:cs typeface="+mn-cs"/>
        </a:defRPr>
      </a:lvl3pPr>
      <a:lvl4pPr marL="1492664" algn="l" defTabSz="497555" rtl="0" eaLnBrk="1" latinLnBrk="0" hangingPunct="1">
        <a:defRPr sz="1999" kern="1200">
          <a:solidFill>
            <a:schemeClr val="tx1"/>
          </a:solidFill>
          <a:latin typeface="+mn-lt"/>
          <a:ea typeface="+mn-ea"/>
          <a:cs typeface="+mn-cs"/>
        </a:defRPr>
      </a:lvl4pPr>
      <a:lvl5pPr marL="1990219" algn="l" defTabSz="497555" rtl="0" eaLnBrk="1" latinLnBrk="0" hangingPunct="1">
        <a:defRPr sz="1999" kern="1200">
          <a:solidFill>
            <a:schemeClr val="tx1"/>
          </a:solidFill>
          <a:latin typeface="+mn-lt"/>
          <a:ea typeface="+mn-ea"/>
          <a:cs typeface="+mn-cs"/>
        </a:defRPr>
      </a:lvl5pPr>
      <a:lvl6pPr marL="2487772" algn="l" defTabSz="497555" rtl="0" eaLnBrk="1" latinLnBrk="0" hangingPunct="1">
        <a:defRPr sz="1999" kern="1200">
          <a:solidFill>
            <a:schemeClr val="tx1"/>
          </a:solidFill>
          <a:latin typeface="+mn-lt"/>
          <a:ea typeface="+mn-ea"/>
          <a:cs typeface="+mn-cs"/>
        </a:defRPr>
      </a:lvl6pPr>
      <a:lvl7pPr marL="2985327" algn="l" defTabSz="497555" rtl="0" eaLnBrk="1" latinLnBrk="0" hangingPunct="1">
        <a:defRPr sz="1999" kern="1200">
          <a:solidFill>
            <a:schemeClr val="tx1"/>
          </a:solidFill>
          <a:latin typeface="+mn-lt"/>
          <a:ea typeface="+mn-ea"/>
          <a:cs typeface="+mn-cs"/>
        </a:defRPr>
      </a:lvl7pPr>
      <a:lvl8pPr marL="3482881" algn="l" defTabSz="497555" rtl="0" eaLnBrk="1" latinLnBrk="0" hangingPunct="1">
        <a:defRPr sz="1999" kern="1200">
          <a:solidFill>
            <a:schemeClr val="tx1"/>
          </a:solidFill>
          <a:latin typeface="+mn-lt"/>
          <a:ea typeface="+mn-ea"/>
          <a:cs typeface="+mn-cs"/>
        </a:defRPr>
      </a:lvl8pPr>
      <a:lvl9pPr marL="3980436" algn="l" defTabSz="497555" rtl="0" eaLnBrk="1" latinLnBrk="0" hangingPunct="1">
        <a:defRPr sz="19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0.xml"/></Relationships>
</file>

<file path=ppt/slides/_rels/slide1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6.xml"/><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5.png"/><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png"/><Relationship Id="rId7" Type="http://schemas.openxmlformats.org/officeDocument/2006/relationships/image" Target="../media/image70.png"/><Relationship Id="rId2" Type="http://schemas.openxmlformats.org/officeDocument/2006/relationships/image" Target="../media/image55.png"/><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67.png"/><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55.png"/><Relationship Id="rId7"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67.png"/><Relationship Id="rId5"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75.xml"/><Relationship Id="rId4"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75.xml"/></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image" Target="../media/image84.png"/><Relationship Id="rId1" Type="http://schemas.openxmlformats.org/officeDocument/2006/relationships/slideLayout" Target="../slideLayouts/slideLayout27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84.png"/><Relationship Id="rId1" Type="http://schemas.openxmlformats.org/officeDocument/2006/relationships/slideLayout" Target="../slideLayouts/slideLayout275.xml"/></Relationships>
</file>

<file path=ppt/slides/_rels/slide2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84.png"/><Relationship Id="rId1" Type="http://schemas.openxmlformats.org/officeDocument/2006/relationships/slideLayout" Target="../slideLayouts/slideLayout275.xml"/></Relationships>
</file>

<file path=ppt/slides/_rels/slide2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7.emf"/><Relationship Id="rId1" Type="http://schemas.openxmlformats.org/officeDocument/2006/relationships/slideLayout" Target="../slideLayouts/slideLayout275.xml"/></Relationships>
</file>

<file path=ppt/slides/_rels/slide27.xml.rels><?xml version="1.0" encoding="UTF-8" standalone="yes"?>
<Relationships xmlns="http://schemas.openxmlformats.org/package/2006/relationships"><Relationship Id="rId3" Type="http://schemas.openxmlformats.org/officeDocument/2006/relationships/hyperlink" Target="https://www.march-am.com/" TargetMode="External"/><Relationship Id="rId7" Type="http://schemas.openxmlformats.org/officeDocument/2006/relationships/image" Target="../media/image84.png"/><Relationship Id="rId2" Type="http://schemas.openxmlformats.org/officeDocument/2006/relationships/notesSlide" Target="../notesSlides/notesSlide8.xml"/><Relationship Id="rId1" Type="http://schemas.openxmlformats.org/officeDocument/2006/relationships/slideLayout" Target="../slideLayouts/slideLayout275.xml"/><Relationship Id="rId6" Type="http://schemas.openxmlformats.org/officeDocument/2006/relationships/hyperlink" Target="mailto:salonso@march-am.com" TargetMode="External"/><Relationship Id="rId5" Type="http://schemas.openxmlformats.org/officeDocument/2006/relationships/hyperlink" Target="mailto:cgomez@march-am.com" TargetMode="External"/><Relationship Id="rId4" Type="http://schemas.openxmlformats.org/officeDocument/2006/relationships/hyperlink" Target="https://www.march-am.com/quienes-somos/inversion-sostenible-y-responsable/"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4.png"/><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9.png"/><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3">
            <a:extLst>
              <a:ext uri="{FF2B5EF4-FFF2-40B4-BE49-F238E27FC236}">
                <a16:creationId xmlns:a16="http://schemas.microsoft.com/office/drawing/2014/main" id="{F43361F1-EA56-82EC-0149-C3975485D774}"/>
              </a:ext>
            </a:extLst>
          </p:cNvPr>
          <p:cNvSpPr txBox="1">
            <a:spLocks/>
          </p:cNvSpPr>
          <p:nvPr/>
        </p:nvSpPr>
        <p:spPr>
          <a:xfrm>
            <a:off x="5125689" y="1004036"/>
            <a:ext cx="5249920" cy="1056288"/>
          </a:xfrm>
          <a:prstGeom prst="rect">
            <a:avLst/>
          </a:prstGeom>
        </p:spPr>
        <p:txBody>
          <a:bodyPr vert="horz" lIns="106886" tIns="53443" rIns="106886" bIns="53443" rtlCol="0" anchor="b" anchorCtr="0">
            <a:normAutofit/>
          </a:bodyPr>
          <a:lstStyle>
            <a:lvl1pPr algn="l" defTabSz="685783" rtl="0" eaLnBrk="1" latinLnBrk="0" hangingPunct="1">
              <a:lnSpc>
                <a:spcPct val="90000"/>
              </a:lnSpc>
              <a:spcBef>
                <a:spcPct val="0"/>
              </a:spcBef>
              <a:buNone/>
              <a:defRPr sz="2400" b="1" i="0" kern="1200" baseline="0">
                <a:solidFill>
                  <a:schemeClr val="bg1"/>
                </a:solidFill>
                <a:latin typeface="Gloriola" panose="02000000000000000000" pitchFamily="50" charset="0"/>
                <a:ea typeface="+mj-ea"/>
                <a:cs typeface="+mj-cs"/>
              </a:defRPr>
            </a:lvl1pPr>
          </a:lstStyle>
          <a:p>
            <a:pPr algn="r" defTabSz="801612" fontAlgn="auto">
              <a:spcAft>
                <a:spcPts val="0"/>
              </a:spcAft>
            </a:pPr>
            <a:r>
              <a:rPr lang="es-ES" sz="2805" dirty="0" smtClean="0">
                <a:solidFill>
                  <a:srgbClr val="FFFFFF"/>
                </a:solidFill>
              </a:rPr>
              <a:t>March A.M.</a:t>
            </a:r>
          </a:p>
          <a:p>
            <a:pPr algn="r" defTabSz="801612" fontAlgn="auto">
              <a:spcAft>
                <a:spcPts val="0"/>
              </a:spcAft>
            </a:pPr>
            <a:r>
              <a:rPr lang="es-ES" sz="2805" b="0" dirty="0" smtClean="0">
                <a:solidFill>
                  <a:srgbClr val="FFFFFF"/>
                </a:solidFill>
              </a:rPr>
              <a:t>EPSV</a:t>
            </a:r>
            <a:endParaRPr lang="es-ES" sz="2805" b="0" dirty="0">
              <a:solidFill>
                <a:srgbClr val="FFFFFF"/>
              </a:solidFill>
            </a:endParaRPr>
          </a:p>
        </p:txBody>
      </p:sp>
      <p:sp>
        <p:nvSpPr>
          <p:cNvPr id="9" name="Marcador de texto 4">
            <a:extLst>
              <a:ext uri="{FF2B5EF4-FFF2-40B4-BE49-F238E27FC236}">
                <a16:creationId xmlns:a16="http://schemas.microsoft.com/office/drawing/2014/main" id="{9B8998F2-F20E-DCBD-2A43-E3D139676A0A}"/>
              </a:ext>
            </a:extLst>
          </p:cNvPr>
          <p:cNvSpPr txBox="1">
            <a:spLocks/>
          </p:cNvSpPr>
          <p:nvPr/>
        </p:nvSpPr>
        <p:spPr>
          <a:xfrm>
            <a:off x="5991307" y="2281462"/>
            <a:ext cx="4388694" cy="910601"/>
          </a:xfrm>
          <a:prstGeom prst="rect">
            <a:avLst/>
          </a:prstGeom>
        </p:spPr>
        <p:txBody>
          <a:bodyPr vert="horz" lIns="106886" tIns="53443" rIns="106886" bIns="53443" rtlCol="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801612" fontAlgn="auto">
              <a:spcBef>
                <a:spcPts val="877"/>
              </a:spcBef>
              <a:spcAft>
                <a:spcPts val="0"/>
              </a:spcAft>
              <a:buNone/>
            </a:pPr>
            <a:r>
              <a:rPr lang="es-ES" sz="2104" dirty="0" smtClean="0">
                <a:solidFill>
                  <a:srgbClr val="FFFFFF"/>
                </a:solidFill>
              </a:rPr>
              <a:t>Febrero </a:t>
            </a:r>
            <a:r>
              <a:rPr lang="es-ES" sz="2104" dirty="0">
                <a:solidFill>
                  <a:srgbClr val="FFFFFF"/>
                </a:solidFill>
              </a:rPr>
              <a:t>2023</a:t>
            </a:r>
            <a:endParaRPr lang="es-ES" sz="2104" dirty="0">
              <a:solidFill>
                <a:srgbClr val="FFFFFF"/>
              </a:solidFill>
            </a:endParaRPr>
          </a:p>
        </p:txBody>
      </p:sp>
      <p:sp>
        <p:nvSpPr>
          <p:cNvPr id="10" name="Marcador de texto 3">
            <a:extLst>
              <a:ext uri="{FF2B5EF4-FFF2-40B4-BE49-F238E27FC236}">
                <a16:creationId xmlns:a16="http://schemas.microsoft.com/office/drawing/2014/main" id="{78ADB777-0104-FCA2-8676-DFB3234FBE27}"/>
              </a:ext>
            </a:extLst>
          </p:cNvPr>
          <p:cNvSpPr txBox="1">
            <a:spLocks/>
          </p:cNvSpPr>
          <p:nvPr/>
        </p:nvSpPr>
        <p:spPr>
          <a:xfrm>
            <a:off x="1573337" y="6211018"/>
            <a:ext cx="2503784" cy="576586"/>
          </a:xfrm>
          <a:prstGeom prst="rect">
            <a:avLst/>
          </a:prstGeom>
        </p:spPr>
        <p:txBody>
          <a:bodyPr vert="horz" lIns="106886" tIns="53443" rIns="106886" bIns="53443" rtlCol="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r" defTabSz="801612" fontAlgn="auto">
              <a:spcBef>
                <a:spcPts val="877"/>
              </a:spcBef>
              <a:spcAft>
                <a:spcPts val="0"/>
              </a:spcAft>
              <a:buNone/>
            </a:pPr>
            <a:r>
              <a:rPr lang="es-ES" sz="935" dirty="0">
                <a:solidFill>
                  <a:srgbClr val="FFFFFF"/>
                </a:solidFill>
              </a:rPr>
              <a:t>Premios Expansión – Allfunds</a:t>
            </a:r>
          </a:p>
          <a:p>
            <a:pPr marL="0" indent="0" algn="r" defTabSz="801612" fontAlgn="auto">
              <a:spcBef>
                <a:spcPts val="877"/>
              </a:spcBef>
              <a:spcAft>
                <a:spcPts val="0"/>
              </a:spcAft>
              <a:buNone/>
            </a:pPr>
            <a:r>
              <a:rPr lang="es-ES" sz="935" dirty="0">
                <a:solidFill>
                  <a:srgbClr val="FFFFFF"/>
                </a:solidFill>
              </a:rPr>
              <a:t>“</a:t>
            </a:r>
            <a:r>
              <a:rPr lang="es-ES" sz="935" b="1" dirty="0">
                <a:solidFill>
                  <a:srgbClr val="FFFFFF"/>
                </a:solidFill>
              </a:rPr>
              <a:t>Mejor Gestora de Renta Variable</a:t>
            </a:r>
            <a:r>
              <a:rPr lang="es-ES" sz="935" dirty="0">
                <a:solidFill>
                  <a:srgbClr val="FFFFFF"/>
                </a:solidFill>
              </a:rPr>
              <a:t>”</a:t>
            </a:r>
          </a:p>
          <a:p>
            <a:pPr marL="0" indent="0" algn="r" defTabSz="801612" fontAlgn="auto">
              <a:spcBef>
                <a:spcPts val="877"/>
              </a:spcBef>
              <a:spcAft>
                <a:spcPts val="0"/>
              </a:spcAft>
              <a:buNone/>
            </a:pPr>
            <a:endParaRPr lang="es-ES" sz="935" dirty="0">
              <a:solidFill>
                <a:srgbClr val="FFFFFF"/>
              </a:solidFill>
            </a:endParaRPr>
          </a:p>
          <a:p>
            <a:pPr marL="0" indent="0" algn="r" defTabSz="801612" fontAlgn="auto">
              <a:spcBef>
                <a:spcPts val="877"/>
              </a:spcBef>
              <a:spcAft>
                <a:spcPts val="0"/>
              </a:spcAft>
              <a:buNone/>
            </a:pPr>
            <a:endParaRPr lang="es-ES" sz="935" dirty="0">
              <a:solidFill>
                <a:srgbClr val="FFFFFF"/>
              </a:solidFill>
            </a:endParaRPr>
          </a:p>
        </p:txBody>
      </p:sp>
      <p:pic>
        <p:nvPicPr>
          <p:cNvPr id="11" name="Imagen 10">
            <a:extLst>
              <a:ext uri="{FF2B5EF4-FFF2-40B4-BE49-F238E27FC236}">
                <a16:creationId xmlns:a16="http://schemas.microsoft.com/office/drawing/2014/main" id="{CC3A03A8-03A2-805D-CA79-36C24034A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0373" y="5340662"/>
            <a:ext cx="1170834" cy="827943"/>
          </a:xfrm>
          <a:prstGeom prst="rect">
            <a:avLst/>
          </a:prstGeom>
        </p:spPr>
      </p:pic>
    </p:spTree>
    <p:extLst>
      <p:ext uri="{BB962C8B-B14F-4D97-AF65-F5344CB8AC3E}">
        <p14:creationId xmlns:p14="http://schemas.microsoft.com/office/powerpoint/2010/main" val="3074919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3"/>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Moderado</a:t>
            </a:r>
            <a:r>
              <a:rPr lang="de-DE" sz="2700" dirty="0">
                <a:solidFill>
                  <a:srgbClr val="036456"/>
                </a:solidFill>
                <a:latin typeface="Gloriola Light" panose="02000000000000000000" pitchFamily="50" charset="0"/>
              </a:rPr>
              <a:t> EPSV</a:t>
            </a:r>
          </a:p>
        </p:txBody>
      </p:sp>
      <p:pic>
        <p:nvPicPr>
          <p:cNvPr id="4" name="Imagen 3"/>
          <p:cNvPicPr>
            <a:picLocks noChangeAspect="1"/>
          </p:cNvPicPr>
          <p:nvPr/>
        </p:nvPicPr>
        <p:blipFill>
          <a:blip r:embed="rId2"/>
          <a:stretch>
            <a:fillRect/>
          </a:stretch>
        </p:blipFill>
        <p:spPr>
          <a:xfrm>
            <a:off x="9828714" y="7114936"/>
            <a:ext cx="329213" cy="225572"/>
          </a:xfrm>
          <a:prstGeom prst="rect">
            <a:avLst/>
          </a:prstGeom>
        </p:spPr>
      </p:pic>
      <p:pic>
        <p:nvPicPr>
          <p:cNvPr id="3" name="Imagen 2"/>
          <p:cNvPicPr>
            <a:picLocks noChangeAspect="1"/>
          </p:cNvPicPr>
          <p:nvPr/>
        </p:nvPicPr>
        <p:blipFill>
          <a:blip r:embed="rId3"/>
          <a:stretch>
            <a:fillRect/>
          </a:stretch>
        </p:blipFill>
        <p:spPr>
          <a:xfrm>
            <a:off x="612671" y="881997"/>
            <a:ext cx="7916788" cy="6508015"/>
          </a:xfrm>
          <a:prstGeom prst="rect">
            <a:avLst/>
          </a:prstGeom>
        </p:spPr>
      </p:pic>
    </p:spTree>
    <p:extLst>
      <p:ext uri="{BB962C8B-B14F-4D97-AF65-F5344CB8AC3E}">
        <p14:creationId xmlns:p14="http://schemas.microsoft.com/office/powerpoint/2010/main" val="11717383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3"/>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Moderado</a:t>
            </a:r>
            <a:r>
              <a:rPr lang="de-DE" sz="2700" dirty="0">
                <a:solidFill>
                  <a:srgbClr val="036456"/>
                </a:solidFill>
                <a:latin typeface="Gloriola Light" panose="02000000000000000000" pitchFamily="50" charset="0"/>
              </a:rPr>
              <a:t> EPSV</a:t>
            </a:r>
          </a:p>
        </p:txBody>
      </p:sp>
      <p:pic>
        <p:nvPicPr>
          <p:cNvPr id="4" name="Imagen 3"/>
          <p:cNvPicPr>
            <a:picLocks noChangeAspect="1"/>
          </p:cNvPicPr>
          <p:nvPr/>
        </p:nvPicPr>
        <p:blipFill>
          <a:blip r:embed="rId2"/>
          <a:stretch>
            <a:fillRect/>
          </a:stretch>
        </p:blipFill>
        <p:spPr>
          <a:xfrm>
            <a:off x="9470576" y="6676304"/>
            <a:ext cx="664826" cy="299537"/>
          </a:xfrm>
          <a:prstGeom prst="rect">
            <a:avLst/>
          </a:prstGeom>
        </p:spPr>
      </p:pic>
      <p:sp>
        <p:nvSpPr>
          <p:cNvPr id="5" name="Rectángulo 4"/>
          <p:cNvSpPr/>
          <p:nvPr/>
        </p:nvSpPr>
        <p:spPr>
          <a:xfrm>
            <a:off x="9771485" y="6896537"/>
            <a:ext cx="667113" cy="27062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Elipse 8"/>
          <p:cNvSpPr/>
          <p:nvPr/>
        </p:nvSpPr>
        <p:spPr>
          <a:xfrm>
            <a:off x="9718217" y="6762922"/>
            <a:ext cx="444586" cy="29347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8" name="Imagen 7"/>
          <p:cNvPicPr>
            <a:picLocks noChangeAspect="1"/>
          </p:cNvPicPr>
          <p:nvPr/>
        </p:nvPicPr>
        <p:blipFill rotWithShape="1">
          <a:blip r:embed="rId3"/>
          <a:srcRect l="55376" t="87928" r="37391" b="2667"/>
          <a:stretch/>
        </p:blipFill>
        <p:spPr>
          <a:xfrm>
            <a:off x="9431200" y="6801284"/>
            <a:ext cx="800456" cy="563799"/>
          </a:xfrm>
          <a:prstGeom prst="rect">
            <a:avLst/>
          </a:prstGeom>
        </p:spPr>
      </p:pic>
      <p:pic>
        <p:nvPicPr>
          <p:cNvPr id="6" name="Imagen 5"/>
          <p:cNvPicPr>
            <a:picLocks noChangeAspect="1"/>
          </p:cNvPicPr>
          <p:nvPr/>
        </p:nvPicPr>
        <p:blipFill>
          <a:blip r:embed="rId4"/>
          <a:stretch>
            <a:fillRect/>
          </a:stretch>
        </p:blipFill>
        <p:spPr>
          <a:xfrm>
            <a:off x="9807640" y="6852478"/>
            <a:ext cx="554784" cy="365792"/>
          </a:xfrm>
          <a:prstGeom prst="rect">
            <a:avLst/>
          </a:prstGeom>
        </p:spPr>
      </p:pic>
      <p:sp>
        <p:nvSpPr>
          <p:cNvPr id="10" name="Rectángulo 9"/>
          <p:cNvSpPr/>
          <p:nvPr/>
        </p:nvSpPr>
        <p:spPr>
          <a:xfrm>
            <a:off x="9771485" y="6852478"/>
            <a:ext cx="391318" cy="2307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Elipse 10"/>
          <p:cNvSpPr/>
          <p:nvPr/>
        </p:nvSpPr>
        <p:spPr>
          <a:xfrm>
            <a:off x="9771485" y="6852478"/>
            <a:ext cx="460171" cy="23070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Elipse 11"/>
          <p:cNvSpPr/>
          <p:nvPr/>
        </p:nvSpPr>
        <p:spPr>
          <a:xfrm>
            <a:off x="9780532" y="6927641"/>
            <a:ext cx="460171" cy="25750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Elipse 12"/>
          <p:cNvSpPr/>
          <p:nvPr/>
        </p:nvSpPr>
        <p:spPr>
          <a:xfrm>
            <a:off x="9606013" y="6896537"/>
            <a:ext cx="404604" cy="13531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p:cNvSpPr/>
          <p:nvPr/>
        </p:nvSpPr>
        <p:spPr>
          <a:xfrm>
            <a:off x="9807640" y="6896537"/>
            <a:ext cx="355163" cy="13531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Elipse 14"/>
          <p:cNvSpPr/>
          <p:nvPr/>
        </p:nvSpPr>
        <p:spPr>
          <a:xfrm>
            <a:off x="9812614" y="6841710"/>
            <a:ext cx="409275" cy="23070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Elipse 15"/>
          <p:cNvSpPr/>
          <p:nvPr/>
        </p:nvSpPr>
        <p:spPr>
          <a:xfrm>
            <a:off x="10010617" y="6985673"/>
            <a:ext cx="427981" cy="15329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Rectángulo 16"/>
          <p:cNvSpPr/>
          <p:nvPr/>
        </p:nvSpPr>
        <p:spPr>
          <a:xfrm>
            <a:off x="9967144" y="6975841"/>
            <a:ext cx="395280" cy="1631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9780532" y="6896537"/>
            <a:ext cx="441357" cy="17587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5"/>
          <a:stretch>
            <a:fillRect/>
          </a:stretch>
        </p:blipFill>
        <p:spPr>
          <a:xfrm>
            <a:off x="679000" y="861633"/>
            <a:ext cx="9759597" cy="6567198"/>
          </a:xfrm>
          <a:prstGeom prst="rect">
            <a:avLst/>
          </a:prstGeom>
        </p:spPr>
      </p:pic>
      <p:sp>
        <p:nvSpPr>
          <p:cNvPr id="19" name="Elipse 18"/>
          <p:cNvSpPr/>
          <p:nvPr/>
        </p:nvSpPr>
        <p:spPr>
          <a:xfrm>
            <a:off x="10112523" y="6912093"/>
            <a:ext cx="277819" cy="15123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35517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texto"/>
          <p:cNvSpPr>
            <a:spLocks noGrp="1"/>
          </p:cNvSpPr>
          <p:nvPr>
            <p:ph type="body" sz="quarter" idx="12"/>
          </p:nvPr>
        </p:nvSpPr>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Acciones</a:t>
            </a:r>
            <a:r>
              <a:rPr lang="de-DE" sz="2700" dirty="0">
                <a:solidFill>
                  <a:srgbClr val="036456"/>
                </a:solidFill>
                <a:latin typeface="Gloriola Light" panose="02000000000000000000" pitchFamily="50" charset="0"/>
              </a:rPr>
              <a:t> EPSV</a:t>
            </a:r>
          </a:p>
          <a:p>
            <a:endParaRPr lang="de-DE" sz="2700" dirty="0">
              <a:solidFill>
                <a:srgbClr val="036456"/>
              </a:solidFill>
              <a:latin typeface="Gloriola Light" panose="02000000000000000000" pitchFamily="50" charset="0"/>
            </a:endParaRPr>
          </a:p>
        </p:txBody>
      </p:sp>
      <p:sp>
        <p:nvSpPr>
          <p:cNvPr id="8" name="Marcador de texto 7"/>
          <p:cNvSpPr txBox="1">
            <a:spLocks/>
          </p:cNvSpPr>
          <p:nvPr/>
        </p:nvSpPr>
        <p:spPr>
          <a:xfrm>
            <a:off x="743070" y="5552620"/>
            <a:ext cx="9177143" cy="779679"/>
          </a:xfrm>
          <a:prstGeom prst="rect">
            <a:avLst/>
          </a:prstGeom>
          <a:solidFill>
            <a:srgbClr val="DAD8D5"/>
          </a:solidFill>
        </p:spPr>
        <p:txBody>
          <a:bodyPr vert="horz" lIns="1439359" tIns="49775" rIns="1439359" bIns="49775" anchor="ctr" anchorCtr="0"/>
          <a:lst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spcAft>
                <a:spcPts val="600"/>
              </a:spcAft>
              <a:buFont typeface="Arial" charset="0"/>
              <a:buNone/>
            </a:pPr>
            <a:r>
              <a:rPr lang="es-ES" sz="1400" b="1" dirty="0">
                <a:solidFill>
                  <a:srgbClr val="414C4C"/>
                </a:solidFill>
                <a:latin typeface="Gloriola" panose="02000000000000000000" pitchFamily="2" charset="0"/>
              </a:rPr>
              <a:t>Gestión activa </a:t>
            </a:r>
            <a:r>
              <a:rPr lang="es-ES" sz="1400" dirty="0">
                <a:solidFill>
                  <a:srgbClr val="414C4C"/>
                </a:solidFill>
                <a:latin typeface="Gloriola" panose="02000000000000000000" pitchFamily="2" charset="0"/>
              </a:rPr>
              <a:t>de las inversiones realizadas: analizamos, monitorizamos y revisamos cartera y universo de inversión continuamente</a:t>
            </a:r>
            <a:endParaRPr lang="es-ES" sz="1400" b="1" dirty="0">
              <a:solidFill>
                <a:srgbClr val="414C4C"/>
              </a:solidFill>
              <a:latin typeface="Gloriola" panose="02000000000000000000" pitchFamily="2" charset="0"/>
            </a:endParaRPr>
          </a:p>
        </p:txBody>
      </p:sp>
      <p:sp>
        <p:nvSpPr>
          <p:cNvPr id="11" name="2 Marcador de texto"/>
          <p:cNvSpPr txBox="1">
            <a:spLocks/>
          </p:cNvSpPr>
          <p:nvPr/>
        </p:nvSpPr>
        <p:spPr>
          <a:xfrm>
            <a:off x="743070" y="1685711"/>
            <a:ext cx="9177143" cy="1566373"/>
          </a:xfrm>
          <a:prstGeom prst="rect">
            <a:avLst/>
          </a:prstGeom>
          <a:solidFill>
            <a:srgbClr val="E6EFEE"/>
          </a:solidFill>
        </p:spPr>
        <p:txBody>
          <a:bodyPr vert="horz" lIns="99551" tIns="49775" rIns="99551" bIns="49775" numCol="1" anchor="ctr" anchorCtr="0"/>
          <a:lstStyle>
            <a:lvl1pPr marL="0" indent="0" algn="l" defTabSz="496888" rtl="0" eaLnBrk="1" fontAlgn="base" hangingPunct="1">
              <a:spcBef>
                <a:spcPts val="0"/>
              </a:spcBef>
              <a:spcAft>
                <a:spcPts val="0"/>
              </a:spcAft>
              <a:buFont typeface="Arial" charset="0"/>
              <a:buNone/>
              <a:defRPr sz="1300" b="0" kern="1200" baseline="0">
                <a:solidFill>
                  <a:schemeClr val="tx1"/>
                </a:solidFill>
                <a:latin typeface="Gloriola"/>
                <a:ea typeface="ＭＳ Ｐゴシック" charset="0"/>
                <a:cs typeface="Gloriola"/>
              </a:defRPr>
            </a:lvl1pPr>
            <a:lvl2pPr marL="808038" indent="-309563"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6888" rtl="0" eaLnBrk="1" fontAlgn="base" latinLnBrk="0" hangingPunct="1">
              <a:lnSpc>
                <a:spcPct val="100000"/>
              </a:lnSpc>
              <a:spcBef>
                <a:spcPts val="0"/>
              </a:spcBef>
              <a:spcAft>
                <a:spcPts val="600"/>
              </a:spcAft>
              <a:buClrTx/>
              <a:buSzTx/>
              <a:buFont typeface="Arial" charset="0"/>
              <a:buNone/>
              <a:tabLst/>
              <a:defRPr/>
            </a:pPr>
            <a:r>
              <a:rPr kumimoji="0" lang="es-ES" sz="1300" b="0" i="0" u="none" strike="noStrike" kern="1200" cap="none" spc="0" normalizeH="0" baseline="0" noProof="0" dirty="0">
                <a:ln>
                  <a:noFill/>
                </a:ln>
                <a:solidFill>
                  <a:srgbClr val="414C4C"/>
                </a:solidFill>
                <a:effectLst/>
                <a:uLnTx/>
                <a:uFillTx/>
                <a:latin typeface="Gloriola"/>
                <a:ea typeface="ＭＳ Ｐゴシック" charset="0"/>
              </a:rPr>
              <a:t>Fondo </a:t>
            </a:r>
            <a:r>
              <a:rPr kumimoji="0" lang="es-ES" sz="1300" b="1" i="0" u="none" strike="noStrike" kern="1200" cap="none" spc="0" normalizeH="0" baseline="0" noProof="0" dirty="0">
                <a:ln>
                  <a:noFill/>
                </a:ln>
                <a:solidFill>
                  <a:srgbClr val="414C4C"/>
                </a:solidFill>
                <a:effectLst/>
                <a:uLnTx/>
                <a:uFillTx/>
                <a:latin typeface="Gloriola"/>
                <a:ea typeface="ＭＳ Ｐゴシック" charset="0"/>
              </a:rPr>
              <a:t>100% renta variable global</a:t>
            </a:r>
          </a:p>
          <a:p>
            <a:pPr marL="182490" marR="0" lvl="0" indent="172969" algn="l" defTabSz="49688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0" lang="es-ES" sz="1100" b="1" i="0" u="none" strike="noStrike" kern="1200" cap="none" spc="0" normalizeH="0" baseline="0" noProof="0" dirty="0">
                <a:ln>
                  <a:noFill/>
                </a:ln>
                <a:solidFill>
                  <a:srgbClr val="414C4C"/>
                </a:solidFill>
                <a:effectLst/>
                <a:uLnTx/>
                <a:uFillTx/>
                <a:latin typeface="Gloriola"/>
                <a:ea typeface="ＭＳ Ｐゴシック" charset="0"/>
              </a:rPr>
              <a:t>Cartera concentrada</a:t>
            </a: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 c. 40/50 posiciones</a:t>
            </a:r>
          </a:p>
          <a:p>
            <a:pPr marL="182490" marR="0" lvl="0" indent="172969" algn="l" defTabSz="49688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No seguimos ningún índice de referencia (no afecta a la distribución geográfica y sectorial)</a:t>
            </a:r>
          </a:p>
          <a:p>
            <a:pPr marL="182490" marR="0" lvl="0" indent="172969" algn="l" defTabSz="49688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No cubrimos la divisa</a:t>
            </a:r>
          </a:p>
        </p:txBody>
      </p:sp>
      <p:sp>
        <p:nvSpPr>
          <p:cNvPr id="12" name="2 Marcador de texto"/>
          <p:cNvSpPr txBox="1">
            <a:spLocks/>
          </p:cNvSpPr>
          <p:nvPr/>
        </p:nvSpPr>
        <p:spPr>
          <a:xfrm>
            <a:off x="736600" y="3327848"/>
            <a:ext cx="4564222" cy="2159623"/>
          </a:xfrm>
          <a:prstGeom prst="rect">
            <a:avLst/>
          </a:prstGeom>
          <a:solidFill>
            <a:srgbClr val="CDE0DD"/>
          </a:solidFill>
        </p:spPr>
        <p:txBody>
          <a:bodyPr vert="horz" lIns="99551" tIns="49775" rIns="99551" bIns="49775" numCol="1"/>
          <a:lstStyle>
            <a:lvl1pPr marL="0" indent="0" algn="l" defTabSz="496888" rtl="0" eaLnBrk="1" fontAlgn="base" hangingPunct="1">
              <a:spcBef>
                <a:spcPts val="0"/>
              </a:spcBef>
              <a:spcAft>
                <a:spcPts val="0"/>
              </a:spcAft>
              <a:buFont typeface="Arial" charset="0"/>
              <a:buNone/>
              <a:defRPr sz="1300" b="0" kern="1200" baseline="0">
                <a:solidFill>
                  <a:schemeClr val="tx1"/>
                </a:solidFill>
                <a:latin typeface="Gloriola"/>
                <a:ea typeface="ＭＳ Ｐゴシック" charset="0"/>
                <a:cs typeface="Gloriola"/>
              </a:defRPr>
            </a:lvl1pPr>
            <a:lvl2pPr marL="808038" indent="-309563"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6888" rtl="0" eaLnBrk="1" fontAlgn="base" latinLnBrk="0" hangingPunct="1">
              <a:lnSpc>
                <a:spcPct val="100000"/>
              </a:lnSpc>
              <a:spcBef>
                <a:spcPts val="0"/>
              </a:spcBef>
              <a:spcAft>
                <a:spcPts val="600"/>
              </a:spcAft>
              <a:buClrTx/>
              <a:buSzTx/>
              <a:buFont typeface="Arial" charset="0"/>
              <a:buNone/>
              <a:tabLst>
                <a:tab pos="452257" algn="l"/>
              </a:tabLst>
              <a:defRPr/>
            </a:pPr>
            <a:r>
              <a:rPr kumimoji="0" lang="es-ES" sz="1300" b="0" i="0" u="none" strike="noStrike" kern="1200" cap="none" spc="0" normalizeH="0" baseline="0" noProof="0" dirty="0">
                <a:ln>
                  <a:noFill/>
                </a:ln>
                <a:solidFill>
                  <a:srgbClr val="414C4C"/>
                </a:solidFill>
                <a:effectLst/>
                <a:uLnTx/>
                <a:uFillTx/>
                <a:latin typeface="Gloriola"/>
                <a:ea typeface="ＭＳ Ｐゴシック" charset="0"/>
              </a:rPr>
              <a:t>Proceso de </a:t>
            </a:r>
            <a:r>
              <a:rPr kumimoji="0" lang="es-ES" sz="1300" b="1" i="0" u="none" strike="noStrike" kern="1200" cap="none" spc="0" normalizeH="0" baseline="0" noProof="0" dirty="0">
                <a:ln>
                  <a:noFill/>
                </a:ln>
                <a:solidFill>
                  <a:srgbClr val="414C4C"/>
                </a:solidFill>
                <a:effectLst/>
                <a:uLnTx/>
                <a:uFillTx/>
                <a:latin typeface="Gloriola"/>
                <a:ea typeface="ＭＳ Ｐゴシック" charset="0"/>
              </a:rPr>
              <a:t>stock-</a:t>
            </a:r>
            <a:r>
              <a:rPr kumimoji="0" lang="es-ES" sz="1300" b="1" i="0" u="none" strike="noStrike" kern="1200" cap="none" spc="0" normalizeH="0" baseline="0" noProof="0" dirty="0" err="1">
                <a:ln>
                  <a:noFill/>
                </a:ln>
                <a:solidFill>
                  <a:srgbClr val="414C4C"/>
                </a:solidFill>
                <a:effectLst/>
                <a:uLnTx/>
                <a:uFillTx/>
                <a:latin typeface="Gloriola"/>
                <a:ea typeface="ＭＳ Ｐゴシック" charset="0"/>
              </a:rPr>
              <a:t>picking</a:t>
            </a:r>
            <a:r>
              <a:rPr kumimoji="0" lang="es-ES" sz="1300" b="0" i="0" u="none" strike="noStrike" kern="1200" cap="none" spc="0" normalizeH="0" baseline="0" noProof="0" dirty="0">
                <a:ln>
                  <a:noFill/>
                </a:ln>
                <a:solidFill>
                  <a:srgbClr val="414C4C"/>
                </a:solidFill>
                <a:effectLst/>
                <a:uLnTx/>
                <a:uFillTx/>
                <a:latin typeface="Gloriola"/>
                <a:ea typeface="ＭＳ Ｐゴシック" charset="0"/>
              </a:rPr>
              <a:t> puro a través de un riguroso y disciplinado </a:t>
            </a:r>
            <a:r>
              <a:rPr kumimoji="0" lang="es-ES" sz="1300" b="1" i="0" u="none" strike="noStrike" kern="1200" cap="none" spc="0" normalizeH="0" baseline="0" noProof="0" dirty="0">
                <a:ln>
                  <a:noFill/>
                </a:ln>
                <a:solidFill>
                  <a:srgbClr val="414C4C"/>
                </a:solidFill>
                <a:effectLst/>
                <a:uLnTx/>
                <a:uFillTx/>
                <a:latin typeface="Gloriola"/>
                <a:ea typeface="ＭＳ Ｐゴシック" charset="0"/>
              </a:rPr>
              <a:t>análisis fundamental propio</a:t>
            </a:r>
            <a:endParaRPr kumimoji="0" lang="es-ES" sz="1300" b="0" i="0" u="none" strike="noStrike" kern="1200" cap="none" spc="0" normalizeH="0" baseline="0" noProof="0" dirty="0">
              <a:ln>
                <a:noFill/>
              </a:ln>
              <a:solidFill>
                <a:srgbClr val="414C4C"/>
              </a:solidFill>
              <a:effectLst/>
              <a:uLnTx/>
              <a:uFillTx/>
              <a:latin typeface="Gloriola"/>
              <a:ea typeface="ＭＳ Ｐゴシック" charset="0"/>
            </a:endParaRPr>
          </a:p>
          <a:p>
            <a:pPr marL="182490" marR="0" lvl="0" indent="172969" algn="l" defTabSz="49688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0" lang="es-ES" sz="1100" b="1" i="0" u="none" strike="noStrike" kern="1200" cap="none" spc="0" normalizeH="0" baseline="0" noProof="0" dirty="0">
                <a:ln>
                  <a:noFill/>
                </a:ln>
                <a:solidFill>
                  <a:srgbClr val="414C4C"/>
                </a:solidFill>
                <a:effectLst/>
                <a:uLnTx/>
                <a:uFillTx/>
                <a:latin typeface="Gloriola"/>
                <a:ea typeface="ＭＳ Ｐゴシック" charset="0"/>
              </a:rPr>
              <a:t>Amplio universo de inversión global (compañías de países desarrollados y emergentes)  </a:t>
            </a: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con estimaciones de precio de entrada y precio objetivo</a:t>
            </a:r>
          </a:p>
          <a:p>
            <a:pPr marL="182490" marR="0" lvl="0" indent="172969" algn="l" defTabSz="49688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0" lang="es-ES" sz="1100" b="1" i="0" u="none" strike="noStrike" kern="1200" cap="none" spc="0" normalizeH="0" baseline="0" noProof="0" dirty="0">
                <a:ln>
                  <a:noFill/>
                </a:ln>
                <a:solidFill>
                  <a:srgbClr val="414C4C"/>
                </a:solidFill>
                <a:effectLst/>
                <a:uLnTx/>
                <a:uFillTx/>
                <a:latin typeface="Gloriola"/>
                <a:ea typeface="ＭＳ Ｐゴシック" charset="0"/>
              </a:rPr>
              <a:t>Análisis</a:t>
            </a: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 actualizado de forma periódica </a:t>
            </a:r>
          </a:p>
          <a:p>
            <a:pPr marL="182490" marR="0" lvl="0" indent="172969" algn="l" defTabSz="496888" rtl="0" eaLnBrk="1" fontAlgn="base" latinLnBrk="0" hangingPunct="1">
              <a:lnSpc>
                <a:spcPct val="100000"/>
              </a:lnSpc>
              <a:spcBef>
                <a:spcPts val="0"/>
              </a:spcBef>
              <a:spcAft>
                <a:spcPts val="600"/>
              </a:spcAft>
              <a:buClrTx/>
              <a:buSzTx/>
              <a:buFont typeface="Wingdings" panose="05000000000000000000" pitchFamily="2" charset="2"/>
              <a:buChar char="§"/>
              <a:tabLst/>
              <a:defRPr/>
            </a:pPr>
            <a:r>
              <a:rPr kumimoji="0" lang="es-ES" sz="1100" b="1" i="0" u="none" strike="noStrike" kern="1200" cap="none" spc="0" normalizeH="0" baseline="0" noProof="0" dirty="0">
                <a:ln>
                  <a:noFill/>
                </a:ln>
                <a:solidFill>
                  <a:srgbClr val="414C4C"/>
                </a:solidFill>
                <a:effectLst/>
                <a:uLnTx/>
                <a:uFillTx/>
                <a:latin typeface="Gloriola"/>
                <a:ea typeface="ＭＳ Ｐゴシック" charset="0"/>
              </a:rPr>
              <a:t>Riesgo </a:t>
            </a: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es</a:t>
            </a:r>
            <a:r>
              <a:rPr kumimoji="0" lang="es-ES" sz="1100" b="1" i="0" u="none" strike="noStrike" kern="1200" cap="none" spc="0" normalizeH="0" baseline="0" noProof="0" dirty="0">
                <a:ln>
                  <a:noFill/>
                </a:ln>
                <a:solidFill>
                  <a:srgbClr val="414C4C"/>
                </a:solidFill>
                <a:effectLst/>
                <a:uLnTx/>
                <a:uFillTx/>
                <a:latin typeface="Gloriola"/>
                <a:ea typeface="ＭＳ Ｐゴシック" charset="0"/>
              </a:rPr>
              <a:t> </a:t>
            </a: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la pérdida irrecuperable del capital</a:t>
            </a:r>
          </a:p>
          <a:p>
            <a:pPr marL="182490" marR="0" lvl="0" indent="0" algn="l" defTabSz="496888" rtl="0" eaLnBrk="1" fontAlgn="base" latinLnBrk="0" hangingPunct="1">
              <a:lnSpc>
                <a:spcPct val="100000"/>
              </a:lnSpc>
              <a:spcBef>
                <a:spcPts val="0"/>
              </a:spcBef>
              <a:spcAft>
                <a:spcPts val="600"/>
              </a:spcAft>
              <a:buClrTx/>
              <a:buSzTx/>
              <a:buFont typeface="Arial" charset="0"/>
              <a:buNone/>
              <a:tabLst/>
              <a:defRPr/>
            </a:pPr>
            <a:endParaRPr kumimoji="0" lang="es-ES" sz="1100" b="0" i="0" u="none" strike="noStrike" kern="1200" cap="none" spc="0" normalizeH="0" baseline="0" noProof="0" dirty="0">
              <a:ln>
                <a:noFill/>
              </a:ln>
              <a:solidFill>
                <a:srgbClr val="414C4C"/>
              </a:solidFill>
              <a:effectLst/>
              <a:uLnTx/>
              <a:uFillTx/>
              <a:latin typeface="Gloriola"/>
              <a:ea typeface="ＭＳ Ｐゴシック" charset="0"/>
            </a:endParaRPr>
          </a:p>
        </p:txBody>
      </p:sp>
      <p:sp>
        <p:nvSpPr>
          <p:cNvPr id="13" name="2 Marcador de texto"/>
          <p:cNvSpPr txBox="1">
            <a:spLocks/>
          </p:cNvSpPr>
          <p:nvPr/>
        </p:nvSpPr>
        <p:spPr>
          <a:xfrm>
            <a:off x="5370844" y="3327848"/>
            <a:ext cx="4549369" cy="2159623"/>
          </a:xfrm>
          <a:prstGeom prst="rect">
            <a:avLst/>
          </a:prstGeom>
          <a:solidFill>
            <a:srgbClr val="B5D0CD"/>
          </a:solidFill>
        </p:spPr>
        <p:txBody>
          <a:bodyPr vert="horz" lIns="99551" tIns="49775" rIns="99551" bIns="49775" numCol="1"/>
          <a:lstStyle>
            <a:lvl1pPr marL="0" indent="0" algn="l" defTabSz="496888" rtl="0" eaLnBrk="1" fontAlgn="base" hangingPunct="1">
              <a:spcBef>
                <a:spcPts val="0"/>
              </a:spcBef>
              <a:spcAft>
                <a:spcPts val="0"/>
              </a:spcAft>
              <a:buFont typeface="Arial" charset="0"/>
              <a:buNone/>
              <a:defRPr sz="1300" b="0" kern="1200" baseline="0">
                <a:solidFill>
                  <a:schemeClr val="tx1"/>
                </a:solidFill>
                <a:latin typeface="Gloriola"/>
                <a:ea typeface="ＭＳ Ｐゴシック" charset="0"/>
                <a:cs typeface="Gloriola"/>
              </a:defRPr>
            </a:lvl1pPr>
            <a:lvl2pPr marL="808038" indent="-309563"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marR="0" lvl="0" indent="0" algn="l" defTabSz="496888" rtl="0" eaLnBrk="1" fontAlgn="base" latinLnBrk="0" hangingPunct="1">
              <a:lnSpc>
                <a:spcPct val="100000"/>
              </a:lnSpc>
              <a:spcBef>
                <a:spcPts val="0"/>
              </a:spcBef>
              <a:spcAft>
                <a:spcPts val="600"/>
              </a:spcAft>
              <a:buClrTx/>
              <a:buSzTx/>
              <a:buFont typeface="Arial" charset="0"/>
              <a:buNone/>
              <a:tabLst/>
              <a:defRPr/>
            </a:pPr>
            <a:r>
              <a:rPr kumimoji="0" lang="es-ES" sz="1300" b="0" i="0" u="none" strike="noStrike" kern="1200" cap="none" spc="0" normalizeH="0" baseline="0" noProof="0" dirty="0">
                <a:ln>
                  <a:noFill/>
                </a:ln>
                <a:solidFill>
                  <a:srgbClr val="414C4C"/>
                </a:solidFill>
                <a:effectLst/>
                <a:uLnTx/>
                <a:uFillTx/>
                <a:latin typeface="Gloriola"/>
                <a:ea typeface="ＭＳ Ｐゴシック" charset="0"/>
              </a:rPr>
              <a:t>Todas las compañías que forman parte de la cartera comparten estos </a:t>
            </a:r>
            <a:r>
              <a:rPr kumimoji="0" lang="es-ES" sz="1300" b="1" i="0" u="none" strike="noStrike" kern="1200" cap="none" spc="0" normalizeH="0" baseline="0" noProof="0" dirty="0">
                <a:ln>
                  <a:noFill/>
                </a:ln>
                <a:solidFill>
                  <a:srgbClr val="414C4C"/>
                </a:solidFill>
                <a:effectLst/>
                <a:uLnTx/>
                <a:uFillTx/>
                <a:latin typeface="Gloriola"/>
                <a:ea typeface="ＭＳ Ｐゴシック" charset="0"/>
              </a:rPr>
              <a:t>criterios homogéneos</a:t>
            </a:r>
            <a:r>
              <a:rPr kumimoji="0" lang="es-ES" sz="1300" b="0" i="0" u="none" strike="noStrike" kern="1200" cap="none" spc="0" normalizeH="0" baseline="0" noProof="0" dirty="0">
                <a:ln>
                  <a:noFill/>
                </a:ln>
                <a:solidFill>
                  <a:srgbClr val="414C4C"/>
                </a:solidFill>
                <a:effectLst/>
                <a:uLnTx/>
                <a:uFillTx/>
                <a:latin typeface="Gloriola"/>
                <a:ea typeface="ＭＳ Ｐゴシック" charset="0"/>
              </a:rPr>
              <a:t>:</a:t>
            </a:r>
          </a:p>
          <a:p>
            <a:pPr marL="285636" marR="0" lvl="0" indent="-285636" algn="l" defTabSz="49688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calidad de negocio (ventajas competitivas sostenibles)</a:t>
            </a:r>
          </a:p>
          <a:p>
            <a:pPr marL="285636" marR="0" lvl="0" indent="-285636" algn="l" defTabSz="49688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gobierno corporativo (preferencia por compañías familiares)</a:t>
            </a:r>
          </a:p>
          <a:p>
            <a:pPr marL="285636" marR="0" lvl="0" indent="-285636" algn="l" defTabSz="49688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situación financiera saneada</a:t>
            </a:r>
          </a:p>
          <a:p>
            <a:pPr marL="285636" marR="0" lvl="0" indent="-285636" algn="l" defTabSz="496888"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s-ES" sz="1100" b="0" i="0" u="none" strike="noStrike" kern="1200" cap="none" spc="0" normalizeH="0" baseline="0" noProof="0" dirty="0">
                <a:ln>
                  <a:noFill/>
                </a:ln>
                <a:solidFill>
                  <a:srgbClr val="414C4C"/>
                </a:solidFill>
                <a:effectLst/>
                <a:uLnTx/>
                <a:uFillTx/>
                <a:latin typeface="Gloriola"/>
                <a:ea typeface="ＭＳ Ｐゴシック" charset="0"/>
              </a:rPr>
              <a:t>descuento razonable respecto a nuestra valoración (margen de seguridad</a:t>
            </a:r>
            <a:r>
              <a:rPr kumimoji="0" lang="es-ES" sz="1100" b="0" i="0" u="none" strike="noStrike" kern="1200" cap="none" spc="0" normalizeH="0" baseline="0" noProof="0" dirty="0" smtClean="0">
                <a:ln>
                  <a:noFill/>
                </a:ln>
                <a:solidFill>
                  <a:srgbClr val="414C4C"/>
                </a:solidFill>
                <a:effectLst/>
                <a:uLnTx/>
                <a:uFillTx/>
                <a:latin typeface="Gloriola"/>
                <a:ea typeface="ＭＳ Ｐゴシック" charset="0"/>
              </a:rPr>
              <a:t>)</a:t>
            </a:r>
            <a:endParaRPr kumimoji="0" lang="es-ES" sz="1100" b="0" i="0" u="none" strike="noStrike" kern="1200" cap="none" spc="0" normalizeH="0" baseline="0" noProof="0" dirty="0">
              <a:ln>
                <a:noFill/>
              </a:ln>
              <a:solidFill>
                <a:srgbClr val="414C4C"/>
              </a:solidFill>
              <a:effectLst/>
              <a:uLnTx/>
              <a:uFillTx/>
              <a:latin typeface="Gloriola"/>
              <a:ea typeface="ＭＳ Ｐゴシック" charset="0"/>
            </a:endParaRPr>
          </a:p>
        </p:txBody>
      </p:sp>
    </p:spTree>
    <p:extLst>
      <p:ext uri="{BB962C8B-B14F-4D97-AF65-F5344CB8AC3E}">
        <p14:creationId xmlns:p14="http://schemas.microsoft.com/office/powerpoint/2010/main" val="115223810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54092" t="16603" r="41096" b="74184"/>
          <a:stretch/>
        </p:blipFill>
        <p:spPr>
          <a:xfrm>
            <a:off x="9086891" y="6486296"/>
            <a:ext cx="514350" cy="533400"/>
          </a:xfrm>
          <a:prstGeom prst="rect">
            <a:avLst/>
          </a:prstGeom>
        </p:spPr>
      </p:pic>
      <p:sp>
        <p:nvSpPr>
          <p:cNvPr id="6" name="9 Marcador de texto"/>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Acciones</a:t>
            </a:r>
            <a:r>
              <a:rPr lang="de-DE" sz="2700" dirty="0">
                <a:solidFill>
                  <a:srgbClr val="036456"/>
                </a:solidFill>
                <a:latin typeface="Gloriola Light" panose="02000000000000000000" pitchFamily="50" charset="0"/>
              </a:rPr>
              <a:t> EPSV</a:t>
            </a:r>
          </a:p>
          <a:p>
            <a:endParaRPr lang="de-DE" sz="2700" dirty="0">
              <a:solidFill>
                <a:srgbClr val="036456"/>
              </a:solidFill>
              <a:latin typeface="Gloriola Light" panose="02000000000000000000" pitchFamily="50" charset="0"/>
            </a:endParaRPr>
          </a:p>
        </p:txBody>
      </p:sp>
      <p:sp>
        <p:nvSpPr>
          <p:cNvPr id="7" name="Rectángulo 6"/>
          <p:cNvSpPr/>
          <p:nvPr/>
        </p:nvSpPr>
        <p:spPr>
          <a:xfrm>
            <a:off x="9261965" y="6752996"/>
            <a:ext cx="555802" cy="2551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 name="Rectángulo 3"/>
          <p:cNvSpPr/>
          <p:nvPr/>
        </p:nvSpPr>
        <p:spPr>
          <a:xfrm>
            <a:off x="9261965" y="6486296"/>
            <a:ext cx="690557" cy="2667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Elipse 8"/>
          <p:cNvSpPr/>
          <p:nvPr/>
        </p:nvSpPr>
        <p:spPr>
          <a:xfrm>
            <a:off x="9440559" y="6654860"/>
            <a:ext cx="444586" cy="29347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5" name="Imagen 4"/>
          <p:cNvPicPr>
            <a:picLocks noChangeAspect="1"/>
          </p:cNvPicPr>
          <p:nvPr/>
        </p:nvPicPr>
        <p:blipFill>
          <a:blip r:embed="rId3"/>
          <a:stretch>
            <a:fillRect/>
          </a:stretch>
        </p:blipFill>
        <p:spPr>
          <a:xfrm>
            <a:off x="9465801" y="6387682"/>
            <a:ext cx="554784" cy="365792"/>
          </a:xfrm>
          <a:prstGeom prst="rect">
            <a:avLst/>
          </a:prstGeom>
        </p:spPr>
      </p:pic>
      <p:pic>
        <p:nvPicPr>
          <p:cNvPr id="10" name="Imagen 9"/>
          <p:cNvPicPr>
            <a:picLocks noChangeAspect="1"/>
          </p:cNvPicPr>
          <p:nvPr/>
        </p:nvPicPr>
        <p:blipFill>
          <a:blip r:embed="rId4"/>
          <a:stretch>
            <a:fillRect/>
          </a:stretch>
        </p:blipFill>
        <p:spPr>
          <a:xfrm>
            <a:off x="9514415" y="6921560"/>
            <a:ext cx="390178" cy="231668"/>
          </a:xfrm>
          <a:prstGeom prst="rect">
            <a:avLst/>
          </a:prstGeom>
        </p:spPr>
      </p:pic>
      <p:sp>
        <p:nvSpPr>
          <p:cNvPr id="11" name="Elipse 10"/>
          <p:cNvSpPr/>
          <p:nvPr/>
        </p:nvSpPr>
        <p:spPr>
          <a:xfrm>
            <a:off x="9601241" y="6636945"/>
            <a:ext cx="351281" cy="2667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2" name="Imagen 11"/>
          <p:cNvPicPr>
            <a:picLocks noChangeAspect="1"/>
          </p:cNvPicPr>
          <p:nvPr/>
        </p:nvPicPr>
        <p:blipFill>
          <a:blip r:embed="rId5"/>
          <a:stretch>
            <a:fillRect/>
          </a:stretch>
        </p:blipFill>
        <p:spPr>
          <a:xfrm>
            <a:off x="9465801" y="6885130"/>
            <a:ext cx="463336" cy="262151"/>
          </a:xfrm>
          <a:prstGeom prst="rect">
            <a:avLst/>
          </a:prstGeom>
        </p:spPr>
      </p:pic>
      <p:sp>
        <p:nvSpPr>
          <p:cNvPr id="13" name="Elipse 12"/>
          <p:cNvSpPr/>
          <p:nvPr/>
        </p:nvSpPr>
        <p:spPr>
          <a:xfrm>
            <a:off x="9800335" y="6636945"/>
            <a:ext cx="385012" cy="21418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p:cNvSpPr/>
          <p:nvPr/>
        </p:nvSpPr>
        <p:spPr>
          <a:xfrm>
            <a:off x="9904593" y="7008166"/>
            <a:ext cx="404064" cy="1450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Elipse 14"/>
          <p:cNvSpPr/>
          <p:nvPr/>
        </p:nvSpPr>
        <p:spPr>
          <a:xfrm>
            <a:off x="9778887" y="6671977"/>
            <a:ext cx="417790" cy="23166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Elipse 15"/>
          <p:cNvSpPr/>
          <p:nvPr/>
        </p:nvSpPr>
        <p:spPr>
          <a:xfrm>
            <a:off x="9778887" y="6851132"/>
            <a:ext cx="406460" cy="168564"/>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Rectángulo 16"/>
          <p:cNvSpPr/>
          <p:nvPr/>
        </p:nvSpPr>
        <p:spPr>
          <a:xfrm>
            <a:off x="9817767" y="6948330"/>
            <a:ext cx="367580" cy="20489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9514415" y="6612141"/>
            <a:ext cx="264472" cy="17485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6"/>
          <a:stretch>
            <a:fillRect/>
          </a:stretch>
        </p:blipFill>
        <p:spPr>
          <a:xfrm>
            <a:off x="584660" y="783328"/>
            <a:ext cx="9791374" cy="6659511"/>
          </a:xfrm>
          <a:prstGeom prst="rect">
            <a:avLst/>
          </a:prstGeom>
        </p:spPr>
      </p:pic>
      <p:sp>
        <p:nvSpPr>
          <p:cNvPr id="19" name="Elipse 18"/>
          <p:cNvSpPr/>
          <p:nvPr/>
        </p:nvSpPr>
        <p:spPr>
          <a:xfrm>
            <a:off x="9885145" y="6851132"/>
            <a:ext cx="423512" cy="296149"/>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5440362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9 Marcador de texto"/>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Acciones</a:t>
            </a:r>
            <a:r>
              <a:rPr lang="de-DE" sz="2700" dirty="0">
                <a:solidFill>
                  <a:srgbClr val="036456"/>
                </a:solidFill>
                <a:latin typeface="Gloriola Light" panose="02000000000000000000" pitchFamily="50" charset="0"/>
              </a:rPr>
              <a:t> EPSV</a:t>
            </a:r>
          </a:p>
          <a:p>
            <a:endParaRPr lang="de-DE" sz="2700" dirty="0">
              <a:solidFill>
                <a:srgbClr val="036456"/>
              </a:solidFill>
              <a:latin typeface="Gloriola Light" panose="02000000000000000000" pitchFamily="50" charset="0"/>
            </a:endParaRPr>
          </a:p>
        </p:txBody>
      </p:sp>
      <p:pic>
        <p:nvPicPr>
          <p:cNvPr id="4" name="Imagen 3"/>
          <p:cNvPicPr>
            <a:picLocks noChangeAspect="1"/>
          </p:cNvPicPr>
          <p:nvPr/>
        </p:nvPicPr>
        <p:blipFill>
          <a:blip r:embed="rId2"/>
          <a:stretch>
            <a:fillRect/>
          </a:stretch>
        </p:blipFill>
        <p:spPr>
          <a:xfrm>
            <a:off x="9790529" y="7168552"/>
            <a:ext cx="463336" cy="262151"/>
          </a:xfrm>
          <a:prstGeom prst="rect">
            <a:avLst/>
          </a:prstGeom>
        </p:spPr>
      </p:pic>
      <p:pic>
        <p:nvPicPr>
          <p:cNvPr id="2" name="Imagen 1"/>
          <p:cNvPicPr>
            <a:picLocks noChangeAspect="1"/>
          </p:cNvPicPr>
          <p:nvPr/>
        </p:nvPicPr>
        <p:blipFill>
          <a:blip r:embed="rId3"/>
          <a:stretch>
            <a:fillRect/>
          </a:stretch>
        </p:blipFill>
        <p:spPr>
          <a:xfrm>
            <a:off x="689674" y="894649"/>
            <a:ext cx="7839786" cy="6537439"/>
          </a:xfrm>
          <a:prstGeom prst="rect">
            <a:avLst/>
          </a:prstGeom>
        </p:spPr>
      </p:pic>
    </p:spTree>
    <p:extLst>
      <p:ext uri="{BB962C8B-B14F-4D97-AF65-F5344CB8AC3E}">
        <p14:creationId xmlns:p14="http://schemas.microsoft.com/office/powerpoint/2010/main" val="16602590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rotWithShape="1">
          <a:blip r:embed="rId2"/>
          <a:srcRect l="54092" t="16603" r="41096" b="74184"/>
          <a:stretch/>
        </p:blipFill>
        <p:spPr>
          <a:xfrm>
            <a:off x="9754765" y="6756024"/>
            <a:ext cx="514350" cy="533400"/>
          </a:xfrm>
          <a:prstGeom prst="rect">
            <a:avLst/>
          </a:prstGeom>
        </p:spPr>
      </p:pic>
      <p:sp>
        <p:nvSpPr>
          <p:cNvPr id="6" name="9 Marcador de texto"/>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Acciones</a:t>
            </a:r>
            <a:r>
              <a:rPr lang="de-DE" sz="2700" dirty="0">
                <a:solidFill>
                  <a:srgbClr val="036456"/>
                </a:solidFill>
                <a:latin typeface="Gloriola Light" panose="02000000000000000000" pitchFamily="50" charset="0"/>
              </a:rPr>
              <a:t> EPSV</a:t>
            </a:r>
          </a:p>
          <a:p>
            <a:endParaRPr lang="de-DE" sz="2700" dirty="0">
              <a:solidFill>
                <a:srgbClr val="036456"/>
              </a:solidFill>
              <a:latin typeface="Gloriola Light" panose="02000000000000000000" pitchFamily="50" charset="0"/>
            </a:endParaRPr>
          </a:p>
        </p:txBody>
      </p:sp>
      <p:pic>
        <p:nvPicPr>
          <p:cNvPr id="4" name="Imagen 3"/>
          <p:cNvPicPr>
            <a:picLocks noChangeAspect="1"/>
          </p:cNvPicPr>
          <p:nvPr/>
        </p:nvPicPr>
        <p:blipFill>
          <a:blip r:embed="rId3"/>
          <a:stretch>
            <a:fillRect/>
          </a:stretch>
        </p:blipFill>
        <p:spPr>
          <a:xfrm>
            <a:off x="9526306" y="6723994"/>
            <a:ext cx="664522" cy="298730"/>
          </a:xfrm>
          <a:prstGeom prst="rect">
            <a:avLst/>
          </a:prstGeom>
        </p:spPr>
      </p:pic>
      <p:sp>
        <p:nvSpPr>
          <p:cNvPr id="5" name="Rectángulo 4"/>
          <p:cNvSpPr/>
          <p:nvPr/>
        </p:nvSpPr>
        <p:spPr>
          <a:xfrm>
            <a:off x="9658252" y="6594226"/>
            <a:ext cx="514350" cy="27913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8" name="Elipse 7"/>
          <p:cNvSpPr/>
          <p:nvPr/>
        </p:nvSpPr>
        <p:spPr>
          <a:xfrm>
            <a:off x="9502424" y="6626044"/>
            <a:ext cx="444586" cy="30232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Elipse 6"/>
          <p:cNvSpPr/>
          <p:nvPr/>
        </p:nvSpPr>
        <p:spPr>
          <a:xfrm>
            <a:off x="9754765" y="6756024"/>
            <a:ext cx="514350" cy="2667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4"/>
          <a:stretch>
            <a:fillRect/>
          </a:stretch>
        </p:blipFill>
        <p:spPr>
          <a:xfrm>
            <a:off x="9561740" y="6690463"/>
            <a:ext cx="554784" cy="365792"/>
          </a:xfrm>
          <a:prstGeom prst="rect">
            <a:avLst/>
          </a:prstGeom>
        </p:spPr>
      </p:pic>
      <p:pic>
        <p:nvPicPr>
          <p:cNvPr id="11" name="Imagen 10"/>
          <p:cNvPicPr>
            <a:picLocks noChangeAspect="1"/>
          </p:cNvPicPr>
          <p:nvPr/>
        </p:nvPicPr>
        <p:blipFill>
          <a:blip r:embed="rId5"/>
          <a:stretch>
            <a:fillRect/>
          </a:stretch>
        </p:blipFill>
        <p:spPr>
          <a:xfrm>
            <a:off x="10040347" y="6853762"/>
            <a:ext cx="390178" cy="231668"/>
          </a:xfrm>
          <a:prstGeom prst="rect">
            <a:avLst/>
          </a:prstGeom>
        </p:spPr>
      </p:pic>
      <p:pic>
        <p:nvPicPr>
          <p:cNvPr id="12" name="Imagen 11"/>
          <p:cNvPicPr>
            <a:picLocks noChangeAspect="1"/>
          </p:cNvPicPr>
          <p:nvPr/>
        </p:nvPicPr>
        <p:blipFill>
          <a:blip r:embed="rId6"/>
          <a:stretch>
            <a:fillRect/>
          </a:stretch>
        </p:blipFill>
        <p:spPr>
          <a:xfrm>
            <a:off x="9798250" y="6721459"/>
            <a:ext cx="353599" cy="262151"/>
          </a:xfrm>
          <a:prstGeom prst="rect">
            <a:avLst/>
          </a:prstGeom>
        </p:spPr>
      </p:pic>
      <p:pic>
        <p:nvPicPr>
          <p:cNvPr id="13" name="Imagen 12"/>
          <p:cNvPicPr>
            <a:picLocks noChangeAspect="1"/>
          </p:cNvPicPr>
          <p:nvPr/>
        </p:nvPicPr>
        <p:blipFill>
          <a:blip r:embed="rId7"/>
          <a:stretch>
            <a:fillRect/>
          </a:stretch>
        </p:blipFill>
        <p:spPr>
          <a:xfrm>
            <a:off x="9846344" y="6624948"/>
            <a:ext cx="463336" cy="262151"/>
          </a:xfrm>
          <a:prstGeom prst="rect">
            <a:avLst/>
          </a:prstGeom>
        </p:spPr>
      </p:pic>
      <p:sp>
        <p:nvSpPr>
          <p:cNvPr id="14" name="Elipse 13"/>
          <p:cNvSpPr/>
          <p:nvPr/>
        </p:nvSpPr>
        <p:spPr>
          <a:xfrm>
            <a:off x="9915427" y="6873359"/>
            <a:ext cx="515098" cy="21207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14"/>
          <p:cNvSpPr/>
          <p:nvPr/>
        </p:nvSpPr>
        <p:spPr>
          <a:xfrm>
            <a:off x="9915427" y="6928367"/>
            <a:ext cx="394253" cy="23282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Elipse 15"/>
          <p:cNvSpPr/>
          <p:nvPr/>
        </p:nvSpPr>
        <p:spPr>
          <a:xfrm>
            <a:off x="9754765" y="6756024"/>
            <a:ext cx="436063" cy="26670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Elipse 16"/>
          <p:cNvSpPr/>
          <p:nvPr/>
        </p:nvSpPr>
        <p:spPr>
          <a:xfrm>
            <a:off x="9754765" y="6756023"/>
            <a:ext cx="436063" cy="26670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9676479" y="6743106"/>
            <a:ext cx="475370" cy="22676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Rectángulo 18"/>
          <p:cNvSpPr/>
          <p:nvPr/>
        </p:nvSpPr>
        <p:spPr>
          <a:xfrm>
            <a:off x="9846344" y="6853762"/>
            <a:ext cx="422771" cy="1689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8"/>
          <a:stretch>
            <a:fillRect/>
          </a:stretch>
        </p:blipFill>
        <p:spPr>
          <a:xfrm>
            <a:off x="645518" y="864670"/>
            <a:ext cx="9785007" cy="6547483"/>
          </a:xfrm>
          <a:prstGeom prst="rect">
            <a:avLst/>
          </a:prstGeom>
        </p:spPr>
      </p:pic>
      <p:sp>
        <p:nvSpPr>
          <p:cNvPr id="20" name="Elipse 19"/>
          <p:cNvSpPr/>
          <p:nvPr/>
        </p:nvSpPr>
        <p:spPr>
          <a:xfrm>
            <a:off x="10002140" y="6804934"/>
            <a:ext cx="390178" cy="16896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12507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3"/>
          <a:srcRect l="54092" t="16603" r="41096" b="74184"/>
          <a:stretch/>
        </p:blipFill>
        <p:spPr>
          <a:xfrm>
            <a:off x="9553657" y="6572250"/>
            <a:ext cx="514350" cy="533400"/>
          </a:xfrm>
          <a:prstGeom prst="rect">
            <a:avLst/>
          </a:prstGeom>
        </p:spPr>
      </p:pic>
      <p:sp>
        <p:nvSpPr>
          <p:cNvPr id="6" name="9 Marcador de texto"/>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smtClean="0">
                <a:solidFill>
                  <a:srgbClr val="036456"/>
                </a:solidFill>
                <a:latin typeface="Gloriola Light" panose="02000000000000000000" pitchFamily="50" charset="0"/>
              </a:rPr>
              <a:t>Mixto </a:t>
            </a:r>
            <a:r>
              <a:rPr lang="de-DE" sz="2700" dirty="0">
                <a:solidFill>
                  <a:srgbClr val="036456"/>
                </a:solidFill>
                <a:latin typeface="Gloriola Light" panose="02000000000000000000" pitchFamily="50" charset="0"/>
              </a:rPr>
              <a:t>EPSV</a:t>
            </a:r>
          </a:p>
          <a:p>
            <a:endParaRPr lang="de-DE" sz="2700" dirty="0">
              <a:solidFill>
                <a:srgbClr val="036456"/>
              </a:solidFill>
              <a:latin typeface="Gloriola Light" panose="02000000000000000000" pitchFamily="50" charset="0"/>
            </a:endParaRPr>
          </a:p>
        </p:txBody>
      </p:sp>
      <p:pic>
        <p:nvPicPr>
          <p:cNvPr id="4" name="Imagen 3"/>
          <p:cNvPicPr>
            <a:picLocks noChangeAspect="1"/>
          </p:cNvPicPr>
          <p:nvPr/>
        </p:nvPicPr>
        <p:blipFill>
          <a:blip r:embed="rId4"/>
          <a:stretch>
            <a:fillRect/>
          </a:stretch>
        </p:blipFill>
        <p:spPr>
          <a:xfrm>
            <a:off x="9317229" y="6838950"/>
            <a:ext cx="664522" cy="298730"/>
          </a:xfrm>
          <a:prstGeom prst="rect">
            <a:avLst/>
          </a:prstGeom>
        </p:spPr>
      </p:pic>
      <p:sp>
        <p:nvSpPr>
          <p:cNvPr id="5" name="Rectángulo 4"/>
          <p:cNvSpPr/>
          <p:nvPr/>
        </p:nvSpPr>
        <p:spPr>
          <a:xfrm>
            <a:off x="9731141" y="6651057"/>
            <a:ext cx="336866" cy="26950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Elipse 8"/>
          <p:cNvSpPr/>
          <p:nvPr/>
        </p:nvSpPr>
        <p:spPr>
          <a:xfrm>
            <a:off x="9502424" y="6626044"/>
            <a:ext cx="444586" cy="30232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7" name="Elipse 6"/>
          <p:cNvSpPr/>
          <p:nvPr/>
        </p:nvSpPr>
        <p:spPr>
          <a:xfrm>
            <a:off x="9502424" y="6920564"/>
            <a:ext cx="444586" cy="21711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5"/>
          <a:stretch>
            <a:fillRect/>
          </a:stretch>
        </p:blipFill>
        <p:spPr>
          <a:xfrm>
            <a:off x="9478200" y="6703365"/>
            <a:ext cx="554784" cy="365792"/>
          </a:xfrm>
          <a:prstGeom prst="rect">
            <a:avLst/>
          </a:prstGeom>
        </p:spPr>
      </p:pic>
      <p:pic>
        <p:nvPicPr>
          <p:cNvPr id="11" name="Imagen 10"/>
          <p:cNvPicPr>
            <a:picLocks noChangeAspect="1"/>
          </p:cNvPicPr>
          <p:nvPr/>
        </p:nvPicPr>
        <p:blipFill>
          <a:blip r:embed="rId6"/>
          <a:stretch>
            <a:fillRect/>
          </a:stretch>
        </p:blipFill>
        <p:spPr>
          <a:xfrm>
            <a:off x="9649490" y="6953323"/>
            <a:ext cx="390178" cy="231668"/>
          </a:xfrm>
          <a:prstGeom prst="rect">
            <a:avLst/>
          </a:prstGeom>
        </p:spPr>
      </p:pic>
      <p:pic>
        <p:nvPicPr>
          <p:cNvPr id="12" name="Imagen 11"/>
          <p:cNvPicPr>
            <a:picLocks noChangeAspect="1"/>
          </p:cNvPicPr>
          <p:nvPr/>
        </p:nvPicPr>
        <p:blipFill>
          <a:blip r:embed="rId7"/>
          <a:stretch>
            <a:fillRect/>
          </a:stretch>
        </p:blipFill>
        <p:spPr>
          <a:xfrm>
            <a:off x="9653909" y="6547619"/>
            <a:ext cx="353599" cy="262151"/>
          </a:xfrm>
          <a:prstGeom prst="rect">
            <a:avLst/>
          </a:prstGeom>
        </p:spPr>
      </p:pic>
      <p:pic>
        <p:nvPicPr>
          <p:cNvPr id="13" name="Imagen 12"/>
          <p:cNvPicPr>
            <a:picLocks noChangeAspect="1"/>
          </p:cNvPicPr>
          <p:nvPr/>
        </p:nvPicPr>
        <p:blipFill>
          <a:blip r:embed="rId8"/>
          <a:stretch>
            <a:fillRect/>
          </a:stretch>
        </p:blipFill>
        <p:spPr>
          <a:xfrm>
            <a:off x="9644882" y="6823750"/>
            <a:ext cx="463336" cy="262151"/>
          </a:xfrm>
          <a:prstGeom prst="rect">
            <a:avLst/>
          </a:prstGeom>
        </p:spPr>
      </p:pic>
      <p:sp>
        <p:nvSpPr>
          <p:cNvPr id="14" name="Elipse 13"/>
          <p:cNvSpPr/>
          <p:nvPr/>
        </p:nvSpPr>
        <p:spPr>
          <a:xfrm>
            <a:off x="9755592" y="6703365"/>
            <a:ext cx="437562" cy="24995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redondeado 14"/>
          <p:cNvSpPr/>
          <p:nvPr/>
        </p:nvSpPr>
        <p:spPr>
          <a:xfrm>
            <a:off x="9755592" y="6572250"/>
            <a:ext cx="352626" cy="237520"/>
          </a:xfrm>
          <a:prstGeom prst="round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Rectángulo 15"/>
          <p:cNvSpPr/>
          <p:nvPr/>
        </p:nvSpPr>
        <p:spPr>
          <a:xfrm>
            <a:off x="9856269" y="6838950"/>
            <a:ext cx="336885" cy="2469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Elipse 16"/>
          <p:cNvSpPr/>
          <p:nvPr/>
        </p:nvSpPr>
        <p:spPr>
          <a:xfrm>
            <a:off x="9856269" y="6838950"/>
            <a:ext cx="251949" cy="246951"/>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9731141" y="6886261"/>
            <a:ext cx="293570" cy="19964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9" name="Rectángulo 18"/>
          <p:cNvSpPr/>
          <p:nvPr/>
        </p:nvSpPr>
        <p:spPr>
          <a:xfrm>
            <a:off x="9553657" y="6886261"/>
            <a:ext cx="302612" cy="18289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2" name="Imagen 1"/>
          <p:cNvPicPr>
            <a:picLocks noChangeAspect="1"/>
          </p:cNvPicPr>
          <p:nvPr/>
        </p:nvPicPr>
        <p:blipFill>
          <a:blip r:embed="rId9"/>
          <a:stretch>
            <a:fillRect/>
          </a:stretch>
        </p:blipFill>
        <p:spPr>
          <a:xfrm>
            <a:off x="555761" y="888473"/>
            <a:ext cx="9839523" cy="6508805"/>
          </a:xfrm>
          <a:prstGeom prst="rect">
            <a:avLst/>
          </a:prstGeom>
        </p:spPr>
      </p:pic>
      <p:sp>
        <p:nvSpPr>
          <p:cNvPr id="20" name="Elipse 19"/>
          <p:cNvSpPr/>
          <p:nvPr/>
        </p:nvSpPr>
        <p:spPr>
          <a:xfrm>
            <a:off x="9947010" y="6809770"/>
            <a:ext cx="246144" cy="14355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6922086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2"/>
          </p:nvPr>
        </p:nvSpPr>
        <p:spPr/>
        <p:txBody>
          <a:bodyPr vert="horz" lIns="99551" tIns="49775" rIns="99551" bIns="49775"/>
          <a:lstStyle/>
          <a:p>
            <a:r>
              <a:rPr lang="de-DE" sz="2700" dirty="0">
                <a:solidFill>
                  <a:srgbClr val="036456"/>
                </a:solidFill>
                <a:latin typeface="Gloriola Light" panose="02000000000000000000" pitchFamily="50" charset="0"/>
              </a:rPr>
              <a:t>March Mixto EPSV</a:t>
            </a:r>
          </a:p>
        </p:txBody>
      </p:sp>
      <p:pic>
        <p:nvPicPr>
          <p:cNvPr id="8" name="Imagen 7"/>
          <p:cNvPicPr>
            <a:picLocks noChangeAspect="1"/>
          </p:cNvPicPr>
          <p:nvPr/>
        </p:nvPicPr>
        <p:blipFill rotWithShape="1">
          <a:blip r:embed="rId3"/>
          <a:srcRect l="54092" t="16603" r="41096" b="74184"/>
          <a:stretch/>
        </p:blipFill>
        <p:spPr>
          <a:xfrm>
            <a:off x="9325016" y="6539036"/>
            <a:ext cx="514350" cy="533400"/>
          </a:xfrm>
          <a:prstGeom prst="rect">
            <a:avLst/>
          </a:prstGeom>
        </p:spPr>
      </p:pic>
      <p:pic>
        <p:nvPicPr>
          <p:cNvPr id="3" name="Imagen 2"/>
          <p:cNvPicPr>
            <a:picLocks noChangeAspect="1"/>
          </p:cNvPicPr>
          <p:nvPr/>
        </p:nvPicPr>
        <p:blipFill>
          <a:blip r:embed="rId4"/>
          <a:stretch>
            <a:fillRect/>
          </a:stretch>
        </p:blipFill>
        <p:spPr>
          <a:xfrm>
            <a:off x="612671" y="864068"/>
            <a:ext cx="8069316" cy="6606972"/>
          </a:xfrm>
          <a:prstGeom prst="rect">
            <a:avLst/>
          </a:prstGeom>
        </p:spPr>
      </p:pic>
    </p:spTree>
    <p:extLst>
      <p:ext uri="{BB962C8B-B14F-4D97-AF65-F5344CB8AC3E}">
        <p14:creationId xmlns:p14="http://schemas.microsoft.com/office/powerpoint/2010/main" val="20394264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2"/>
          </p:nvPr>
        </p:nvSpPr>
        <p:spPr/>
        <p:txBody>
          <a:bodyPr vert="horz" lIns="99551" tIns="49775" rIns="99551" bIns="49775"/>
          <a:lstStyle/>
          <a:p>
            <a:r>
              <a:rPr lang="de-DE" sz="2700" dirty="0">
                <a:solidFill>
                  <a:srgbClr val="036456"/>
                </a:solidFill>
                <a:latin typeface="Gloriola Light" panose="02000000000000000000" pitchFamily="50" charset="0"/>
              </a:rPr>
              <a:t>March Mixto EPSV</a:t>
            </a:r>
          </a:p>
        </p:txBody>
      </p:sp>
      <p:pic>
        <p:nvPicPr>
          <p:cNvPr id="8" name="Imagen 7"/>
          <p:cNvPicPr>
            <a:picLocks noChangeAspect="1"/>
          </p:cNvPicPr>
          <p:nvPr/>
        </p:nvPicPr>
        <p:blipFill rotWithShape="1">
          <a:blip r:embed="rId3"/>
          <a:srcRect l="54092" t="16603" r="41096" b="74184"/>
          <a:stretch/>
        </p:blipFill>
        <p:spPr>
          <a:xfrm>
            <a:off x="9325016" y="6539036"/>
            <a:ext cx="514350" cy="533400"/>
          </a:xfrm>
          <a:prstGeom prst="rect">
            <a:avLst/>
          </a:prstGeom>
        </p:spPr>
      </p:pic>
      <p:pic>
        <p:nvPicPr>
          <p:cNvPr id="3" name="Imagen 2"/>
          <p:cNvPicPr>
            <a:picLocks noChangeAspect="1"/>
          </p:cNvPicPr>
          <p:nvPr/>
        </p:nvPicPr>
        <p:blipFill>
          <a:blip r:embed="rId4"/>
          <a:stretch>
            <a:fillRect/>
          </a:stretch>
        </p:blipFill>
        <p:spPr>
          <a:xfrm>
            <a:off x="612671" y="852438"/>
            <a:ext cx="7966224" cy="6568641"/>
          </a:xfrm>
          <a:prstGeom prst="rect">
            <a:avLst/>
          </a:prstGeom>
        </p:spPr>
      </p:pic>
    </p:spTree>
    <p:extLst>
      <p:ext uri="{BB962C8B-B14F-4D97-AF65-F5344CB8AC3E}">
        <p14:creationId xmlns:p14="http://schemas.microsoft.com/office/powerpoint/2010/main" val="3867921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2"/>
          </p:nvPr>
        </p:nvSpPr>
        <p:spPr/>
        <p:txBody>
          <a:bodyPr vert="horz" lIns="99551" tIns="49775" rIns="99551" bIns="49775"/>
          <a:lstStyle/>
          <a:p>
            <a:r>
              <a:rPr lang="de-DE" sz="2700" dirty="0">
                <a:solidFill>
                  <a:srgbClr val="036456"/>
                </a:solidFill>
                <a:latin typeface="Gloriola Light" panose="02000000000000000000" pitchFamily="50" charset="0"/>
              </a:rPr>
              <a:t>March Mixto EPSV</a:t>
            </a:r>
          </a:p>
        </p:txBody>
      </p:sp>
      <p:pic>
        <p:nvPicPr>
          <p:cNvPr id="8" name="Imagen 7"/>
          <p:cNvPicPr>
            <a:picLocks noChangeAspect="1"/>
          </p:cNvPicPr>
          <p:nvPr/>
        </p:nvPicPr>
        <p:blipFill rotWithShape="1">
          <a:blip r:embed="rId3"/>
          <a:srcRect l="54092" t="16603" r="41096" b="74184"/>
          <a:stretch/>
        </p:blipFill>
        <p:spPr>
          <a:xfrm>
            <a:off x="9325016" y="6539036"/>
            <a:ext cx="514350" cy="533400"/>
          </a:xfrm>
          <a:prstGeom prst="rect">
            <a:avLst/>
          </a:prstGeom>
        </p:spPr>
      </p:pic>
      <p:pic>
        <p:nvPicPr>
          <p:cNvPr id="6" name="Imagen 5"/>
          <p:cNvPicPr>
            <a:picLocks noChangeAspect="1"/>
          </p:cNvPicPr>
          <p:nvPr/>
        </p:nvPicPr>
        <p:blipFill rotWithShape="1">
          <a:blip r:embed="rId3"/>
          <a:srcRect l="54092" t="16603" r="41096" b="74184"/>
          <a:stretch/>
        </p:blipFill>
        <p:spPr>
          <a:xfrm>
            <a:off x="9417554" y="6581348"/>
            <a:ext cx="514350" cy="291090"/>
          </a:xfrm>
          <a:prstGeom prst="rect">
            <a:avLst/>
          </a:prstGeom>
        </p:spPr>
      </p:pic>
      <p:pic>
        <p:nvPicPr>
          <p:cNvPr id="7" name="Imagen 6"/>
          <p:cNvPicPr>
            <a:picLocks noChangeAspect="1"/>
          </p:cNvPicPr>
          <p:nvPr/>
        </p:nvPicPr>
        <p:blipFill rotWithShape="1">
          <a:blip r:embed="rId3"/>
          <a:srcRect l="54092" t="16603" r="41096" b="74184"/>
          <a:stretch/>
        </p:blipFill>
        <p:spPr>
          <a:xfrm>
            <a:off x="9477416" y="6295223"/>
            <a:ext cx="514350" cy="533400"/>
          </a:xfrm>
          <a:prstGeom prst="rect">
            <a:avLst/>
          </a:prstGeom>
        </p:spPr>
      </p:pic>
      <p:sp>
        <p:nvSpPr>
          <p:cNvPr id="9" name="Elipse 8"/>
          <p:cNvSpPr/>
          <p:nvPr/>
        </p:nvSpPr>
        <p:spPr>
          <a:xfrm>
            <a:off x="9424711" y="6561923"/>
            <a:ext cx="444586" cy="30232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Elipse 4"/>
          <p:cNvSpPr/>
          <p:nvPr/>
        </p:nvSpPr>
        <p:spPr>
          <a:xfrm>
            <a:off x="9674729" y="6713084"/>
            <a:ext cx="422172" cy="284482"/>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0" name="Imagen 9"/>
          <p:cNvPicPr>
            <a:picLocks noChangeAspect="1"/>
          </p:cNvPicPr>
          <p:nvPr/>
        </p:nvPicPr>
        <p:blipFill>
          <a:blip r:embed="rId4"/>
          <a:stretch>
            <a:fillRect/>
          </a:stretch>
        </p:blipFill>
        <p:spPr>
          <a:xfrm>
            <a:off x="9502630" y="6579016"/>
            <a:ext cx="366667" cy="295722"/>
          </a:xfrm>
          <a:prstGeom prst="rect">
            <a:avLst/>
          </a:prstGeom>
        </p:spPr>
      </p:pic>
      <p:pic>
        <p:nvPicPr>
          <p:cNvPr id="11" name="Imagen 10"/>
          <p:cNvPicPr>
            <a:picLocks noChangeAspect="1"/>
          </p:cNvPicPr>
          <p:nvPr/>
        </p:nvPicPr>
        <p:blipFill>
          <a:blip r:embed="rId4"/>
          <a:stretch>
            <a:fillRect/>
          </a:stretch>
        </p:blipFill>
        <p:spPr>
          <a:xfrm>
            <a:off x="9262409" y="6542038"/>
            <a:ext cx="512108" cy="530398"/>
          </a:xfrm>
          <a:prstGeom prst="rect">
            <a:avLst/>
          </a:prstGeom>
        </p:spPr>
      </p:pic>
      <p:sp>
        <p:nvSpPr>
          <p:cNvPr id="12" name="Elipse 11"/>
          <p:cNvSpPr/>
          <p:nvPr/>
        </p:nvSpPr>
        <p:spPr>
          <a:xfrm>
            <a:off x="9674729" y="6828623"/>
            <a:ext cx="595427" cy="24381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Elipse 12"/>
          <p:cNvSpPr/>
          <p:nvPr/>
        </p:nvSpPr>
        <p:spPr>
          <a:xfrm>
            <a:off x="9869297" y="6581348"/>
            <a:ext cx="400858" cy="24727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Rectángulo 13"/>
          <p:cNvSpPr/>
          <p:nvPr/>
        </p:nvSpPr>
        <p:spPr>
          <a:xfrm>
            <a:off x="10096901" y="6997566"/>
            <a:ext cx="308008" cy="19250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14"/>
          <p:cNvSpPr/>
          <p:nvPr/>
        </p:nvSpPr>
        <p:spPr>
          <a:xfrm>
            <a:off x="9869297" y="6874738"/>
            <a:ext cx="381608" cy="31533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Elipse 15"/>
          <p:cNvSpPr/>
          <p:nvPr/>
        </p:nvSpPr>
        <p:spPr>
          <a:xfrm>
            <a:off x="9774517" y="6950529"/>
            <a:ext cx="409011" cy="14329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Rectángulo 16"/>
          <p:cNvSpPr/>
          <p:nvPr/>
        </p:nvSpPr>
        <p:spPr>
          <a:xfrm>
            <a:off x="9477416" y="6713084"/>
            <a:ext cx="391881" cy="16165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9502630" y="6581348"/>
            <a:ext cx="336736" cy="24727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5"/>
          <a:stretch>
            <a:fillRect/>
          </a:stretch>
        </p:blipFill>
        <p:spPr>
          <a:xfrm>
            <a:off x="612671" y="887741"/>
            <a:ext cx="9657484" cy="6557867"/>
          </a:xfrm>
          <a:prstGeom prst="rect">
            <a:avLst/>
          </a:prstGeom>
        </p:spPr>
      </p:pic>
      <p:sp>
        <p:nvSpPr>
          <p:cNvPr id="19" name="Elipse 18"/>
          <p:cNvSpPr/>
          <p:nvPr/>
        </p:nvSpPr>
        <p:spPr>
          <a:xfrm>
            <a:off x="9774517" y="6864246"/>
            <a:ext cx="476388" cy="229573"/>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86909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a 8"/>
          <p:cNvGraphicFramePr/>
          <p:nvPr>
            <p:extLst>
              <p:ext uri="{D42A27DB-BD31-4B8C-83A1-F6EECF244321}">
                <p14:modId xmlns:p14="http://schemas.microsoft.com/office/powerpoint/2010/main" val="3252344079"/>
              </p:ext>
            </p:extLst>
          </p:nvPr>
        </p:nvGraphicFramePr>
        <p:xfrm>
          <a:off x="705520" y="1509467"/>
          <a:ext cx="9211593" cy="4750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Marcador de texto 1"/>
          <p:cNvSpPr txBox="1">
            <a:spLocks/>
          </p:cNvSpPr>
          <p:nvPr/>
        </p:nvSpPr>
        <p:spPr>
          <a:xfrm>
            <a:off x="378148" y="405841"/>
            <a:ext cx="9330611" cy="422462"/>
          </a:xfrm>
          <a:prstGeom prst="rect">
            <a:avLst/>
          </a:prstGeom>
        </p:spPr>
        <p:txBody>
          <a:bodyPr vert="horz" lIns="99551" tIns="49775" rIns="99551" bIns="4977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s-ES" sz="2700" dirty="0" smtClean="0">
                <a:solidFill>
                  <a:srgbClr val="036456"/>
                </a:solidFill>
                <a:latin typeface="Gloriola Light" panose="02000000000000000000" pitchFamily="50" charset="0"/>
                <a:cs typeface="Gloriola"/>
              </a:rPr>
              <a:t>March AM: Gestión activa y directa</a:t>
            </a:r>
            <a:endParaRPr kumimoji="0" lang="es-ES" sz="2700" b="0" i="0" u="none" strike="noStrike" kern="1200" cap="none" spc="0" normalizeH="0" baseline="0" noProof="0" dirty="0">
              <a:ln>
                <a:noFill/>
              </a:ln>
              <a:solidFill>
                <a:srgbClr val="036456"/>
              </a:solidFill>
              <a:effectLst/>
              <a:uLnTx/>
              <a:uFillTx/>
              <a:latin typeface="Gloriola Light" panose="02000000000000000000" pitchFamily="50" charset="0"/>
              <a:ea typeface="+mn-ea"/>
              <a:cs typeface="Gloriola"/>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2645760190"/>
              </p:ext>
            </p:extLst>
          </p:nvPr>
        </p:nvGraphicFramePr>
        <p:xfrm>
          <a:off x="2103369" y="2071699"/>
          <a:ext cx="6311900" cy="2419350"/>
        </p:xfrm>
        <a:graphic>
          <a:graphicData uri="http://schemas.openxmlformats.org/drawingml/2006/table">
            <a:tbl>
              <a:tblPr firstRow="1" bandRow="1"/>
              <a:tblGrid>
                <a:gridCol w="1627138">
                  <a:extLst>
                    <a:ext uri="{9D8B030D-6E8A-4147-A177-3AD203B41FA5}">
                      <a16:colId xmlns:a16="http://schemas.microsoft.com/office/drawing/2014/main" val="3950240536"/>
                    </a:ext>
                  </a:extLst>
                </a:gridCol>
                <a:gridCol w="1560530">
                  <a:extLst>
                    <a:ext uri="{9D8B030D-6E8A-4147-A177-3AD203B41FA5}">
                      <a16:colId xmlns:a16="http://schemas.microsoft.com/office/drawing/2014/main" val="1956755539"/>
                    </a:ext>
                  </a:extLst>
                </a:gridCol>
                <a:gridCol w="1573217">
                  <a:extLst>
                    <a:ext uri="{9D8B030D-6E8A-4147-A177-3AD203B41FA5}">
                      <a16:colId xmlns:a16="http://schemas.microsoft.com/office/drawing/2014/main" val="520062004"/>
                    </a:ext>
                  </a:extLst>
                </a:gridCol>
                <a:gridCol w="1551015">
                  <a:extLst>
                    <a:ext uri="{9D8B030D-6E8A-4147-A177-3AD203B41FA5}">
                      <a16:colId xmlns:a16="http://schemas.microsoft.com/office/drawing/2014/main" val="609439232"/>
                    </a:ext>
                  </a:extLst>
                </a:gridCol>
              </a:tblGrid>
              <a:tr h="428625">
                <a:tc>
                  <a:txBody>
                    <a:bodyPr/>
                    <a:lstStyle/>
                    <a:p>
                      <a:pPr algn="l" fontAlgn="t"/>
                      <a:r>
                        <a:rPr lang="es-ES" sz="1800" b="0" i="0" u="none" strike="noStrike">
                          <a:solidFill>
                            <a:srgbClr val="000000"/>
                          </a:solidFill>
                          <a:effectLst/>
                          <a:latin typeface="Arial" panose="020B0604020202020204" pitchFamily="34" charset="0"/>
                        </a:rPr>
                        <a:t> </a:t>
                      </a:r>
                    </a:p>
                  </a:txBody>
                  <a:tcPr marL="9525" marR="9525" marT="9525" marB="0">
                    <a:lnL>
                      <a:noFill/>
                    </a:lnL>
                    <a:lnR>
                      <a:noFill/>
                    </a:lnR>
                    <a:lnT w="12700" cap="flat" cmpd="sng" algn="ctr">
                      <a:solidFill>
                        <a:srgbClr val="4D4C4C"/>
                      </a:solidFill>
                      <a:prstDash val="solid"/>
                      <a:round/>
                      <a:headEnd type="none" w="med" len="med"/>
                      <a:tailEnd type="none" w="med" len="med"/>
                    </a:lnT>
                    <a:lnB w="12700" cap="flat" cmpd="sng" algn="ctr">
                      <a:solidFill>
                        <a:srgbClr val="4D4C4C"/>
                      </a:solidFill>
                      <a:prstDash val="solid"/>
                      <a:round/>
                      <a:headEnd type="none" w="med" len="med"/>
                      <a:tailEnd type="none" w="med" len="med"/>
                    </a:lnB>
                  </a:tcPr>
                </a:tc>
                <a:tc>
                  <a:txBody>
                    <a:bodyPr/>
                    <a:lstStyle/>
                    <a:p>
                      <a:pPr algn="ctr" rtl="0" fontAlgn="ctr"/>
                      <a:r>
                        <a:rPr lang="es-ES" sz="1300" b="1" i="0" u="none" strike="noStrike">
                          <a:solidFill>
                            <a:srgbClr val="0E5C48"/>
                          </a:solidFill>
                          <a:effectLst/>
                          <a:latin typeface="Gloriola" panose="02000000000000000000" pitchFamily="50" charset="0"/>
                        </a:rPr>
                        <a:t>March Moderado EPSV</a:t>
                      </a:r>
                    </a:p>
                  </a:txBody>
                  <a:tcPr marL="9525" marR="9525" marT="9525" marB="0" anchor="ctr">
                    <a:lnL>
                      <a:noFill/>
                    </a:lnL>
                    <a:lnR>
                      <a:noFill/>
                    </a:lnR>
                    <a:lnT w="12700" cap="flat" cmpd="sng" algn="ctr">
                      <a:solidFill>
                        <a:srgbClr val="4D4C4C"/>
                      </a:solidFill>
                      <a:prstDash val="solid"/>
                      <a:round/>
                      <a:headEnd type="none" w="med" len="med"/>
                      <a:tailEnd type="none" w="med" len="med"/>
                    </a:lnT>
                    <a:lnB w="12700" cap="flat" cmpd="sng" algn="ctr">
                      <a:solidFill>
                        <a:srgbClr val="4D4C4C"/>
                      </a:solidFill>
                      <a:prstDash val="solid"/>
                      <a:round/>
                      <a:headEnd type="none" w="med" len="med"/>
                      <a:tailEnd type="none" w="med" len="med"/>
                    </a:lnB>
                  </a:tcPr>
                </a:tc>
                <a:tc>
                  <a:txBody>
                    <a:bodyPr/>
                    <a:lstStyle/>
                    <a:p>
                      <a:pPr algn="ctr" rtl="0" fontAlgn="ctr"/>
                      <a:r>
                        <a:rPr lang="es-ES" sz="1300" b="1" i="0" u="none" strike="noStrike">
                          <a:solidFill>
                            <a:srgbClr val="0E5C48"/>
                          </a:solidFill>
                          <a:effectLst/>
                          <a:latin typeface="Gloriola" panose="02000000000000000000" pitchFamily="50" charset="0"/>
                        </a:rPr>
                        <a:t>March Mixto       EPSV</a:t>
                      </a:r>
                    </a:p>
                  </a:txBody>
                  <a:tcPr marL="9525" marR="9525" marT="9525" marB="0" anchor="ctr">
                    <a:lnL>
                      <a:noFill/>
                    </a:lnL>
                    <a:lnR>
                      <a:noFill/>
                    </a:lnR>
                    <a:lnT w="12700" cap="flat" cmpd="sng" algn="ctr">
                      <a:solidFill>
                        <a:srgbClr val="4D4C4C"/>
                      </a:solidFill>
                      <a:prstDash val="solid"/>
                      <a:round/>
                      <a:headEnd type="none" w="med" len="med"/>
                      <a:tailEnd type="none" w="med" len="med"/>
                    </a:lnT>
                    <a:lnB w="12700" cap="flat" cmpd="sng" algn="ctr">
                      <a:solidFill>
                        <a:srgbClr val="4D4C4C"/>
                      </a:solidFill>
                      <a:prstDash val="solid"/>
                      <a:round/>
                      <a:headEnd type="none" w="med" len="med"/>
                      <a:tailEnd type="none" w="med" len="med"/>
                    </a:lnB>
                  </a:tcPr>
                </a:tc>
                <a:tc>
                  <a:txBody>
                    <a:bodyPr/>
                    <a:lstStyle/>
                    <a:p>
                      <a:pPr algn="ctr" rtl="0" fontAlgn="ctr"/>
                      <a:r>
                        <a:rPr lang="es-ES" sz="1300" b="1" i="0" u="none" strike="noStrike">
                          <a:solidFill>
                            <a:srgbClr val="0E5C48"/>
                          </a:solidFill>
                          <a:effectLst/>
                          <a:latin typeface="Gloriola" panose="02000000000000000000" pitchFamily="50" charset="0"/>
                        </a:rPr>
                        <a:t>March Acciones EPSV</a:t>
                      </a:r>
                    </a:p>
                  </a:txBody>
                  <a:tcPr marL="9525" marR="9525" marT="9525" marB="0" anchor="ctr">
                    <a:lnL>
                      <a:noFill/>
                    </a:lnL>
                    <a:lnR>
                      <a:noFill/>
                    </a:lnR>
                    <a:lnT w="12700" cap="flat" cmpd="sng" algn="ctr">
                      <a:solidFill>
                        <a:srgbClr val="4D4C4C"/>
                      </a:solidFill>
                      <a:prstDash val="solid"/>
                      <a:round/>
                      <a:headEnd type="none" w="med" len="med"/>
                      <a:tailEnd type="none" w="med" len="med"/>
                    </a:lnT>
                    <a:lnB w="12700" cap="flat" cmpd="sng" algn="ctr">
                      <a:solidFill>
                        <a:srgbClr val="4D4C4C"/>
                      </a:solidFill>
                      <a:prstDash val="solid"/>
                      <a:round/>
                      <a:headEnd type="none" w="med" len="med"/>
                      <a:tailEnd type="none" w="med" len="med"/>
                    </a:lnB>
                  </a:tcPr>
                </a:tc>
                <a:extLst>
                  <a:ext uri="{0D108BD9-81ED-4DB2-BD59-A6C34878D82A}">
                    <a16:rowId xmlns:a16="http://schemas.microsoft.com/office/drawing/2014/main" val="812954140"/>
                  </a:ext>
                </a:extLst>
              </a:tr>
              <a:tr h="962025">
                <a:tc>
                  <a:txBody>
                    <a:bodyPr/>
                    <a:lstStyle/>
                    <a:p>
                      <a:pPr algn="l" rtl="0" fontAlgn="ctr"/>
                      <a:r>
                        <a:rPr lang="es-ES" sz="1300" b="0" i="0" u="none" strike="noStrike" dirty="0">
                          <a:solidFill>
                            <a:srgbClr val="0E5C48"/>
                          </a:solidFill>
                          <a:effectLst/>
                          <a:latin typeface="Gloriola" panose="02000000000000000000" pitchFamily="50" charset="0"/>
                        </a:rPr>
                        <a:t>Estrategia</a:t>
                      </a:r>
                    </a:p>
                  </a:txBody>
                  <a:tcPr marL="9525" marR="9525" marT="9525" marB="0" anchor="ctr">
                    <a:lnL>
                      <a:noFill/>
                    </a:lnL>
                    <a:lnR>
                      <a:noFill/>
                    </a:lnR>
                    <a:lnT w="12700" cap="flat" cmpd="sng" algn="ctr">
                      <a:solidFill>
                        <a:srgbClr val="4D4C4C"/>
                      </a:solidFill>
                      <a:prstDash val="solid"/>
                      <a:round/>
                      <a:headEnd type="none" w="med" len="med"/>
                      <a:tailEnd type="none" w="med" len="med"/>
                    </a:lnT>
                    <a:lnB>
                      <a:noFill/>
                    </a:lnB>
                    <a:solidFill>
                      <a:srgbClr val="E9E9E9"/>
                    </a:solidFill>
                  </a:tcPr>
                </a:tc>
                <a:tc>
                  <a:txBody>
                    <a:bodyPr/>
                    <a:lstStyle/>
                    <a:p>
                      <a:pPr algn="ctr" rtl="0" fontAlgn="ctr"/>
                      <a:r>
                        <a:rPr lang="es-ES" sz="1100" b="0" i="0" u="none" strike="noStrike">
                          <a:solidFill>
                            <a:srgbClr val="0E5C48"/>
                          </a:solidFill>
                          <a:effectLst/>
                          <a:latin typeface="Gloriola" panose="02000000000000000000" pitchFamily="50" charset="0"/>
                        </a:rPr>
                        <a:t>80% RF en EUR con duración máxima 5 años / 20% en RV Global</a:t>
                      </a:r>
                    </a:p>
                  </a:txBody>
                  <a:tcPr marL="9525" marR="9525" marT="9525" marB="0" anchor="ctr">
                    <a:lnL>
                      <a:noFill/>
                    </a:lnL>
                    <a:lnR>
                      <a:noFill/>
                    </a:lnR>
                    <a:lnT w="12700" cap="flat" cmpd="sng" algn="ctr">
                      <a:solidFill>
                        <a:srgbClr val="4D4C4C"/>
                      </a:solidFill>
                      <a:prstDash val="solid"/>
                      <a:round/>
                      <a:headEnd type="none" w="med" len="med"/>
                      <a:tailEnd type="none" w="med" len="med"/>
                    </a:lnT>
                    <a:lnB>
                      <a:noFill/>
                    </a:lnB>
                    <a:solidFill>
                      <a:srgbClr val="E9E9E9"/>
                    </a:solidFill>
                  </a:tcPr>
                </a:tc>
                <a:tc>
                  <a:txBody>
                    <a:bodyPr/>
                    <a:lstStyle/>
                    <a:p>
                      <a:pPr algn="ctr" rtl="0" fontAlgn="ctr"/>
                      <a:r>
                        <a:rPr lang="es-ES" sz="1100" b="0" i="0" u="none" strike="noStrike">
                          <a:solidFill>
                            <a:srgbClr val="0E5C48"/>
                          </a:solidFill>
                          <a:effectLst/>
                          <a:latin typeface="Gloriola" panose="02000000000000000000" pitchFamily="50" charset="0"/>
                        </a:rPr>
                        <a:t>50% RF en EUR con duración máxima 5 años / 50% en RV Global</a:t>
                      </a:r>
                    </a:p>
                  </a:txBody>
                  <a:tcPr marL="9525" marR="9525" marT="9525" marB="0" anchor="ctr">
                    <a:lnL>
                      <a:noFill/>
                    </a:lnL>
                    <a:lnR>
                      <a:noFill/>
                    </a:lnR>
                    <a:lnT w="12700" cap="flat" cmpd="sng" algn="ctr">
                      <a:solidFill>
                        <a:srgbClr val="4D4C4C"/>
                      </a:solidFill>
                      <a:prstDash val="solid"/>
                      <a:round/>
                      <a:headEnd type="none" w="med" len="med"/>
                      <a:tailEnd type="none" w="med" len="med"/>
                    </a:lnT>
                    <a:lnB>
                      <a:noFill/>
                    </a:lnB>
                    <a:solidFill>
                      <a:srgbClr val="E9E9E9"/>
                    </a:solidFill>
                  </a:tcPr>
                </a:tc>
                <a:tc>
                  <a:txBody>
                    <a:bodyPr/>
                    <a:lstStyle/>
                    <a:p>
                      <a:pPr algn="ctr" rtl="0" fontAlgn="ctr"/>
                      <a:r>
                        <a:rPr lang="es-ES" sz="1100" b="0" i="0" u="none" strike="noStrike">
                          <a:solidFill>
                            <a:srgbClr val="0E5C48"/>
                          </a:solidFill>
                          <a:effectLst/>
                          <a:latin typeface="Gloriola" panose="02000000000000000000" pitchFamily="50" charset="0"/>
                        </a:rPr>
                        <a:t>100% en RV Global</a:t>
                      </a:r>
                    </a:p>
                  </a:txBody>
                  <a:tcPr marL="9525" marR="9525" marT="9525" marB="0" anchor="ctr">
                    <a:lnL>
                      <a:noFill/>
                    </a:lnL>
                    <a:lnR>
                      <a:noFill/>
                    </a:lnR>
                    <a:lnT w="12700" cap="flat" cmpd="sng" algn="ctr">
                      <a:solidFill>
                        <a:srgbClr val="4D4C4C"/>
                      </a:solidFill>
                      <a:prstDash val="solid"/>
                      <a:round/>
                      <a:headEnd type="none" w="med" len="med"/>
                      <a:tailEnd type="none" w="med" len="med"/>
                    </a:lnT>
                    <a:lnB>
                      <a:noFill/>
                    </a:lnB>
                    <a:solidFill>
                      <a:srgbClr val="E9E9E9"/>
                    </a:solidFill>
                  </a:tcPr>
                </a:tc>
                <a:extLst>
                  <a:ext uri="{0D108BD9-81ED-4DB2-BD59-A6C34878D82A}">
                    <a16:rowId xmlns:a16="http://schemas.microsoft.com/office/drawing/2014/main" val="1030503648"/>
                  </a:ext>
                </a:extLst>
              </a:tr>
              <a:tr h="504825">
                <a:tc>
                  <a:txBody>
                    <a:bodyPr/>
                    <a:lstStyle/>
                    <a:p>
                      <a:pPr algn="l" rtl="0" fontAlgn="ctr"/>
                      <a:r>
                        <a:rPr lang="es-ES" sz="1300" b="0" i="0" u="none" strike="noStrike">
                          <a:solidFill>
                            <a:srgbClr val="0E5C48"/>
                          </a:solidFill>
                          <a:effectLst/>
                          <a:latin typeface="Gloriola" panose="02000000000000000000" pitchFamily="50" charset="0"/>
                        </a:rPr>
                        <a:t>Comisión de Gestión</a:t>
                      </a:r>
                    </a:p>
                  </a:txBody>
                  <a:tcPr marL="9525" marR="9525" marT="9525" marB="0" anchor="ctr">
                    <a:lnL>
                      <a:noFill/>
                    </a:lnL>
                    <a:lnR>
                      <a:noFill/>
                    </a:lnR>
                    <a:lnT>
                      <a:noFill/>
                    </a:lnT>
                    <a:lnB>
                      <a:noFill/>
                    </a:lnB>
                  </a:tcPr>
                </a:tc>
                <a:tc>
                  <a:txBody>
                    <a:bodyPr/>
                    <a:lstStyle/>
                    <a:p>
                      <a:pPr algn="ctr" rtl="0" fontAlgn="ctr"/>
                      <a:r>
                        <a:rPr lang="es-ES" sz="1100" b="0" i="0" u="none" strike="noStrike">
                          <a:solidFill>
                            <a:srgbClr val="0E5C48"/>
                          </a:solidFill>
                          <a:effectLst/>
                          <a:latin typeface="Gloriola" panose="02000000000000000000" pitchFamily="50" charset="0"/>
                        </a:rPr>
                        <a:t>1,50%</a:t>
                      </a:r>
                    </a:p>
                  </a:txBody>
                  <a:tcPr marL="9525" marR="9525" marT="9525" marB="0" anchor="ctr">
                    <a:lnL>
                      <a:noFill/>
                    </a:lnL>
                    <a:lnR>
                      <a:noFill/>
                    </a:lnR>
                    <a:lnT>
                      <a:noFill/>
                    </a:lnT>
                    <a:lnB>
                      <a:noFill/>
                    </a:lnB>
                  </a:tcPr>
                </a:tc>
                <a:tc>
                  <a:txBody>
                    <a:bodyPr/>
                    <a:lstStyle/>
                    <a:p>
                      <a:pPr algn="ctr" rtl="0" fontAlgn="ctr"/>
                      <a:r>
                        <a:rPr lang="es-ES" sz="1100" b="0" i="0" u="none" strike="noStrike">
                          <a:solidFill>
                            <a:srgbClr val="0E5C48"/>
                          </a:solidFill>
                          <a:effectLst/>
                          <a:latin typeface="Gloriola" panose="02000000000000000000" pitchFamily="50" charset="0"/>
                        </a:rPr>
                        <a:t>1,50%</a:t>
                      </a:r>
                    </a:p>
                  </a:txBody>
                  <a:tcPr marL="9525" marR="9525" marT="9525" marB="0" anchor="ctr">
                    <a:lnL>
                      <a:noFill/>
                    </a:lnL>
                    <a:lnR>
                      <a:noFill/>
                    </a:lnR>
                    <a:lnT>
                      <a:noFill/>
                    </a:lnT>
                    <a:lnB>
                      <a:noFill/>
                    </a:lnB>
                  </a:tcPr>
                </a:tc>
                <a:tc>
                  <a:txBody>
                    <a:bodyPr/>
                    <a:lstStyle/>
                    <a:p>
                      <a:pPr algn="ctr" rtl="0" fontAlgn="ctr"/>
                      <a:r>
                        <a:rPr lang="es-ES" sz="1100" b="0" i="0" u="none" strike="noStrike">
                          <a:solidFill>
                            <a:srgbClr val="0E5C48"/>
                          </a:solidFill>
                          <a:effectLst/>
                          <a:latin typeface="Gloriola" panose="02000000000000000000" pitchFamily="50" charset="0"/>
                        </a:rPr>
                        <a:t>1,50%</a:t>
                      </a:r>
                    </a:p>
                  </a:txBody>
                  <a:tcPr marL="9525" marR="9525" marT="9525" marB="0" anchor="ctr">
                    <a:lnL>
                      <a:noFill/>
                    </a:lnL>
                    <a:lnR>
                      <a:noFill/>
                    </a:lnR>
                    <a:lnT>
                      <a:noFill/>
                    </a:lnT>
                    <a:lnB>
                      <a:noFill/>
                    </a:lnB>
                  </a:tcPr>
                </a:tc>
                <a:extLst>
                  <a:ext uri="{0D108BD9-81ED-4DB2-BD59-A6C34878D82A}">
                    <a16:rowId xmlns:a16="http://schemas.microsoft.com/office/drawing/2014/main" val="1194938407"/>
                  </a:ext>
                </a:extLst>
              </a:tr>
              <a:tr h="523875">
                <a:tc>
                  <a:txBody>
                    <a:bodyPr/>
                    <a:lstStyle/>
                    <a:p>
                      <a:pPr algn="l" rtl="0" fontAlgn="ctr"/>
                      <a:r>
                        <a:rPr lang="es-ES" sz="1300" b="0" i="0" u="none" strike="noStrike" dirty="0">
                          <a:solidFill>
                            <a:srgbClr val="0E5C48"/>
                          </a:solidFill>
                          <a:effectLst/>
                          <a:latin typeface="Gloriola" panose="02000000000000000000" pitchFamily="50" charset="0"/>
                        </a:rPr>
                        <a:t>Comisión de Depositaría</a:t>
                      </a:r>
                    </a:p>
                  </a:txBody>
                  <a:tcPr marL="9525" marR="9525" marT="9525" marB="0" anchor="ctr">
                    <a:lnL>
                      <a:noFill/>
                    </a:lnL>
                    <a:lnR>
                      <a:noFill/>
                    </a:lnR>
                    <a:lnT>
                      <a:noFill/>
                    </a:lnT>
                    <a:lnB w="12700" cap="flat" cmpd="sng" algn="ctr">
                      <a:solidFill>
                        <a:srgbClr val="4D4C4C"/>
                      </a:solidFill>
                      <a:prstDash val="solid"/>
                      <a:round/>
                      <a:headEnd type="none" w="med" len="med"/>
                      <a:tailEnd type="none" w="med" len="med"/>
                    </a:lnB>
                    <a:solidFill>
                      <a:srgbClr val="E9E9E9"/>
                    </a:solidFill>
                  </a:tcPr>
                </a:tc>
                <a:tc>
                  <a:txBody>
                    <a:bodyPr/>
                    <a:lstStyle/>
                    <a:p>
                      <a:pPr algn="ctr" rtl="0" fontAlgn="ctr"/>
                      <a:r>
                        <a:rPr lang="es-ES" sz="1100" b="0" i="0" u="none" strike="noStrike">
                          <a:solidFill>
                            <a:srgbClr val="0E5C48"/>
                          </a:solidFill>
                          <a:effectLst/>
                          <a:latin typeface="Gloriola" panose="02000000000000000000" pitchFamily="50" charset="0"/>
                        </a:rPr>
                        <a:t>0,10%</a:t>
                      </a:r>
                    </a:p>
                  </a:txBody>
                  <a:tcPr marL="9525" marR="9525" marT="9525" marB="0" anchor="ctr">
                    <a:lnL>
                      <a:noFill/>
                    </a:lnL>
                    <a:lnR>
                      <a:noFill/>
                    </a:lnR>
                    <a:lnT>
                      <a:noFill/>
                    </a:lnT>
                    <a:lnB w="12700" cap="flat" cmpd="sng" algn="ctr">
                      <a:solidFill>
                        <a:srgbClr val="4D4C4C"/>
                      </a:solidFill>
                      <a:prstDash val="solid"/>
                      <a:round/>
                      <a:headEnd type="none" w="med" len="med"/>
                      <a:tailEnd type="none" w="med" len="med"/>
                    </a:lnB>
                    <a:solidFill>
                      <a:srgbClr val="E9E9E9"/>
                    </a:solidFill>
                  </a:tcPr>
                </a:tc>
                <a:tc>
                  <a:txBody>
                    <a:bodyPr/>
                    <a:lstStyle/>
                    <a:p>
                      <a:pPr algn="ctr" rtl="0" fontAlgn="ctr"/>
                      <a:r>
                        <a:rPr lang="es-ES" sz="1100" b="0" i="0" u="none" strike="noStrike">
                          <a:solidFill>
                            <a:srgbClr val="0E5C48"/>
                          </a:solidFill>
                          <a:effectLst/>
                          <a:latin typeface="Gloriola" panose="02000000000000000000" pitchFamily="50" charset="0"/>
                        </a:rPr>
                        <a:t>0,10%</a:t>
                      </a:r>
                    </a:p>
                  </a:txBody>
                  <a:tcPr marL="9525" marR="9525" marT="9525" marB="0" anchor="ctr">
                    <a:lnL>
                      <a:noFill/>
                    </a:lnL>
                    <a:lnR>
                      <a:noFill/>
                    </a:lnR>
                    <a:lnT>
                      <a:noFill/>
                    </a:lnT>
                    <a:lnB w="12700" cap="flat" cmpd="sng" algn="ctr">
                      <a:solidFill>
                        <a:srgbClr val="4D4C4C"/>
                      </a:solidFill>
                      <a:prstDash val="solid"/>
                      <a:round/>
                      <a:headEnd type="none" w="med" len="med"/>
                      <a:tailEnd type="none" w="med" len="med"/>
                    </a:lnB>
                    <a:solidFill>
                      <a:srgbClr val="E9E9E9"/>
                    </a:solidFill>
                  </a:tcPr>
                </a:tc>
                <a:tc>
                  <a:txBody>
                    <a:bodyPr/>
                    <a:lstStyle/>
                    <a:p>
                      <a:pPr algn="ctr" rtl="0" fontAlgn="ctr"/>
                      <a:r>
                        <a:rPr lang="es-ES" sz="1100" b="0" i="0" u="none" strike="noStrike" dirty="0">
                          <a:solidFill>
                            <a:srgbClr val="0E5C48"/>
                          </a:solidFill>
                          <a:effectLst/>
                          <a:latin typeface="Gloriola" panose="02000000000000000000" pitchFamily="50" charset="0"/>
                        </a:rPr>
                        <a:t>0,10%</a:t>
                      </a:r>
                    </a:p>
                  </a:txBody>
                  <a:tcPr marL="9525" marR="9525" marT="9525" marB="0" anchor="ctr">
                    <a:lnL>
                      <a:noFill/>
                    </a:lnL>
                    <a:lnR>
                      <a:noFill/>
                    </a:lnR>
                    <a:lnT>
                      <a:noFill/>
                    </a:lnT>
                    <a:lnB w="12700" cap="flat" cmpd="sng" algn="ctr">
                      <a:solidFill>
                        <a:srgbClr val="4D4C4C"/>
                      </a:solidFill>
                      <a:prstDash val="solid"/>
                      <a:round/>
                      <a:headEnd type="none" w="med" len="med"/>
                      <a:tailEnd type="none" w="med" len="med"/>
                    </a:lnB>
                    <a:solidFill>
                      <a:srgbClr val="E9E9E9"/>
                    </a:solidFill>
                  </a:tcPr>
                </a:tc>
                <a:extLst>
                  <a:ext uri="{0D108BD9-81ED-4DB2-BD59-A6C34878D82A}">
                    <a16:rowId xmlns:a16="http://schemas.microsoft.com/office/drawing/2014/main" val="889931058"/>
                  </a:ext>
                </a:extLst>
              </a:tr>
            </a:tbl>
          </a:graphicData>
        </a:graphic>
      </p:graphicFrame>
      <p:sp>
        <p:nvSpPr>
          <p:cNvPr id="7" name="Marcador de texto 1"/>
          <p:cNvSpPr>
            <a:spLocks noGrp="1"/>
          </p:cNvSpPr>
          <p:nvPr>
            <p:ph type="body" sz="quarter" idx="13"/>
          </p:nvPr>
        </p:nvSpPr>
        <p:spPr>
          <a:xfrm>
            <a:off x="622084" y="1238527"/>
            <a:ext cx="9332570" cy="422551"/>
          </a:xfrm>
        </p:spPr>
        <p:txBody>
          <a:bodyPr vert="horz" lIns="99551" tIns="49775" rIns="99551" bIns="49775"/>
          <a:lstStyle/>
          <a:p>
            <a:r>
              <a:rPr lang="es-ES" sz="1800" dirty="0">
                <a:solidFill>
                  <a:srgbClr val="036456"/>
                </a:solidFill>
                <a:latin typeface="Gloriola Light" panose="02000000000000000000" pitchFamily="50" charset="0"/>
              </a:rPr>
              <a:t>Características</a:t>
            </a:r>
          </a:p>
        </p:txBody>
      </p:sp>
      <p:sp>
        <p:nvSpPr>
          <p:cNvPr id="8" name="Marcador de texto 3"/>
          <p:cNvSpPr>
            <a:spLocks noGrp="1"/>
          </p:cNvSpPr>
          <p:nvPr>
            <p:ph type="body" sz="quarter" idx="12"/>
          </p:nvPr>
        </p:nvSpPr>
        <p:spPr>
          <a:xfrm>
            <a:off x="612609" y="506103"/>
            <a:ext cx="7218670" cy="345045"/>
          </a:xfrm>
        </p:spPr>
        <p:txBody>
          <a:bodyPr vert="horz" lIns="99551" tIns="49775" rIns="99551" bIns="49775"/>
          <a:lstStyle/>
          <a:p>
            <a:r>
              <a:rPr lang="es-ES" sz="2700" dirty="0">
                <a:solidFill>
                  <a:srgbClr val="036456"/>
                </a:solidFill>
                <a:latin typeface="Gloriola Light" panose="02000000000000000000" pitchFamily="50" charset="0"/>
              </a:rPr>
              <a:t>Datos</a:t>
            </a:r>
          </a:p>
        </p:txBody>
      </p:sp>
    </p:spTree>
    <p:extLst>
      <p:ext uri="{BB962C8B-B14F-4D97-AF65-F5344CB8AC3E}">
        <p14:creationId xmlns:p14="http://schemas.microsoft.com/office/powerpoint/2010/main" val="26357311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p:cNvSpPr txBox="1">
            <a:spLocks/>
          </p:cNvSpPr>
          <p:nvPr/>
        </p:nvSpPr>
        <p:spPr>
          <a:xfrm>
            <a:off x="602775" y="396255"/>
            <a:ext cx="8211843" cy="936104"/>
          </a:xfrm>
          <a:prstGeom prst="rect">
            <a:avLst/>
          </a:prstGeom>
          <a:noFill/>
          <a:ln>
            <a:noFill/>
          </a:ln>
        </p:spPr>
        <p:txBody>
          <a:bodyPr spcFirstLastPara="1" vert="horz" wrap="square" lIns="91425" tIns="91425" rIns="91425" bIns="91425" rtlCol="0"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2700" b="0" i="0" u="none" strike="noStrike" kern="0" cap="none" spc="0" normalizeH="0" baseline="0" noProof="0" dirty="0" smtClean="0">
                <a:ln>
                  <a:noFill/>
                </a:ln>
                <a:solidFill>
                  <a:srgbClr val="036456"/>
                </a:solidFill>
                <a:effectLst/>
                <a:uLnTx/>
                <a:uFillTx/>
                <a:latin typeface="Gloriola Light" panose="02000000000000000000" pitchFamily="50" charset="0"/>
                <a:ea typeface="Gloriola Std Medium" charset="0"/>
                <a:cs typeface="Gloriola Std Medium" charset="0"/>
              </a:rPr>
              <a:t>Quienes somos: Grupo Banca March</a:t>
            </a:r>
          </a:p>
        </p:txBody>
      </p:sp>
      <p:pic>
        <p:nvPicPr>
          <p:cNvPr id="7" name="Imagen 6"/>
          <p:cNvPicPr>
            <a:picLocks noChangeAspect="1"/>
          </p:cNvPicPr>
          <p:nvPr/>
        </p:nvPicPr>
        <p:blipFill>
          <a:blip r:embed="rId2"/>
          <a:stretch>
            <a:fillRect/>
          </a:stretch>
        </p:blipFill>
        <p:spPr>
          <a:xfrm>
            <a:off x="9749599" y="7146444"/>
            <a:ext cx="466790" cy="381053"/>
          </a:xfrm>
          <a:prstGeom prst="rect">
            <a:avLst/>
          </a:prstGeom>
        </p:spPr>
      </p:pic>
      <p:sp>
        <p:nvSpPr>
          <p:cNvPr id="46" name="Rectángulo 45"/>
          <p:cNvSpPr/>
          <p:nvPr/>
        </p:nvSpPr>
        <p:spPr>
          <a:xfrm>
            <a:off x="7966737" y="4462557"/>
            <a:ext cx="2249652" cy="3064940"/>
          </a:xfrm>
          <a:prstGeom prst="rect">
            <a:avLst/>
          </a:prstGeom>
          <a:noFill/>
          <a:ln w="9525" cap="flat" cmpd="sng" algn="ctr">
            <a:noFill/>
            <a:prstDash val="solid"/>
          </a:ln>
          <a:effectLst/>
        </p:spPr>
        <p:txBody>
          <a:bodyPr rtlCol="0" anchor="ctr"/>
          <a:lstStyle/>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cs typeface="+mn-cs"/>
              </a:rPr>
              <a:t>Institución</a:t>
            </a: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cs typeface="+mn-cs"/>
              </a:rPr>
              <a:t> </a:t>
            </a:r>
            <a:r>
              <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cs typeface="+mn-cs"/>
              </a:rPr>
              <a:t>familiar</a:t>
            </a: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cs typeface="+mn-cs"/>
              </a:rPr>
              <a:t> creada en </a:t>
            </a:r>
            <a:r>
              <a:rPr kumimoji="0" lang="es-ES" sz="1000" b="1"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cs typeface="+mn-cs"/>
              </a:rPr>
              <a:t>1955</a:t>
            </a: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800" b="1"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cs typeface="+mn-cs"/>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Propósito:</a:t>
            </a: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 Promover la cultura humanística y científica en </a:t>
            </a:r>
            <a:r>
              <a:rPr kumimoji="0" lang="es-ES" sz="1000" b="0"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rPr>
              <a:t>España</a:t>
            </a: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800" b="0"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Despliega su misión desde sus tres sedes: </a:t>
            </a:r>
            <a:r>
              <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Madrid, Palma y </a:t>
            </a:r>
            <a:r>
              <a:rPr kumimoji="0" lang="es-ES" sz="1000" b="1"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rPr>
              <a:t>Cuenca</a:t>
            </a: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800" b="1"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Acceso siempre gratuito: </a:t>
            </a: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comprometida con la calidad de la oferta cultural y el beneficio de la comunidad a la que </a:t>
            </a:r>
            <a:r>
              <a:rPr kumimoji="0" lang="es-ES" sz="1000" b="0"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rPr>
              <a:t>sirve</a:t>
            </a: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800" b="0"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Concreta su misión en un </a:t>
            </a:r>
            <a:r>
              <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plan definido de actividades</a:t>
            </a: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 que atienden en cada momento a las cambiantes necesidades </a:t>
            </a:r>
            <a:r>
              <a:rPr kumimoji="0" lang="es-ES" sz="1000" b="0"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rPr>
              <a:t>sociales</a:t>
            </a: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800" b="0" i="0" u="none" strike="noStrike" kern="0" cap="none" spc="0" normalizeH="0" baseline="0" noProof="0" dirty="0" smtClean="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Las actividades se organizan mediante </a:t>
            </a:r>
            <a:r>
              <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rPr>
              <a:t>programas propios</a:t>
            </a:r>
            <a:endPar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1000" b="0"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endParaRPr>
          </a:p>
          <a:p>
            <a:pPr marL="171450" marR="0" lvl="0" indent="-171450" algn="just" defTabSz="913851"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ES" sz="1000" b="1" i="0" u="none" strike="noStrike" kern="0" cap="none" spc="0" normalizeH="0" baseline="0" noProof="0" dirty="0">
              <a:ln>
                <a:noFill/>
              </a:ln>
              <a:solidFill>
                <a:srgbClr val="414C4C"/>
              </a:solidFill>
              <a:effectLst/>
              <a:uLnTx/>
              <a:uFillTx/>
              <a:latin typeface="Gloriola" panose="02000000000000000000" pitchFamily="2" charset="0"/>
              <a:ea typeface="ＭＳ Ｐゴシック" charset="0"/>
              <a:cs typeface="+mn-cs"/>
            </a:endParaRPr>
          </a:p>
        </p:txBody>
      </p:sp>
      <p:sp>
        <p:nvSpPr>
          <p:cNvPr id="67" name="Rectángulo 66"/>
          <p:cNvSpPr/>
          <p:nvPr/>
        </p:nvSpPr>
        <p:spPr>
          <a:xfrm>
            <a:off x="8074362" y="3456598"/>
            <a:ext cx="2132088" cy="439148"/>
          </a:xfrm>
          <a:prstGeom prst="rect">
            <a:avLst/>
          </a:prstGeom>
          <a:solidFill>
            <a:srgbClr val="83B1AB">
              <a:lumMod val="60000"/>
              <a:lumOff val="40000"/>
            </a:srgbClr>
          </a:solidFill>
          <a:ln w="9525" cap="flat" cmpd="sng" algn="ctr">
            <a:noFill/>
            <a:prstDash val="solid"/>
          </a:ln>
          <a:effectLst/>
        </p:spPr>
        <p:txBody>
          <a:bodyPr rtlCol="0" anchor="ctr"/>
          <a:lstStyle/>
          <a:p>
            <a:pPr marL="0" marR="0" lvl="0" indent="0" algn="ctr" defTabSz="913851"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dirty="0">
                <a:ln>
                  <a:noFill/>
                </a:ln>
                <a:solidFill>
                  <a:srgbClr val="036456"/>
                </a:solidFill>
                <a:effectLst/>
                <a:uLnTx/>
                <a:uFillTx/>
                <a:latin typeface="Gloriola" panose="02000000000000000000" pitchFamily="2" charset="0"/>
                <a:ea typeface="ＭＳ Ｐゴシック" charset="0"/>
                <a:cs typeface="+mn-cs"/>
              </a:rPr>
              <a:t>FUNDACIÓN JUAN MARCH</a:t>
            </a:r>
          </a:p>
        </p:txBody>
      </p:sp>
      <p:pic>
        <p:nvPicPr>
          <p:cNvPr id="2" name="Imagen 1"/>
          <p:cNvPicPr>
            <a:picLocks noChangeAspect="1"/>
          </p:cNvPicPr>
          <p:nvPr/>
        </p:nvPicPr>
        <p:blipFill>
          <a:blip r:embed="rId3"/>
          <a:stretch>
            <a:fillRect/>
          </a:stretch>
        </p:blipFill>
        <p:spPr>
          <a:xfrm>
            <a:off x="423056" y="1109716"/>
            <a:ext cx="9535856" cy="2067213"/>
          </a:xfrm>
          <a:prstGeom prst="rect">
            <a:avLst/>
          </a:prstGeom>
        </p:spPr>
      </p:pic>
      <p:sp>
        <p:nvSpPr>
          <p:cNvPr id="73" name="Rectángulo 72"/>
          <p:cNvSpPr/>
          <p:nvPr/>
        </p:nvSpPr>
        <p:spPr>
          <a:xfrm>
            <a:off x="602775" y="3455786"/>
            <a:ext cx="7209382" cy="439148"/>
          </a:xfrm>
          <a:prstGeom prst="rect">
            <a:avLst/>
          </a:prstGeom>
          <a:solidFill>
            <a:srgbClr val="83B1AB">
              <a:lumMod val="60000"/>
              <a:lumOff val="40000"/>
            </a:srgbClr>
          </a:solidFill>
          <a:ln w="9525" cap="flat" cmpd="sng" algn="ctr">
            <a:noFill/>
            <a:prstDash val="solid"/>
          </a:ln>
          <a:effectLst/>
        </p:spPr>
        <p:txBody>
          <a:bodyPr rtlCol="0" anchor="ctr"/>
          <a:lstStyle/>
          <a:p>
            <a:pPr marL="0" marR="0" lvl="0" indent="0" algn="l" defTabSz="913851" rtl="0" eaLnBrk="1" fontAlgn="auto" latinLnBrk="0" hangingPunct="1">
              <a:lnSpc>
                <a:spcPct val="100000"/>
              </a:lnSpc>
              <a:spcBef>
                <a:spcPts val="0"/>
              </a:spcBef>
              <a:spcAft>
                <a:spcPts val="0"/>
              </a:spcAft>
              <a:buClrTx/>
              <a:buSzTx/>
              <a:buFontTx/>
              <a:buNone/>
              <a:tabLst/>
              <a:defRPr/>
            </a:pPr>
            <a:r>
              <a:rPr kumimoji="0" lang="es-ES" sz="1000" b="1" i="0" u="none" strike="noStrike" kern="0" cap="none" spc="0" normalizeH="0" baseline="0" noProof="0" dirty="0">
                <a:ln>
                  <a:noFill/>
                </a:ln>
                <a:solidFill>
                  <a:srgbClr val="036456"/>
                </a:solidFill>
                <a:effectLst/>
                <a:uLnTx/>
                <a:uFillTx/>
                <a:latin typeface="Gloriola" panose="02000000000000000000" pitchFamily="2" charset="0"/>
                <a:ea typeface="ＭＳ Ｐゴシック" charset="0"/>
              </a:rPr>
              <a:t>ACTIVIDAD INVERSORA: CORPORACIÓN FINANCIERA ALBA</a:t>
            </a:r>
          </a:p>
        </p:txBody>
      </p:sp>
      <p:pic>
        <p:nvPicPr>
          <p:cNvPr id="74" name="Imagen 73"/>
          <p:cNvPicPr>
            <a:picLocks noChangeAspect="1"/>
          </p:cNvPicPr>
          <p:nvPr/>
        </p:nvPicPr>
        <p:blipFill>
          <a:blip r:embed="rId4"/>
          <a:stretch>
            <a:fillRect/>
          </a:stretch>
        </p:blipFill>
        <p:spPr>
          <a:xfrm>
            <a:off x="536713" y="3916190"/>
            <a:ext cx="7404652" cy="2595588"/>
          </a:xfrm>
          <a:prstGeom prst="rect">
            <a:avLst/>
          </a:prstGeom>
        </p:spPr>
      </p:pic>
    </p:spTree>
    <p:extLst>
      <p:ext uri="{BB962C8B-B14F-4D97-AF65-F5344CB8AC3E}">
        <p14:creationId xmlns:p14="http://schemas.microsoft.com/office/powerpoint/2010/main" val="35512514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p:cNvSpPr txBox="1">
            <a:spLocks/>
          </p:cNvSpPr>
          <p:nvPr/>
        </p:nvSpPr>
        <p:spPr>
          <a:xfrm>
            <a:off x="602775" y="396255"/>
            <a:ext cx="8211843" cy="936104"/>
          </a:xfrm>
          <a:prstGeom prst="rect">
            <a:avLst/>
          </a:prstGeom>
          <a:noFill/>
          <a:ln>
            <a:noFill/>
          </a:ln>
        </p:spPr>
        <p:txBody>
          <a:bodyPr spcFirstLastPara="1" vert="horz" wrap="square" lIns="91425" tIns="91425" rIns="91425" bIns="91425" rtlCol="0"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2700" b="0" i="0" u="none" strike="noStrike" kern="0" cap="none" spc="0" normalizeH="0" baseline="0" noProof="0" dirty="0" smtClean="0">
                <a:ln>
                  <a:noFill/>
                </a:ln>
                <a:solidFill>
                  <a:srgbClr val="036456"/>
                </a:solidFill>
                <a:effectLst/>
                <a:uLnTx/>
                <a:uFillTx/>
                <a:latin typeface="Gloriola Light" panose="02000000000000000000" pitchFamily="50" charset="0"/>
                <a:ea typeface="Gloriola Std Medium" charset="0"/>
                <a:cs typeface="Gloriola Std Medium" charset="0"/>
              </a:rPr>
              <a:t>Quienes somos: March Asset Management</a:t>
            </a:r>
          </a:p>
        </p:txBody>
      </p:sp>
      <p:pic>
        <p:nvPicPr>
          <p:cNvPr id="7" name="Imagen 6"/>
          <p:cNvPicPr>
            <a:picLocks noChangeAspect="1"/>
          </p:cNvPicPr>
          <p:nvPr/>
        </p:nvPicPr>
        <p:blipFill>
          <a:blip r:embed="rId2"/>
          <a:stretch>
            <a:fillRect/>
          </a:stretch>
        </p:blipFill>
        <p:spPr>
          <a:xfrm>
            <a:off x="9749599" y="7146444"/>
            <a:ext cx="466790" cy="381053"/>
          </a:xfrm>
          <a:prstGeom prst="rect">
            <a:avLst/>
          </a:prstGeom>
        </p:spPr>
      </p:pic>
      <p:pic>
        <p:nvPicPr>
          <p:cNvPr id="30" name="Imagen 29">
            <a:extLst>
              <a:ext uri="{FF2B5EF4-FFF2-40B4-BE49-F238E27FC236}">
                <a16:creationId xmlns:a16="http://schemas.microsoft.com/office/drawing/2014/main" id="{A33D4F69-9611-6657-8EE9-0B04A7C943E6}"/>
              </a:ext>
            </a:extLst>
          </p:cNvPr>
          <p:cNvPicPr>
            <a:picLocks noChangeAspect="1"/>
          </p:cNvPicPr>
          <p:nvPr/>
        </p:nvPicPr>
        <p:blipFill rotWithShape="1">
          <a:blip r:embed="rId3"/>
          <a:srcRect r="5541"/>
          <a:stretch/>
        </p:blipFill>
        <p:spPr>
          <a:xfrm>
            <a:off x="5939589" y="2963984"/>
            <a:ext cx="4633161" cy="3434771"/>
          </a:xfrm>
          <a:prstGeom prst="rect">
            <a:avLst/>
          </a:prstGeom>
        </p:spPr>
      </p:pic>
      <p:sp>
        <p:nvSpPr>
          <p:cNvPr id="31" name="Rectángulo redondeado 5"/>
          <p:cNvSpPr/>
          <p:nvPr/>
        </p:nvSpPr>
        <p:spPr>
          <a:xfrm>
            <a:off x="670325" y="3834553"/>
            <a:ext cx="5065327" cy="693099"/>
          </a:xfrm>
          <a:prstGeom prst="roundRect">
            <a:avLst/>
          </a:prstGeom>
          <a:solidFill>
            <a:srgbClr val="B5D0CD">
              <a:alpha val="49804"/>
            </a:srgb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Creación de valor a largo plazo </a:t>
            </a:r>
          </a:p>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&amp;</a:t>
            </a:r>
          </a:p>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smtClean="0">
                <a:ln>
                  <a:noFill/>
                </a:ln>
                <a:solidFill>
                  <a:srgbClr val="006455"/>
                </a:solidFill>
                <a:effectLst/>
                <a:uLnTx/>
                <a:uFillTx/>
                <a:latin typeface="Gloriola" panose="02000000000000000000" pitchFamily="2" charset="0"/>
                <a:ea typeface="ＭＳ Ｐゴシック" charset="0"/>
              </a:rPr>
              <a:t>Protección del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capital</a:t>
            </a:r>
          </a:p>
        </p:txBody>
      </p:sp>
      <p:sp>
        <p:nvSpPr>
          <p:cNvPr id="32" name="Rectángulo redondeado 7"/>
          <p:cNvSpPr/>
          <p:nvPr/>
        </p:nvSpPr>
        <p:spPr>
          <a:xfrm>
            <a:off x="644132" y="2209127"/>
            <a:ext cx="5066857" cy="691687"/>
          </a:xfrm>
          <a:prstGeom prst="roundRect">
            <a:avLst/>
          </a:prstGeom>
          <a:solidFill>
            <a:srgbClr val="B5D0CD">
              <a:alpha val="49804"/>
            </a:srgb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Gestora de activos de Banca March,</a:t>
            </a:r>
          </a:p>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fundada en el año 2000</a:t>
            </a:r>
          </a:p>
        </p:txBody>
      </p:sp>
      <p:sp>
        <p:nvSpPr>
          <p:cNvPr id="33" name="Rectángulo redondeado 8"/>
          <p:cNvSpPr/>
          <p:nvPr/>
        </p:nvSpPr>
        <p:spPr>
          <a:xfrm>
            <a:off x="670325" y="4647972"/>
            <a:ext cx="5065327" cy="693099"/>
          </a:xfrm>
          <a:prstGeom prst="roundRect">
            <a:avLst/>
          </a:prstGeom>
          <a:solidFill>
            <a:srgbClr val="DAD8D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Análisis cualitativo, cuantitativo y de riesgos ASG </a:t>
            </a:r>
          </a:p>
        </p:txBody>
      </p:sp>
      <p:sp>
        <p:nvSpPr>
          <p:cNvPr id="34" name="Rectángulo redondeado 9"/>
          <p:cNvSpPr/>
          <p:nvPr/>
        </p:nvSpPr>
        <p:spPr>
          <a:xfrm>
            <a:off x="670325" y="5461391"/>
            <a:ext cx="5065327" cy="691687"/>
          </a:xfrm>
          <a:prstGeom prst="roundRect">
            <a:avLst/>
          </a:prstGeom>
          <a:solidFill>
            <a:srgbClr val="B5D0CD">
              <a:alpha val="49804"/>
            </a:srgbClr>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Equipo de gestión experimentado (+20 años experiencia) </a:t>
            </a:r>
          </a:p>
        </p:txBody>
      </p:sp>
      <p:sp>
        <p:nvSpPr>
          <p:cNvPr id="35" name="CuadroTexto 2"/>
          <p:cNvSpPr txBox="1">
            <a:spLocks noChangeArrowheads="1"/>
          </p:cNvSpPr>
          <p:nvPr/>
        </p:nvSpPr>
        <p:spPr bwMode="auto">
          <a:xfrm>
            <a:off x="7810431" y="4381374"/>
            <a:ext cx="11562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96888" rtl="0" eaLnBrk="1" fontAlgn="base" latinLnBrk="0" hangingPunct="1">
              <a:lnSpc>
                <a:spcPct val="100000"/>
              </a:lnSpc>
              <a:spcBef>
                <a:spcPct val="0"/>
              </a:spcBef>
              <a:spcAft>
                <a:spcPct val="0"/>
              </a:spcAft>
              <a:buClrTx/>
              <a:buSzTx/>
              <a:buFontTx/>
              <a:buNone/>
              <a:tabLst/>
              <a:defRPr/>
            </a:pPr>
            <a:r>
              <a:rPr kumimoji="0" lang="es-ES" altLang="es-ES" sz="1800" b="0" i="0" u="none" strike="noStrike" kern="1200" cap="none" spc="0" normalizeH="0" baseline="0" noProof="0" dirty="0">
                <a:ln>
                  <a:noFill/>
                </a:ln>
                <a:solidFill>
                  <a:srgbClr val="016557"/>
                </a:solidFill>
                <a:effectLst/>
                <a:uLnTx/>
                <a:uFillTx/>
                <a:latin typeface="Gloriola SemiBold" panose="02000000000000000000" pitchFamily="2" charset="0"/>
                <a:ea typeface="ＭＳ Ｐゴシック" panose="020B0600070205080204" pitchFamily="34" charset="-128"/>
              </a:rPr>
              <a:t>€ 4918 M</a:t>
            </a:r>
          </a:p>
          <a:p>
            <a:pPr marL="0" marR="0" lvl="0" indent="0" algn="ctr" defTabSz="496888" rtl="0" eaLnBrk="1" fontAlgn="base" latinLnBrk="0" hangingPunct="1">
              <a:lnSpc>
                <a:spcPct val="100000"/>
              </a:lnSpc>
              <a:spcBef>
                <a:spcPct val="0"/>
              </a:spcBef>
              <a:spcAft>
                <a:spcPct val="0"/>
              </a:spcAft>
              <a:buClrTx/>
              <a:buSzTx/>
              <a:buFontTx/>
              <a:buNone/>
              <a:tabLst/>
              <a:defRPr/>
            </a:pPr>
            <a:r>
              <a:rPr kumimoji="0" lang="es-ES" altLang="es-ES" sz="1800" b="0" i="0" u="none" strike="noStrike" kern="1200" cap="none" spc="0" normalizeH="0" baseline="0" noProof="0" dirty="0">
                <a:ln>
                  <a:noFill/>
                </a:ln>
                <a:solidFill>
                  <a:srgbClr val="016557"/>
                </a:solidFill>
                <a:effectLst/>
                <a:uLnTx/>
                <a:uFillTx/>
                <a:latin typeface="Gloriola SemiBold" panose="02000000000000000000" pitchFamily="2" charset="0"/>
                <a:ea typeface="ＭＳ Ｐゴシック" panose="020B0600070205080204" pitchFamily="34" charset="-128"/>
              </a:rPr>
              <a:t>AUMs</a:t>
            </a:r>
            <a:endParaRPr kumimoji="0" lang="es-ES" altLang="es-ES" sz="1800" b="0" i="0" u="none" strike="noStrike" kern="1200" cap="none" spc="0" normalizeH="0" baseline="0" noProof="0" dirty="0">
              <a:ln>
                <a:noFill/>
              </a:ln>
              <a:solidFill>
                <a:srgbClr val="414C4C"/>
              </a:solidFill>
              <a:effectLst/>
              <a:uLnTx/>
              <a:uFillTx/>
              <a:latin typeface="Arial" panose="020B0604020202020204" pitchFamily="34" charset="0"/>
              <a:ea typeface="ＭＳ Ｐゴシック" charset="0"/>
            </a:endParaRPr>
          </a:p>
        </p:txBody>
      </p:sp>
      <p:sp>
        <p:nvSpPr>
          <p:cNvPr id="36" name="Rectángulo redondeado 8"/>
          <p:cNvSpPr/>
          <p:nvPr/>
        </p:nvSpPr>
        <p:spPr>
          <a:xfrm>
            <a:off x="669134" y="3021134"/>
            <a:ext cx="5065328" cy="693099"/>
          </a:xfrm>
          <a:prstGeom prst="roundRect">
            <a:avLst/>
          </a:prstGeom>
          <a:solidFill>
            <a:srgbClr val="DAD8D6"/>
          </a:solidFill>
          <a:ln w="9525" cap="flat" cmpd="sng" algn="ctr">
            <a:noFill/>
            <a:prstDash val="solid"/>
          </a:ln>
          <a:effectLst>
            <a:outerShdw blurRad="40000" dist="23000" dir="5400000" rotWithShape="0">
              <a:srgbClr val="000000">
                <a:alpha val="35000"/>
              </a:srgbClr>
            </a:outerShdw>
          </a:effectLst>
        </p:spPr>
        <p:txBody>
          <a:bodyPr anchor="ctr"/>
          <a:lstStyle/>
          <a:p>
            <a:pPr marL="0" marR="0" lvl="0" indent="0" algn="ctr"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Binomio rentabilidad / riesgo </a:t>
            </a:r>
          </a:p>
        </p:txBody>
      </p:sp>
      <p:sp>
        <p:nvSpPr>
          <p:cNvPr id="37" name="CuadroTexto 3">
            <a:extLst>
              <a:ext uri="{FF2B5EF4-FFF2-40B4-BE49-F238E27FC236}">
                <a16:creationId xmlns:a16="http://schemas.microsoft.com/office/drawing/2014/main" id="{25ABA207-2BC3-36D5-548F-3C0E38F64194}"/>
              </a:ext>
            </a:extLst>
          </p:cNvPr>
          <p:cNvSpPr txBox="1">
            <a:spLocks noChangeArrowheads="1"/>
          </p:cNvSpPr>
          <p:nvPr/>
        </p:nvSpPr>
        <p:spPr bwMode="auto">
          <a:xfrm>
            <a:off x="7305029" y="2217998"/>
            <a:ext cx="21670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496888" rtl="0" eaLnBrk="1" fontAlgn="base" latinLnBrk="0" hangingPunct="1">
              <a:lnSpc>
                <a:spcPct val="100000"/>
              </a:lnSpc>
              <a:spcBef>
                <a:spcPct val="0"/>
              </a:spcBef>
              <a:spcAft>
                <a:spcPct val="0"/>
              </a:spcAft>
              <a:buClrTx/>
              <a:buSzTx/>
              <a:buFontTx/>
              <a:buNone/>
              <a:tabLst/>
              <a:defRPr/>
            </a:pPr>
            <a:r>
              <a:rPr kumimoji="0" lang="es-ES" altLang="es-ES" sz="2000" b="1" i="0" u="none" strike="noStrike" kern="1200" cap="none" spc="0" normalizeH="0" baseline="0" noProof="0" dirty="0">
                <a:ln>
                  <a:noFill/>
                </a:ln>
                <a:solidFill>
                  <a:srgbClr val="036355"/>
                </a:solidFill>
                <a:effectLst/>
                <a:uLnTx/>
                <a:uFillTx/>
                <a:latin typeface="Gloriola Medium" panose="02000000000000000000" pitchFamily="50" charset="0"/>
                <a:ea typeface="ＭＳ Ｐゴシック" charset="0"/>
                <a:cs typeface="Microsoft Sans Serif" panose="020B0604020202020204" pitchFamily="34" charset="0"/>
              </a:rPr>
              <a:t>Datos a cierre 2022</a:t>
            </a:r>
          </a:p>
        </p:txBody>
      </p:sp>
    </p:spTree>
    <p:extLst>
      <p:ext uri="{BB962C8B-B14F-4D97-AF65-F5344CB8AC3E}">
        <p14:creationId xmlns:p14="http://schemas.microsoft.com/office/powerpoint/2010/main" val="33840448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p:cNvSpPr txBox="1">
            <a:spLocks/>
          </p:cNvSpPr>
          <p:nvPr/>
        </p:nvSpPr>
        <p:spPr>
          <a:xfrm>
            <a:off x="602775" y="396255"/>
            <a:ext cx="8211843" cy="936104"/>
          </a:xfrm>
          <a:prstGeom prst="rect">
            <a:avLst/>
          </a:prstGeom>
          <a:noFill/>
          <a:ln>
            <a:noFill/>
          </a:ln>
        </p:spPr>
        <p:txBody>
          <a:bodyPr spcFirstLastPara="1" vert="horz" wrap="square" lIns="91425" tIns="91425" rIns="91425" bIns="91425" rtlCol="0"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2700" b="0" i="0" u="none" strike="noStrike" kern="0" cap="none" spc="0" normalizeH="0" baseline="0" noProof="0" dirty="0" smtClean="0">
                <a:ln>
                  <a:noFill/>
                </a:ln>
                <a:solidFill>
                  <a:srgbClr val="036456"/>
                </a:solidFill>
                <a:effectLst/>
                <a:uLnTx/>
                <a:uFillTx/>
                <a:latin typeface="Gloriola Light" panose="02000000000000000000" pitchFamily="50" charset="0"/>
                <a:ea typeface="Gloriola Std Medium" charset="0"/>
                <a:cs typeface="Gloriola Std Medium" charset="0"/>
              </a:rPr>
              <a:t>Reconocimiento de la industria a nuestra gestión</a:t>
            </a:r>
          </a:p>
        </p:txBody>
      </p:sp>
      <p:pic>
        <p:nvPicPr>
          <p:cNvPr id="7" name="Imagen 6"/>
          <p:cNvPicPr>
            <a:picLocks noChangeAspect="1"/>
          </p:cNvPicPr>
          <p:nvPr/>
        </p:nvPicPr>
        <p:blipFill>
          <a:blip r:embed="rId2"/>
          <a:stretch>
            <a:fillRect/>
          </a:stretch>
        </p:blipFill>
        <p:spPr>
          <a:xfrm>
            <a:off x="9749599" y="7146444"/>
            <a:ext cx="466790" cy="381053"/>
          </a:xfrm>
          <a:prstGeom prst="rect">
            <a:avLst/>
          </a:prstGeom>
        </p:spPr>
      </p:pic>
      <p:sp>
        <p:nvSpPr>
          <p:cNvPr id="15" name="Rectángulo redondeado 19"/>
          <p:cNvSpPr/>
          <p:nvPr/>
        </p:nvSpPr>
        <p:spPr>
          <a:xfrm>
            <a:off x="639604" y="1437752"/>
            <a:ext cx="7075646" cy="666319"/>
          </a:xfrm>
          <a:prstGeom prst="roundRect">
            <a:avLst/>
          </a:prstGeom>
          <a:solidFill>
            <a:srgbClr val="DAD8D6"/>
          </a:solidFill>
          <a:ln w="9525" cap="flat" cmpd="sng" algn="ctr">
            <a:noFill/>
            <a:prstDash val="solid"/>
          </a:ln>
          <a:effectLst/>
        </p:spPr>
        <p:txBody>
          <a:bodyPr anchor="ctr"/>
          <a:lstStyle/>
          <a:p>
            <a:pPr marL="0" marR="0" lvl="0" indent="0" algn="l"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Más de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10 años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gestionando fondos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temáticos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innovadores</a:t>
            </a:r>
          </a:p>
          <a:p>
            <a:pPr marL="0" marR="0" lvl="0" indent="0" algn="l" defTabSz="372666" rtl="0" eaLnBrk="1" fontAlgn="base" latinLnBrk="0" hangingPunct="1">
              <a:lnSpc>
                <a:spcPct val="100000"/>
              </a:lnSpc>
              <a:spcBef>
                <a:spcPct val="0"/>
              </a:spcBef>
              <a:spcAft>
                <a:spcPct val="0"/>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Premio al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rPr>
              <a:t>Mejor Equipo Temático de Gestión de Fondos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en España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rPr>
              <a:t>2021</a:t>
            </a:r>
          </a:p>
        </p:txBody>
      </p:sp>
      <p:sp>
        <p:nvSpPr>
          <p:cNvPr id="16" name="Rectángulo redondeado 13"/>
          <p:cNvSpPr/>
          <p:nvPr/>
        </p:nvSpPr>
        <p:spPr>
          <a:xfrm>
            <a:off x="639604" y="4504043"/>
            <a:ext cx="7075646" cy="668031"/>
          </a:xfrm>
          <a:prstGeom prst="roundRect">
            <a:avLst/>
          </a:prstGeom>
          <a:solidFill>
            <a:srgbClr val="DAD8D6"/>
          </a:solidFill>
          <a:ln w="9525" cap="flat" cmpd="sng" algn="ctr">
            <a:noFill/>
            <a:prstDash val="solid"/>
          </a:ln>
          <a:effectLst/>
        </p:spPr>
        <p:txBody>
          <a:bodyPr anchor="ctr"/>
          <a:lstStyle/>
          <a:p>
            <a:pPr marL="0" marR="0" lvl="0" indent="0" algn="l" defTabSz="372666" rtl="0" eaLnBrk="1" fontAlgn="base" latinLnBrk="0" hangingPunct="1">
              <a:lnSpc>
                <a:spcPct val="100000"/>
              </a:lnSpc>
              <a:spcBef>
                <a:spcPct val="0"/>
              </a:spcBef>
              <a:spcAft>
                <a:spcPct val="0"/>
              </a:spcAft>
              <a:buClrTx/>
              <a:buSzTx/>
              <a:buFontTx/>
              <a:buNone/>
              <a:tabLst/>
              <a:defRPr/>
            </a:pP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The Family Businesses Fund</a:t>
            </a:r>
            <a:r>
              <a:rPr kumimoji="0" lang="es-ES" sz="1400" b="0"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inversión en empresas familiares, respaldado por tres estudios elaborados en colaboración con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IE Business School</a:t>
            </a:r>
          </a:p>
        </p:txBody>
      </p:sp>
      <p:sp>
        <p:nvSpPr>
          <p:cNvPr id="17" name="Rectángulo redondeado 15"/>
          <p:cNvSpPr/>
          <p:nvPr/>
        </p:nvSpPr>
        <p:spPr>
          <a:xfrm>
            <a:off x="628439" y="3741332"/>
            <a:ext cx="7075646" cy="668031"/>
          </a:xfrm>
          <a:prstGeom prst="roundRect">
            <a:avLst/>
          </a:prstGeom>
          <a:solidFill>
            <a:srgbClr val="B5D0CD">
              <a:alpha val="49804"/>
            </a:srgbClr>
          </a:solidFill>
          <a:ln w="9525" cap="flat" cmpd="sng" algn="ctr">
            <a:noFill/>
            <a:prstDash val="solid"/>
          </a:ln>
          <a:effectLst/>
        </p:spPr>
        <p:txBody>
          <a:bodyPr anchor="ctr"/>
          <a:lstStyle/>
          <a:p>
            <a:pPr marL="0" marR="0" lvl="0" indent="0" algn="l" defTabSz="372666" rtl="0" eaLnBrk="1" fontAlgn="base" latinLnBrk="0" hangingPunct="1">
              <a:lnSpc>
                <a:spcPct val="100000"/>
              </a:lnSpc>
              <a:spcBef>
                <a:spcPct val="0"/>
              </a:spcBef>
              <a:spcAft>
                <a:spcPct val="0"/>
              </a:spcAft>
              <a:buClrTx/>
              <a:buSzTx/>
              <a:buFontTx/>
              <a:buNone/>
              <a:tabLst/>
              <a:defRPr/>
            </a:pP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March Vini Catena</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 una de las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mejores ideas de inversión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según Actualidad Económica en el primero año de funcionamiento del fondo (2010) </a:t>
            </a:r>
          </a:p>
        </p:txBody>
      </p:sp>
      <p:sp>
        <p:nvSpPr>
          <p:cNvPr id="18" name="Rectángulo redondeado 23"/>
          <p:cNvSpPr/>
          <p:nvPr/>
        </p:nvSpPr>
        <p:spPr>
          <a:xfrm>
            <a:off x="639604" y="6032938"/>
            <a:ext cx="7075646" cy="668031"/>
          </a:xfrm>
          <a:prstGeom prst="roundRect">
            <a:avLst/>
          </a:prstGeom>
          <a:solidFill>
            <a:srgbClr val="DAD8D6"/>
          </a:solidFill>
          <a:ln w="9525" cap="flat" cmpd="sng" algn="ctr">
            <a:noFill/>
            <a:prstDash val="solid"/>
          </a:ln>
          <a:effectLst/>
        </p:spPr>
        <p:txBody>
          <a:bodyPr anchor="ctr"/>
          <a:lstStyle/>
          <a:p>
            <a:pPr marL="0" marR="0" lvl="0" indent="0" algn="l" defTabSz="372666" rtl="0" eaLnBrk="1" fontAlgn="base" latinLnBrk="0" hangingPunct="1">
              <a:lnSpc>
                <a:spcPct val="100000"/>
              </a:lnSpc>
              <a:spcBef>
                <a:spcPct val="0"/>
              </a:spcBef>
              <a:spcAft>
                <a:spcPts val="450"/>
              </a:spcAft>
              <a:buClrTx/>
              <a:buSzTx/>
              <a:buFontTx/>
              <a:buNone/>
              <a:tabLst/>
              <a:defRPr/>
            </a:pP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Fonmarch, F.I.</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 lanzado en 1986, es el fondo más antiguo de España</a:t>
            </a:r>
          </a:p>
        </p:txBody>
      </p:sp>
      <p:sp>
        <p:nvSpPr>
          <p:cNvPr id="19" name="Rectángulo redondeado 24"/>
          <p:cNvSpPr/>
          <p:nvPr/>
        </p:nvSpPr>
        <p:spPr>
          <a:xfrm>
            <a:off x="639604" y="5264369"/>
            <a:ext cx="7075646" cy="668031"/>
          </a:xfrm>
          <a:prstGeom prst="roundRect">
            <a:avLst/>
          </a:prstGeom>
          <a:solidFill>
            <a:srgbClr val="B5D0CD">
              <a:alpha val="49804"/>
            </a:srgbClr>
          </a:solidFill>
          <a:ln w="9525" cap="flat" cmpd="sng" algn="ctr">
            <a:noFill/>
            <a:prstDash val="solid"/>
          </a:ln>
          <a:effectLst/>
        </p:spPr>
        <p:txBody>
          <a:bodyPr anchor="ctr"/>
          <a:lstStyle/>
          <a:p>
            <a:pPr marL="0" marR="0" lvl="0" indent="0" algn="l" defTabSz="372666" rtl="0" eaLnBrk="1" fontAlgn="base" latinLnBrk="0" hangingPunct="1">
              <a:lnSpc>
                <a:spcPct val="100000"/>
              </a:lnSpc>
              <a:spcBef>
                <a:spcPct val="0"/>
              </a:spcBef>
              <a:spcAft>
                <a:spcPts val="450"/>
              </a:spcAft>
              <a:buClrTx/>
              <a:buSzTx/>
              <a:buFontTx/>
              <a:buNone/>
              <a:tabLst/>
              <a:defRPr/>
            </a:pPr>
            <a:endPar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endParaRPr>
          </a:p>
          <a:p>
            <a:pPr marL="0" marR="0" lvl="0" indent="0" algn="l" defTabSz="372666" rtl="0" eaLnBrk="1" fontAlgn="base" latinLnBrk="0" hangingPunct="1">
              <a:lnSpc>
                <a:spcPct val="100000"/>
              </a:lnSpc>
              <a:spcBef>
                <a:spcPct val="0"/>
              </a:spcBef>
              <a:spcAft>
                <a:spcPts val="450"/>
              </a:spcAft>
              <a:buClrTx/>
              <a:buSzTx/>
              <a:buFontTx/>
              <a:buNone/>
              <a:tabLst/>
              <a:defRPr/>
            </a:pP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cs typeface="Gloriola" charset="0"/>
              </a:rPr>
              <a:t>Torrenova de Inversiones</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 n</a:t>
            </a:r>
            <a:r>
              <a:rPr kumimoji="0" lang="es-ES" alt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uestra SICAV más conservadora y todo un emblema de Banca March que acumula más de 25 años de éxito</a:t>
            </a:r>
            <a:r>
              <a:rPr kumimoji="0" lang="es-ES" altLang="es-ES" sz="1400" b="0" i="0" u="none" strike="noStrike" kern="0" cap="none" spc="0" normalizeH="0" baseline="0" noProof="0" dirty="0">
                <a:ln>
                  <a:noFill/>
                </a:ln>
                <a:solidFill>
                  <a:srgbClr val="323232"/>
                </a:solidFill>
                <a:effectLst/>
                <a:uLnTx/>
                <a:uFillTx/>
                <a:latin typeface="Gloriola" panose="02000000000000000000" pitchFamily="50" charset="0"/>
                <a:ea typeface="ＭＳ Ｐゴシック" charset="0"/>
                <a:cs typeface="Microsoft Sans Serif" panose="020B0604020202020204" pitchFamily="34" charset="0"/>
              </a:rPr>
              <a:t>.</a:t>
            </a:r>
            <a:endParaRPr kumimoji="0" lang="es-ES" altLang="es-ES" sz="1400" b="1" i="0" u="none" strike="noStrike" kern="0" cap="none" spc="0" normalizeH="0" baseline="0" noProof="0" dirty="0">
              <a:ln>
                <a:noFill/>
              </a:ln>
              <a:solidFill>
                <a:srgbClr val="181818"/>
              </a:solidFill>
              <a:effectLst/>
              <a:uLnTx/>
              <a:uFillTx/>
              <a:latin typeface="Gloriola Light" panose="02000000000000000000" pitchFamily="50" charset="0"/>
              <a:ea typeface="ＭＳ Ｐゴシック" charset="0"/>
              <a:cs typeface="Microsoft Sans Serif" panose="020B0604020202020204" pitchFamily="34" charset="0"/>
            </a:endParaRPr>
          </a:p>
          <a:p>
            <a:pPr marL="0" marR="0" lvl="0" indent="0" algn="l" defTabSz="372666" rtl="0" eaLnBrk="1" fontAlgn="base" latinLnBrk="0" hangingPunct="1">
              <a:lnSpc>
                <a:spcPct val="100000"/>
              </a:lnSpc>
              <a:spcBef>
                <a:spcPct val="0"/>
              </a:spcBef>
              <a:spcAft>
                <a:spcPts val="450"/>
              </a:spcAft>
              <a:buClrTx/>
              <a:buSzTx/>
              <a:buFontTx/>
              <a:buNone/>
              <a:tabLst/>
              <a:defRPr/>
            </a:pPr>
            <a:endPar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endParaRPr>
          </a:p>
        </p:txBody>
      </p:sp>
      <p:pic>
        <p:nvPicPr>
          <p:cNvPr id="20" name="Imagen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104" y="2969432"/>
            <a:ext cx="961456" cy="67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n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7104" y="3739086"/>
            <a:ext cx="2679012" cy="69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p:cNvPicPr>
            <a:picLocks noChangeAspect="1" noChangeArrowheads="1"/>
          </p:cNvPicPr>
          <p:nvPr/>
        </p:nvPicPr>
        <p:blipFill>
          <a:blip r:embed="rId5" cstate="email"/>
          <a:srcRect/>
          <a:stretch>
            <a:fillRect/>
          </a:stretch>
        </p:blipFill>
        <p:spPr bwMode="auto">
          <a:xfrm>
            <a:off x="7972456" y="4565991"/>
            <a:ext cx="919330" cy="1296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3"/>
          <p:cNvPicPr>
            <a:picLocks noChangeAspect="1" noChangeArrowheads="1"/>
          </p:cNvPicPr>
          <p:nvPr/>
        </p:nvPicPr>
        <p:blipFill>
          <a:blip r:embed="rId6" cstate="email"/>
          <a:srcRect/>
          <a:stretch>
            <a:fillRect/>
          </a:stretch>
        </p:blipFill>
        <p:spPr bwMode="auto">
          <a:xfrm>
            <a:off x="8815774" y="4548105"/>
            <a:ext cx="925721" cy="13124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4"/>
          <p:cNvPicPr>
            <a:picLocks noChangeAspect="1" noChangeArrowheads="1"/>
          </p:cNvPicPr>
          <p:nvPr/>
        </p:nvPicPr>
        <p:blipFill>
          <a:blip r:embed="rId7" cstate="email"/>
          <a:srcRect/>
          <a:stretch>
            <a:fillRect/>
          </a:stretch>
        </p:blipFill>
        <p:spPr bwMode="auto">
          <a:xfrm>
            <a:off x="9566544" y="4558901"/>
            <a:ext cx="926559" cy="1313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n 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58939" y="1453607"/>
            <a:ext cx="1386005" cy="605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ángulo redondeado 24"/>
          <p:cNvSpPr/>
          <p:nvPr/>
        </p:nvSpPr>
        <p:spPr>
          <a:xfrm>
            <a:off x="628439" y="2208970"/>
            <a:ext cx="7075646" cy="668031"/>
          </a:xfrm>
          <a:prstGeom prst="roundRect">
            <a:avLst/>
          </a:prstGeom>
          <a:solidFill>
            <a:srgbClr val="B5D0CD">
              <a:alpha val="49804"/>
            </a:srgbClr>
          </a:solidFill>
          <a:ln w="9525" cap="flat" cmpd="sng" algn="ctr">
            <a:noFill/>
            <a:prstDash val="solid"/>
          </a:ln>
          <a:effectLst/>
        </p:spPr>
        <p:txBody>
          <a:bodyPr anchor="ctr"/>
          <a:lstStyle/>
          <a:p>
            <a:pPr marL="0" marR="0" lvl="0" indent="0" algn="l" defTabSz="372666" rtl="0" eaLnBrk="1" fontAlgn="base" latinLnBrk="0" hangingPunct="1">
              <a:lnSpc>
                <a:spcPct val="100000"/>
              </a:lnSpc>
              <a:spcBef>
                <a:spcPct val="0"/>
              </a:spcBef>
              <a:spcAft>
                <a:spcPts val="450"/>
              </a:spcAft>
              <a:buClrTx/>
              <a:buSzTx/>
              <a:buFontTx/>
              <a:buNone/>
              <a:tabLst/>
              <a:defRPr/>
            </a:pP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rPr>
              <a:t>Política de Inversión Sostenible y Responsable desde 2021: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inclusión en el análisis de aspectos medioambientales, sociales y de gobiernos corporativo (ASG), además de los criterios financieros cuantitativos y cualitativos que tradicionalmente se aplican</a:t>
            </a:r>
          </a:p>
        </p:txBody>
      </p:sp>
      <p:sp>
        <p:nvSpPr>
          <p:cNvPr id="27" name="Rectángulo redondeado 14"/>
          <p:cNvSpPr/>
          <p:nvPr/>
        </p:nvSpPr>
        <p:spPr>
          <a:xfrm>
            <a:off x="639604" y="2982719"/>
            <a:ext cx="7075646" cy="666318"/>
          </a:xfrm>
          <a:prstGeom prst="roundRect">
            <a:avLst/>
          </a:prstGeom>
          <a:solidFill>
            <a:srgbClr val="DAD8D6"/>
          </a:solidFill>
          <a:ln w="9525" cap="flat" cmpd="sng" algn="ctr">
            <a:noFill/>
            <a:prstDash val="solid"/>
          </a:ln>
          <a:effectLst/>
        </p:spPr>
        <p:txBody>
          <a:bodyPr anchor="ctr"/>
          <a:lstStyle/>
          <a:p>
            <a:pPr marL="0" marR="0" lvl="0" indent="0" algn="l" defTabSz="372666" rtl="0" eaLnBrk="1" fontAlgn="base" latinLnBrk="0" hangingPunct="1">
              <a:lnSpc>
                <a:spcPct val="100000"/>
              </a:lnSpc>
              <a:spcBef>
                <a:spcPct val="0"/>
              </a:spcBef>
              <a:spcAft>
                <a:spcPts val="358"/>
              </a:spcAft>
              <a:buClrTx/>
              <a:buSzTx/>
              <a:buFontTx/>
              <a:buNone/>
              <a:tabLst/>
              <a:defRPr/>
            </a:pP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Premio Expansión </a:t>
            </a:r>
            <a:r>
              <a:rPr kumimoji="0" lang="es-ES" sz="1400" b="0" i="0" u="none" strike="noStrike" kern="0" cap="none" spc="0" normalizeH="0" baseline="0" noProof="0" dirty="0" smtClean="0">
                <a:ln>
                  <a:noFill/>
                </a:ln>
                <a:solidFill>
                  <a:srgbClr val="006455"/>
                </a:solidFill>
                <a:effectLst/>
                <a:uLnTx/>
                <a:uFillTx/>
                <a:latin typeface="Gloriola" panose="02000000000000000000" pitchFamily="2" charset="0"/>
                <a:ea typeface="ＭＳ Ｐゴシック" charset="0"/>
              </a:rPr>
              <a:t>All</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f</a:t>
            </a:r>
            <a:r>
              <a:rPr kumimoji="0" lang="es-ES" sz="1400" b="0" i="0" u="none" strike="noStrike" kern="0" cap="none" spc="0" normalizeH="0" baseline="0" noProof="0" dirty="0" smtClean="0">
                <a:ln>
                  <a:noFill/>
                </a:ln>
                <a:solidFill>
                  <a:srgbClr val="006455"/>
                </a:solidFill>
                <a:effectLst/>
                <a:uLnTx/>
                <a:uFillTx/>
                <a:latin typeface="Gloriola" panose="02000000000000000000" pitchFamily="2" charset="0"/>
                <a:ea typeface="ＭＳ Ｐゴシック" charset="0"/>
              </a:rPr>
              <a:t>unds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rPr>
              <a:t>Mejor Gestora de Renta Variable de España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2018 y </a:t>
            </a: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rPr>
              <a:t>Mejor Fondo de Renta Variable de España </a:t>
            </a:r>
            <a:r>
              <a:rPr kumimoji="0" lang="es-ES" sz="1400" b="0" i="0" u="none" strike="noStrike" kern="0" cap="none" spc="0" normalizeH="0" baseline="0" noProof="0" dirty="0">
                <a:ln>
                  <a:noFill/>
                </a:ln>
                <a:solidFill>
                  <a:srgbClr val="006455"/>
                </a:solidFill>
                <a:effectLst/>
                <a:uLnTx/>
                <a:uFillTx/>
                <a:latin typeface="Gloriola" panose="02000000000000000000" pitchFamily="2" charset="0"/>
                <a:ea typeface="ＭＳ Ｐゴシック" charset="0"/>
              </a:rPr>
              <a:t>2021 para March International Iberia</a:t>
            </a:r>
          </a:p>
        </p:txBody>
      </p:sp>
      <p:pic>
        <p:nvPicPr>
          <p:cNvPr id="28" name="Imagen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6417" y="2960548"/>
            <a:ext cx="994415" cy="69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CuadroTexto 28"/>
          <p:cNvSpPr txBox="1"/>
          <p:nvPr/>
        </p:nvSpPr>
        <p:spPr>
          <a:xfrm>
            <a:off x="8246163" y="2245793"/>
            <a:ext cx="1707462" cy="523220"/>
          </a:xfrm>
          <a:prstGeom prst="rect">
            <a:avLst/>
          </a:prstGeom>
          <a:noFill/>
        </p:spPr>
        <p:txBody>
          <a:bodyPr wrap="square" rtlCol="0">
            <a:spAutoFit/>
          </a:bodyPr>
          <a:lstStyle/>
          <a:p>
            <a:pPr marL="0" marR="0" lvl="0" indent="0" algn="ctr" defTabSz="496888" rtl="0" eaLnBrk="1" fontAlgn="base" latinLnBrk="0" hangingPunct="1">
              <a:lnSpc>
                <a:spcPct val="100000"/>
              </a:lnSpc>
              <a:spcBef>
                <a:spcPct val="0"/>
              </a:spcBef>
              <a:spcAft>
                <a:spcPct val="0"/>
              </a:spcAft>
              <a:buClrTx/>
              <a:buSzTx/>
              <a:buFontTx/>
              <a:buNone/>
              <a:tabLst/>
              <a:defRPr/>
            </a:pPr>
            <a:r>
              <a:rPr kumimoji="0" lang="es-ES" sz="1400" b="1" i="0" u="none" strike="noStrike" kern="0" cap="none" spc="0" normalizeH="0" baseline="0" noProof="0" dirty="0">
                <a:ln>
                  <a:noFill/>
                </a:ln>
                <a:solidFill>
                  <a:srgbClr val="016557"/>
                </a:solidFill>
                <a:effectLst/>
                <a:uLnTx/>
                <a:uFillTx/>
                <a:latin typeface="Gloriola SemiBold" panose="02000000000000000000" pitchFamily="2" charset="77"/>
                <a:ea typeface="ＭＳ Ｐゴシック" charset="0"/>
              </a:rPr>
              <a:t>Firmantes UNPRI y Global Compact</a:t>
            </a:r>
          </a:p>
        </p:txBody>
      </p:sp>
    </p:spTree>
    <p:extLst>
      <p:ext uri="{BB962C8B-B14F-4D97-AF65-F5344CB8AC3E}">
        <p14:creationId xmlns:p14="http://schemas.microsoft.com/office/powerpoint/2010/main" val="3000276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p:cNvSpPr txBox="1">
            <a:spLocks/>
          </p:cNvSpPr>
          <p:nvPr/>
        </p:nvSpPr>
        <p:spPr>
          <a:xfrm>
            <a:off x="602775" y="396255"/>
            <a:ext cx="8211843" cy="936104"/>
          </a:xfrm>
          <a:prstGeom prst="rect">
            <a:avLst/>
          </a:prstGeom>
          <a:noFill/>
          <a:ln>
            <a:noFill/>
          </a:ln>
        </p:spPr>
        <p:txBody>
          <a:bodyPr spcFirstLastPara="1" vert="horz" wrap="square" lIns="91425" tIns="91425" rIns="91425" bIns="91425" rtlCol="0"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2700" b="0" i="0" u="none" strike="noStrike" kern="0" cap="none" spc="0" normalizeH="0" baseline="0" noProof="0" dirty="0" smtClean="0">
                <a:ln>
                  <a:noFill/>
                </a:ln>
                <a:solidFill>
                  <a:srgbClr val="036456"/>
                </a:solidFill>
                <a:effectLst/>
                <a:uLnTx/>
                <a:uFillTx/>
                <a:latin typeface="Gloriola Light" panose="02000000000000000000" pitchFamily="50" charset="0"/>
                <a:ea typeface="Gloriola Std Medium" charset="0"/>
                <a:cs typeface="Gloriola Std Medium" charset="0"/>
              </a:rPr>
              <a:t>Equipo de Gestión</a:t>
            </a:r>
            <a:endParaRPr kumimoji="0" lang="es-ES" sz="2700" b="0" i="0" u="none" strike="noStrike" kern="0" cap="none" spc="0" normalizeH="0" baseline="0" noProof="0" dirty="0">
              <a:ln>
                <a:noFill/>
              </a:ln>
              <a:solidFill>
                <a:srgbClr val="036456"/>
              </a:solidFill>
              <a:effectLst/>
              <a:uLnTx/>
              <a:uFillTx/>
              <a:latin typeface="Gloriola Light" panose="02000000000000000000" pitchFamily="50" charset="0"/>
              <a:ea typeface="Gloriola Std Medium" charset="0"/>
              <a:cs typeface="Gloriola Std Medium" charset="0"/>
            </a:endParaRPr>
          </a:p>
        </p:txBody>
      </p:sp>
      <p:pic>
        <p:nvPicPr>
          <p:cNvPr id="7" name="Imagen 6"/>
          <p:cNvPicPr>
            <a:picLocks noChangeAspect="1"/>
          </p:cNvPicPr>
          <p:nvPr/>
        </p:nvPicPr>
        <p:blipFill>
          <a:blip r:embed="rId2"/>
          <a:stretch>
            <a:fillRect/>
          </a:stretch>
        </p:blipFill>
        <p:spPr>
          <a:xfrm>
            <a:off x="9749599" y="7146444"/>
            <a:ext cx="466790" cy="381053"/>
          </a:xfrm>
          <a:prstGeom prst="rect">
            <a:avLst/>
          </a:prstGeom>
        </p:spPr>
      </p:pic>
      <p:pic>
        <p:nvPicPr>
          <p:cNvPr id="6" name="Imagen 5">
            <a:extLst>
              <a:ext uri="{FF2B5EF4-FFF2-40B4-BE49-F238E27FC236}">
                <a16:creationId xmlns:a16="http://schemas.microsoft.com/office/drawing/2014/main" id="{22AAF5DF-BFFD-E1CA-8B2A-2176DCC11046}"/>
              </a:ext>
            </a:extLst>
          </p:cNvPr>
          <p:cNvPicPr>
            <a:picLocks noChangeAspect="1"/>
          </p:cNvPicPr>
          <p:nvPr/>
        </p:nvPicPr>
        <p:blipFill>
          <a:blip r:embed="rId3"/>
          <a:stretch>
            <a:fillRect/>
          </a:stretch>
        </p:blipFill>
        <p:spPr>
          <a:xfrm>
            <a:off x="517619" y="1092907"/>
            <a:ext cx="9807481" cy="5581951"/>
          </a:xfrm>
          <a:prstGeom prst="rect">
            <a:avLst/>
          </a:prstGeom>
        </p:spPr>
      </p:pic>
    </p:spTree>
    <p:extLst>
      <p:ext uri="{BB962C8B-B14F-4D97-AF65-F5344CB8AC3E}">
        <p14:creationId xmlns:p14="http://schemas.microsoft.com/office/powerpoint/2010/main" val="106602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p:cNvSpPr txBox="1">
            <a:spLocks/>
          </p:cNvSpPr>
          <p:nvPr/>
        </p:nvSpPr>
        <p:spPr>
          <a:xfrm>
            <a:off x="602775" y="396255"/>
            <a:ext cx="8211843" cy="936104"/>
          </a:xfrm>
          <a:prstGeom prst="rect">
            <a:avLst/>
          </a:prstGeom>
          <a:noFill/>
          <a:ln>
            <a:noFill/>
          </a:ln>
        </p:spPr>
        <p:txBody>
          <a:bodyPr spcFirstLastPara="1" vert="horz" wrap="square" lIns="91425" tIns="91425" rIns="91425" bIns="91425" rtlCol="0"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2700" b="0" i="0" u="none" strike="noStrike" kern="0" cap="none" spc="0" normalizeH="0" baseline="0" noProof="0" dirty="0">
                <a:ln>
                  <a:noFill/>
                </a:ln>
                <a:solidFill>
                  <a:srgbClr val="036456"/>
                </a:solidFill>
                <a:effectLst/>
                <a:uLnTx/>
                <a:uFillTx/>
                <a:latin typeface="Gloriola Light" panose="02000000000000000000" pitchFamily="50" charset="0"/>
                <a:ea typeface="Gloriola Std Medium" charset="0"/>
                <a:cs typeface="Gloriola Std Medium" charset="0"/>
              </a:rPr>
              <a:t>March Asset Management</a:t>
            </a:r>
          </a:p>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1800" b="0" i="0" u="none" strike="noStrike" kern="0" cap="none" spc="0" normalizeH="0" baseline="0" noProof="0" dirty="0">
                <a:ln>
                  <a:noFill/>
                </a:ln>
                <a:solidFill>
                  <a:srgbClr val="036456"/>
                </a:solidFill>
                <a:effectLst/>
                <a:uLnTx/>
                <a:uFillTx/>
                <a:latin typeface="Gloriola Light" panose="02000000000000000000" pitchFamily="2" charset="77"/>
                <a:ea typeface="Gloriola Std Medium" charset="0"/>
                <a:cs typeface="Gloriola Std Medium" charset="0"/>
              </a:rPr>
              <a:t>Gama de fondos</a:t>
            </a:r>
          </a:p>
        </p:txBody>
      </p:sp>
      <p:sp>
        <p:nvSpPr>
          <p:cNvPr id="4" name="CuadroTexto 3"/>
          <p:cNvSpPr txBox="1"/>
          <p:nvPr/>
        </p:nvSpPr>
        <p:spPr>
          <a:xfrm>
            <a:off x="602775" y="7229249"/>
            <a:ext cx="4775946" cy="215444"/>
          </a:xfrm>
          <a:prstGeom prst="rect">
            <a:avLst/>
          </a:prstGeom>
          <a:noFill/>
        </p:spPr>
        <p:txBody>
          <a:bodyPr wrap="square" rtlCol="0">
            <a:spAutoFit/>
          </a:bodyPr>
          <a:lstStyle/>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800" b="0" i="0" u="none" strike="noStrike" kern="1200" cap="none" spc="0" normalizeH="0" baseline="0" noProof="0" dirty="0">
                <a:ln>
                  <a:noFill/>
                </a:ln>
                <a:solidFill>
                  <a:srgbClr val="414C4C"/>
                </a:solidFill>
                <a:effectLst/>
                <a:uLnTx/>
                <a:uFillTx/>
                <a:latin typeface="Gloriola" panose="02000000000000000000" pitchFamily="50" charset="0"/>
                <a:ea typeface="ＭＳ Ｐゴシック" charset="0"/>
              </a:rPr>
              <a:t>* March International Lux</a:t>
            </a:r>
          </a:p>
        </p:txBody>
      </p:sp>
      <p:pic>
        <p:nvPicPr>
          <p:cNvPr id="7" name="Imagen 6"/>
          <p:cNvPicPr>
            <a:picLocks noChangeAspect="1"/>
          </p:cNvPicPr>
          <p:nvPr/>
        </p:nvPicPr>
        <p:blipFill>
          <a:blip r:embed="rId2"/>
          <a:stretch>
            <a:fillRect/>
          </a:stretch>
        </p:blipFill>
        <p:spPr>
          <a:xfrm>
            <a:off x="9749599" y="7146444"/>
            <a:ext cx="466790" cy="381053"/>
          </a:xfrm>
          <a:prstGeom prst="rect">
            <a:avLst/>
          </a:prstGeom>
        </p:spPr>
      </p:pic>
      <p:pic>
        <p:nvPicPr>
          <p:cNvPr id="8" name="Imagen 7"/>
          <p:cNvPicPr>
            <a:picLocks noChangeAspect="1"/>
          </p:cNvPicPr>
          <p:nvPr/>
        </p:nvPicPr>
        <p:blipFill>
          <a:blip r:embed="rId3"/>
          <a:stretch>
            <a:fillRect/>
          </a:stretch>
        </p:blipFill>
        <p:spPr>
          <a:xfrm>
            <a:off x="684003" y="1200149"/>
            <a:ext cx="9485329" cy="5946295"/>
          </a:xfrm>
          <a:prstGeom prst="rect">
            <a:avLst/>
          </a:prstGeom>
        </p:spPr>
      </p:pic>
    </p:spTree>
    <p:extLst>
      <p:ext uri="{BB962C8B-B14F-4D97-AF65-F5344CB8AC3E}">
        <p14:creationId xmlns:p14="http://schemas.microsoft.com/office/powerpoint/2010/main" val="312404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1"/>
          <p:cNvSpPr txBox="1">
            <a:spLocks/>
          </p:cNvSpPr>
          <p:nvPr/>
        </p:nvSpPr>
        <p:spPr>
          <a:xfrm>
            <a:off x="602775" y="396255"/>
            <a:ext cx="8211843" cy="936104"/>
          </a:xfrm>
          <a:prstGeom prst="rect">
            <a:avLst/>
          </a:prstGeom>
          <a:noFill/>
          <a:ln>
            <a:noFill/>
          </a:ln>
        </p:spPr>
        <p:txBody>
          <a:bodyPr spcFirstLastPara="1" vert="horz" wrap="square" lIns="91425" tIns="91425" rIns="91425" bIns="91425" rtlCol="0" anchor="t" anchorCtr="0">
            <a:noAutofit/>
          </a:bodyPr>
          <a:lstStyle>
            <a:lvl1pPr marL="171446" indent="-171446" algn="l" defTabSz="685783" rtl="0" eaLnBrk="1" latinLnBrk="0" hangingPunct="1">
              <a:lnSpc>
                <a:spcPct val="90000"/>
              </a:lnSpc>
              <a:spcBef>
                <a:spcPts val="750"/>
              </a:spcBef>
              <a:buFont typeface="Arial" panose="020B0604020202020204" pitchFamily="34" charset="0"/>
              <a:buChar char="•"/>
              <a:defRPr sz="1800" b="0" i="0" kern="1200">
                <a:solidFill>
                  <a:srgbClr val="444E47"/>
                </a:solidFill>
                <a:latin typeface="Gloriola" panose="02000000000000000000" pitchFamily="2" charset="77"/>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500" b="0" i="0" kern="1200">
                <a:solidFill>
                  <a:srgbClr val="444E47"/>
                </a:solidFill>
                <a:latin typeface="Gloriola" panose="02000000000000000000" pitchFamily="2" charset="77"/>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200" b="0" i="0" kern="1200">
                <a:solidFill>
                  <a:srgbClr val="444E47"/>
                </a:solidFill>
                <a:latin typeface="Gloriola" panose="02000000000000000000" pitchFamily="2" charset="77"/>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900" b="0" i="0" kern="1200">
                <a:solidFill>
                  <a:srgbClr val="444E47"/>
                </a:solidFill>
                <a:latin typeface="Gloriola" panose="02000000000000000000" pitchFamily="2" charset="77"/>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2700" b="0" i="0" u="none" strike="noStrike" kern="0" cap="none" spc="0" normalizeH="0" baseline="0" noProof="0" dirty="0">
                <a:ln>
                  <a:noFill/>
                </a:ln>
                <a:solidFill>
                  <a:srgbClr val="036456"/>
                </a:solidFill>
                <a:effectLst/>
                <a:uLnTx/>
                <a:uFillTx/>
                <a:latin typeface="Gloriola Light" panose="02000000000000000000" pitchFamily="50" charset="0"/>
                <a:ea typeface="Gloriola Std Medium" charset="0"/>
                <a:cs typeface="Gloriola Std Medium" charset="0"/>
              </a:rPr>
              <a:t>March Asset Management</a:t>
            </a:r>
          </a:p>
          <a:p>
            <a:pPr marL="0" marR="0" lvl="0" indent="0" algn="l" defTabSz="685783" rtl="0" eaLnBrk="1" fontAlgn="auto" latinLnBrk="0" hangingPunct="1">
              <a:lnSpc>
                <a:spcPct val="90000"/>
              </a:lnSpc>
              <a:spcBef>
                <a:spcPts val="0"/>
              </a:spcBef>
              <a:spcAft>
                <a:spcPts val="0"/>
              </a:spcAft>
              <a:buClr>
                <a:srgbClr val="036456"/>
              </a:buClr>
              <a:buSzPts val="2700"/>
              <a:buFont typeface="Arial" panose="020B0604020202020204" pitchFamily="34" charset="0"/>
              <a:buNone/>
              <a:tabLst/>
              <a:defRPr/>
            </a:pPr>
            <a:r>
              <a:rPr kumimoji="0" lang="es-ES" sz="1800" b="0" i="0" u="none" strike="noStrike" kern="0" cap="none" spc="0" normalizeH="0" baseline="0" noProof="0" dirty="0">
                <a:ln>
                  <a:noFill/>
                </a:ln>
                <a:solidFill>
                  <a:srgbClr val="036456"/>
                </a:solidFill>
                <a:effectLst/>
                <a:uLnTx/>
                <a:uFillTx/>
                <a:latin typeface="Gloriola Light" panose="02000000000000000000" pitchFamily="2" charset="77"/>
                <a:ea typeface="Gloriola Std Medium" charset="0"/>
                <a:cs typeface="Gloriola Std Medium" charset="0"/>
              </a:rPr>
              <a:t>Gama de fondos</a:t>
            </a:r>
          </a:p>
        </p:txBody>
      </p:sp>
      <p:pic>
        <p:nvPicPr>
          <p:cNvPr id="2" name="Imagen 1"/>
          <p:cNvPicPr>
            <a:picLocks noChangeAspect="1"/>
          </p:cNvPicPr>
          <p:nvPr/>
        </p:nvPicPr>
        <p:blipFill>
          <a:blip r:embed="rId2"/>
          <a:stretch>
            <a:fillRect/>
          </a:stretch>
        </p:blipFill>
        <p:spPr>
          <a:xfrm>
            <a:off x="688499" y="1209675"/>
            <a:ext cx="9436575" cy="5391477"/>
          </a:xfrm>
          <a:prstGeom prst="rect">
            <a:avLst/>
          </a:prstGeom>
        </p:spPr>
      </p:pic>
      <p:pic>
        <p:nvPicPr>
          <p:cNvPr id="3" name="Imagen 2"/>
          <p:cNvPicPr>
            <a:picLocks noChangeAspect="1"/>
          </p:cNvPicPr>
          <p:nvPr/>
        </p:nvPicPr>
        <p:blipFill>
          <a:blip r:embed="rId3"/>
          <a:stretch>
            <a:fillRect/>
          </a:stretch>
        </p:blipFill>
        <p:spPr>
          <a:xfrm>
            <a:off x="9891679" y="7033519"/>
            <a:ext cx="466790" cy="381053"/>
          </a:xfrm>
          <a:prstGeom prst="rect">
            <a:avLst/>
          </a:prstGeom>
        </p:spPr>
      </p:pic>
    </p:spTree>
    <p:extLst>
      <p:ext uri="{BB962C8B-B14F-4D97-AF65-F5344CB8AC3E}">
        <p14:creationId xmlns:p14="http://schemas.microsoft.com/office/powerpoint/2010/main" val="98803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4"/>
          </p:nvPr>
        </p:nvSpPr>
        <p:spPr>
          <a:xfrm>
            <a:off x="570218" y="952349"/>
            <a:ext cx="9591127" cy="5222320"/>
          </a:xfrm>
        </p:spPr>
        <p:txBody>
          <a:bodyPr/>
          <a:lstStyle/>
          <a:p>
            <a:pPr algn="just"/>
            <a:r>
              <a:rPr lang="es-ES" i="1" dirty="0"/>
              <a:t>Esto es una comunicación publicitaria. Consulte el folleto del UCITS y el documento de datos fundamentales para el inversor/ KIID antes de tomar cualquier decisión final de inversión, disponible en </a:t>
            </a:r>
            <a:r>
              <a:rPr lang="es-ES" i="1" dirty="0">
                <a:hlinkClick r:id="rId3"/>
              </a:rPr>
              <a:t>https://www.march-am.com/</a:t>
            </a:r>
            <a:r>
              <a:rPr lang="es-ES" i="1" dirty="0"/>
              <a:t>. Las inversiones descritas pueden conllevar una serie de riesgos descritos en el folleto y el KIID del fondo. Para mayor Información sobre nuestros criterios de inversión sostenible y responsable acceda a </a:t>
            </a:r>
            <a:r>
              <a:rPr lang="es-ES" i="1" dirty="0">
                <a:hlinkClick r:id="rId4"/>
              </a:rPr>
              <a:t>https://www.march-am.com/quienes-somos/inversion-sostenible-y-responsable/</a:t>
            </a:r>
            <a:endParaRPr lang="es-ES" i="1" dirty="0"/>
          </a:p>
          <a:p>
            <a:pPr algn="just"/>
            <a:r>
              <a:rPr lang="es-ES" i="1" dirty="0"/>
              <a:t>El contenido del presente documento tiene una finalidad meramente ilustrativa y no puede considerarse una recomendación de inversión o de contratación del producto al que hace referencia y ni siquiera una invitación a ofertar. Únicamente se ha elaborado para facilitar la decisión independiente e individual del inversor interesado, quien debe ser consciente de que el producto puede no ser adecuado para sus objetivos específicos de inversión, su posición financiera o patrimonial o su perfil de riesgo. Por consiguiente, deberá adoptar sus propias decisiones teniendo en cuenta dichas circunstancias y procurándose el asesoramiento especializado en materia fiscal, legal, financiera, regulatoria, contable o de cualquier otro tipo que, en su caso, precise.</a:t>
            </a:r>
          </a:p>
          <a:p>
            <a:pPr algn="just"/>
            <a:r>
              <a:rPr lang="es-ES" i="1" dirty="0"/>
              <a:t>Los términos contenidos en este documento están sujetos a eventuales variaciones por circunstancias del mercado, modificaciones legislativas, jurisprudenciales, de doctrina administrativa o por cualquier otro motivo, ajeno a </a:t>
            </a:r>
            <a:r>
              <a:rPr lang="en-US" i="1" dirty="0"/>
              <a:t>March Asset Management S.G.I.I.C., S.A.U. </a:t>
            </a:r>
            <a:r>
              <a:rPr lang="es-ES" i="1" dirty="0"/>
              <a:t>, que pudieran sobrevenir.</a:t>
            </a:r>
          </a:p>
          <a:p>
            <a:pPr algn="just"/>
            <a:r>
              <a:rPr lang="en-US" i="1" dirty="0"/>
              <a:t>March Asset Management S.G.I.I.C., S.A.U. </a:t>
            </a:r>
            <a:r>
              <a:rPr lang="es-ES" i="1" dirty="0"/>
              <a:t>no asume responsabilidad alguna por cualquier coste o pérdida, directa o indirecta, que pudiera derivarse del uso de este documento o de su contenido.</a:t>
            </a:r>
          </a:p>
          <a:p>
            <a:pPr algn="just"/>
            <a:r>
              <a:rPr lang="es-ES" i="1" dirty="0"/>
              <a:t>Ninguna parte de este documento puede ser copiada, fotocopiada o duplicada en modo alguno, forma o medio, redistribuida o citada. El contenido de este documento no está supervisado por la Comisión Nacional del Mercado de Valores.</a:t>
            </a:r>
          </a:p>
          <a:p>
            <a:pPr algn="just"/>
            <a:r>
              <a:rPr lang="es-ES" i="1" dirty="0"/>
              <a:t>La sociedad gestora podrá poner fin a los acuerdos concertados para la comercialización de sus organismos de inversión colectiva de conformidad con el artículo 93 bis de la Directiva 2009/65/CE.</a:t>
            </a:r>
          </a:p>
          <a:p>
            <a:pPr algn="just">
              <a:spcAft>
                <a:spcPts val="600"/>
              </a:spcAft>
            </a:pPr>
            <a:endParaRPr lang="es-ES" i="1" dirty="0"/>
          </a:p>
          <a:p>
            <a:pPr algn="just">
              <a:spcAft>
                <a:spcPts val="600"/>
              </a:spcAft>
            </a:pPr>
            <a:r>
              <a:rPr lang="es-ES" dirty="0"/>
              <a:t>Para mayor información, por favor contactar:</a:t>
            </a:r>
          </a:p>
          <a:p>
            <a:pPr algn="just">
              <a:spcAft>
                <a:spcPts val="600"/>
              </a:spcAft>
            </a:pPr>
            <a:r>
              <a:rPr lang="es-ES" dirty="0"/>
              <a:t>March A.M.	</a:t>
            </a:r>
          </a:p>
          <a:p>
            <a:pPr algn="just">
              <a:spcAft>
                <a:spcPts val="600"/>
              </a:spcAft>
            </a:pPr>
            <a:r>
              <a:rPr lang="es-ES" dirty="0"/>
              <a:t>Castelló, 74, 28006 Madrid, España.			</a:t>
            </a:r>
          </a:p>
          <a:p>
            <a:pPr algn="just">
              <a:spcAft>
                <a:spcPts val="600"/>
              </a:spcAft>
            </a:pPr>
            <a:r>
              <a:rPr lang="es-ES" dirty="0"/>
              <a:t>+34 91 426 37 00													</a:t>
            </a:r>
          </a:p>
          <a:p>
            <a:pPr algn="just">
              <a:spcAft>
                <a:spcPts val="600"/>
              </a:spcAft>
            </a:pPr>
            <a:r>
              <a:rPr lang="es-ES" dirty="0"/>
              <a:t>www.march-am.com					</a:t>
            </a:r>
          </a:p>
          <a:p>
            <a:pPr algn="just">
              <a:spcAft>
                <a:spcPts val="600"/>
              </a:spcAft>
            </a:pPr>
            <a:r>
              <a:rPr lang="es-ES" dirty="0"/>
              <a:t>www.bancamarch.es</a:t>
            </a:r>
          </a:p>
        </p:txBody>
      </p:sp>
      <p:sp>
        <p:nvSpPr>
          <p:cNvPr id="9" name="Marcador de texto 8"/>
          <p:cNvSpPr>
            <a:spLocks noGrp="1"/>
          </p:cNvSpPr>
          <p:nvPr>
            <p:ph type="body" sz="quarter" idx="12"/>
          </p:nvPr>
        </p:nvSpPr>
        <p:spPr>
          <a:noFill/>
          <a:ln>
            <a:noFill/>
          </a:ln>
        </p:spPr>
        <p:txBody>
          <a:bodyPr spcFirstLastPara="1" vert="horz" wrap="square" lIns="91425" tIns="91425" rIns="91425" bIns="91425" rtlCol="0" anchor="t" anchorCtr="0">
            <a:noAutofit/>
          </a:bodyPr>
          <a:lstStyle/>
          <a:p>
            <a:pPr defTabSz="685783" fontAlgn="auto">
              <a:lnSpc>
                <a:spcPct val="90000"/>
              </a:lnSpc>
              <a:buClr>
                <a:srgbClr val="036456"/>
              </a:buClr>
              <a:buSzPts val="2700"/>
              <a:buFont typeface="Arial" panose="020B0604020202020204" pitchFamily="34" charset="0"/>
            </a:pPr>
            <a:r>
              <a:rPr lang="es-ES" sz="2700" kern="0" dirty="0">
                <a:solidFill>
                  <a:srgbClr val="036456"/>
                </a:solidFill>
                <a:latin typeface="Gloriola Light" panose="02000000000000000000" pitchFamily="50" charset="0"/>
                <a:ea typeface="Gloriola Std Medium" charset="0"/>
                <a:cs typeface="Gloriola Std Medium" charset="0"/>
              </a:rPr>
              <a:t>Advertencia legal</a:t>
            </a:r>
          </a:p>
        </p:txBody>
      </p:sp>
      <p:sp>
        <p:nvSpPr>
          <p:cNvPr id="11" name="4 CuadroTexto"/>
          <p:cNvSpPr txBox="1"/>
          <p:nvPr/>
        </p:nvSpPr>
        <p:spPr>
          <a:xfrm>
            <a:off x="5365781" y="5025077"/>
            <a:ext cx="4674692" cy="1754326"/>
          </a:xfrm>
          <a:prstGeom prst="rect">
            <a:avLst/>
          </a:prstGeom>
          <a:solidFill>
            <a:schemeClr val="accent1">
              <a:lumMod val="20000"/>
              <a:lumOff val="80000"/>
            </a:schemeClr>
          </a:solidFill>
        </p:spPr>
        <p:txBody>
          <a:bodyPr wrap="square">
            <a:spAutoFit/>
          </a:bodyPr>
          <a:lstStyle>
            <a:defPPr>
              <a:defRPr lang="es-ES"/>
            </a:defPPr>
            <a:lvl1pPr algn="l" defTabSz="496888" rtl="0" fontAlgn="base">
              <a:spcBef>
                <a:spcPct val="0"/>
              </a:spcBef>
              <a:spcAft>
                <a:spcPct val="0"/>
              </a:spcAft>
              <a:defRPr sz="2000" kern="1200">
                <a:solidFill>
                  <a:schemeClr val="tx1"/>
                </a:solidFill>
                <a:latin typeface="Arial" charset="0"/>
                <a:ea typeface="ＭＳ Ｐゴシック" pitchFamily="34" charset="-128"/>
                <a:cs typeface="Arial" charset="0"/>
              </a:defRPr>
            </a:lvl1pPr>
            <a:lvl2pPr marL="496888" indent="-39688" algn="l" defTabSz="496888" rtl="0" fontAlgn="base">
              <a:spcBef>
                <a:spcPct val="0"/>
              </a:spcBef>
              <a:spcAft>
                <a:spcPct val="0"/>
              </a:spcAft>
              <a:defRPr sz="2000" kern="1200">
                <a:solidFill>
                  <a:schemeClr val="tx1"/>
                </a:solidFill>
                <a:latin typeface="Arial" charset="0"/>
                <a:ea typeface="ＭＳ Ｐゴシック" pitchFamily="34" charset="-128"/>
                <a:cs typeface="Arial" charset="0"/>
              </a:defRPr>
            </a:lvl2pPr>
            <a:lvl3pPr marL="995363" indent="-80963" algn="l" defTabSz="496888" rtl="0" fontAlgn="base">
              <a:spcBef>
                <a:spcPct val="0"/>
              </a:spcBef>
              <a:spcAft>
                <a:spcPct val="0"/>
              </a:spcAft>
              <a:defRPr sz="2000" kern="1200">
                <a:solidFill>
                  <a:schemeClr val="tx1"/>
                </a:solidFill>
                <a:latin typeface="Arial" charset="0"/>
                <a:ea typeface="ＭＳ Ｐゴシック" pitchFamily="34" charset="-128"/>
                <a:cs typeface="Arial" charset="0"/>
              </a:defRPr>
            </a:lvl3pPr>
            <a:lvl4pPr marL="1492250" indent="-120650" algn="l" defTabSz="496888" rtl="0" fontAlgn="base">
              <a:spcBef>
                <a:spcPct val="0"/>
              </a:spcBef>
              <a:spcAft>
                <a:spcPct val="0"/>
              </a:spcAft>
              <a:defRPr sz="2000" kern="1200">
                <a:solidFill>
                  <a:schemeClr val="tx1"/>
                </a:solidFill>
                <a:latin typeface="Arial" charset="0"/>
                <a:ea typeface="ＭＳ Ｐゴシック" pitchFamily="34" charset="-128"/>
                <a:cs typeface="Arial" charset="0"/>
              </a:defRPr>
            </a:lvl4pPr>
            <a:lvl5pPr marL="1990725" indent="-161925" algn="l" defTabSz="496888" rtl="0" fontAlgn="base">
              <a:spcBef>
                <a:spcPct val="0"/>
              </a:spcBef>
              <a:spcAft>
                <a:spcPct val="0"/>
              </a:spcAft>
              <a:defRPr sz="2000" kern="1200">
                <a:solidFill>
                  <a:schemeClr val="tx1"/>
                </a:solidFill>
                <a:latin typeface="Arial" charset="0"/>
                <a:ea typeface="ＭＳ Ｐゴシック" pitchFamily="34" charset="-128"/>
                <a:cs typeface="Arial" charset="0"/>
              </a:defRPr>
            </a:lvl5pPr>
            <a:lvl6pPr marL="2286000" algn="l" defTabSz="914400" rtl="0" eaLnBrk="1" latinLnBrk="0" hangingPunct="1">
              <a:defRPr sz="2000" kern="1200">
                <a:solidFill>
                  <a:schemeClr val="tx1"/>
                </a:solidFill>
                <a:latin typeface="Arial" charset="0"/>
                <a:ea typeface="ＭＳ Ｐゴシック" pitchFamily="34" charset="-128"/>
                <a:cs typeface="Arial" charset="0"/>
              </a:defRPr>
            </a:lvl6pPr>
            <a:lvl7pPr marL="2743200" algn="l" defTabSz="914400" rtl="0" eaLnBrk="1" latinLnBrk="0" hangingPunct="1">
              <a:defRPr sz="2000" kern="1200">
                <a:solidFill>
                  <a:schemeClr val="tx1"/>
                </a:solidFill>
                <a:latin typeface="Arial" charset="0"/>
                <a:ea typeface="ＭＳ Ｐゴシック" pitchFamily="34" charset="-128"/>
                <a:cs typeface="Arial" charset="0"/>
              </a:defRPr>
            </a:lvl7pPr>
            <a:lvl8pPr marL="3200400" algn="l" defTabSz="914400" rtl="0" eaLnBrk="1" latinLnBrk="0" hangingPunct="1">
              <a:defRPr sz="2000" kern="1200">
                <a:solidFill>
                  <a:schemeClr val="tx1"/>
                </a:solidFill>
                <a:latin typeface="Arial" charset="0"/>
                <a:ea typeface="ＭＳ Ｐゴシック" pitchFamily="34" charset="-128"/>
                <a:cs typeface="Arial" charset="0"/>
              </a:defRPr>
            </a:lvl8pPr>
            <a:lvl9pPr marL="3657600" algn="l" defTabSz="914400" rtl="0" eaLnBrk="1" latinLnBrk="0" hangingPunct="1">
              <a:defRPr sz="2000" kern="1200">
                <a:solidFill>
                  <a:schemeClr val="tx1"/>
                </a:solidFill>
                <a:latin typeface="Arial" charset="0"/>
                <a:ea typeface="ＭＳ Ｐゴシック" pitchFamily="34" charset="-128"/>
                <a:cs typeface="Arial" charset="0"/>
              </a:defRPr>
            </a:lvl9pPr>
          </a:lstStyle>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1200" b="1" i="0" u="none" strike="noStrike" kern="1200" cap="none" spc="0" normalizeH="0" baseline="0" noProof="0" dirty="0">
                <a:ln>
                  <a:noFill/>
                </a:ln>
                <a:solidFill>
                  <a:srgbClr val="404040"/>
                </a:solidFill>
                <a:effectLst/>
                <a:uLnTx/>
                <a:uFillTx/>
                <a:latin typeface="Gloriola" pitchFamily="2" charset="0"/>
                <a:ea typeface="ＭＳ Ｐゴシック" pitchFamily="34" charset="-128"/>
                <a:cs typeface="Arial" charset="0"/>
              </a:rPr>
              <a:t>Equipo Comercial</a:t>
            </a:r>
          </a:p>
          <a:p>
            <a:pPr marL="0" marR="0" lvl="0" indent="0" algn="l" defTabSz="496888"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endParaRPr>
          </a:p>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1200" b="0" i="0" u="sng"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rPr>
              <a:t>Director Comercial</a:t>
            </a:r>
          </a:p>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rPr>
              <a:t>Cristina Gómez Noblejas</a:t>
            </a:r>
          </a:p>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hlinkClick r:id="rId5"/>
              </a:rPr>
              <a:t>cgomez@march-am.com</a:t>
            </a:r>
            <a:endPar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endParaRPr>
          </a:p>
          <a:p>
            <a:pPr marL="0" marR="0" lvl="0" indent="0" algn="l" defTabSz="496888" rtl="0" eaLnBrk="1" fontAlgn="base" latinLnBrk="0" hangingPunct="1">
              <a:lnSpc>
                <a:spcPct val="100000"/>
              </a:lnSpc>
              <a:spcBef>
                <a:spcPct val="0"/>
              </a:spcBef>
              <a:spcAft>
                <a:spcPct val="0"/>
              </a:spcAft>
              <a:buClrTx/>
              <a:buSzTx/>
              <a:buFontTx/>
              <a:buNone/>
              <a:tabLst/>
              <a:defRPr/>
            </a:pPr>
            <a:endPar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endParaRPr>
          </a:p>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1200" b="0" i="0" u="sng"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rPr>
              <a:t>Ventas Institucional</a:t>
            </a:r>
          </a:p>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rPr>
              <a:t>Sofía Alonso-Alfaro Castillo</a:t>
            </a:r>
          </a:p>
          <a:p>
            <a:pPr marL="0" marR="0" lvl="0" indent="0" algn="l" defTabSz="496888" rtl="0" eaLnBrk="1" fontAlgn="base" latinLnBrk="0" hangingPunct="1">
              <a:lnSpc>
                <a:spcPct val="100000"/>
              </a:lnSpc>
              <a:spcBef>
                <a:spcPct val="0"/>
              </a:spcBef>
              <a:spcAft>
                <a:spcPct val="0"/>
              </a:spcAft>
              <a:buClrTx/>
              <a:buSzTx/>
              <a:buFontTx/>
              <a:buNone/>
              <a:tabLst/>
              <a:defRPr/>
            </a:pPr>
            <a:r>
              <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hlinkClick r:id="rId6"/>
              </a:rPr>
              <a:t>salonso@march-am.com</a:t>
            </a:r>
            <a:endParaRPr kumimoji="0" lang="es-ES" sz="1200" b="0" i="0" u="none" strike="noStrike" kern="1200" cap="none" spc="0" normalizeH="0" baseline="0" noProof="0" dirty="0">
              <a:ln>
                <a:noFill/>
              </a:ln>
              <a:solidFill>
                <a:srgbClr val="414C4C"/>
              </a:solidFill>
              <a:effectLst/>
              <a:uLnTx/>
              <a:uFillTx/>
              <a:latin typeface="Gloriola" pitchFamily="2" charset="0"/>
              <a:ea typeface="ＭＳ Ｐゴシック" pitchFamily="34" charset="-128"/>
              <a:cs typeface="Arial" charset="0"/>
            </a:endParaRPr>
          </a:p>
        </p:txBody>
      </p:sp>
      <p:pic>
        <p:nvPicPr>
          <p:cNvPr id="2" name="Imagen 1"/>
          <p:cNvPicPr>
            <a:picLocks noChangeAspect="1"/>
          </p:cNvPicPr>
          <p:nvPr/>
        </p:nvPicPr>
        <p:blipFill>
          <a:blip r:embed="rId7"/>
          <a:stretch>
            <a:fillRect/>
          </a:stretch>
        </p:blipFill>
        <p:spPr>
          <a:xfrm>
            <a:off x="9807078" y="7077048"/>
            <a:ext cx="466790" cy="381053"/>
          </a:xfrm>
          <a:prstGeom prst="rect">
            <a:avLst/>
          </a:prstGeom>
        </p:spPr>
      </p:pic>
    </p:spTree>
    <p:extLst>
      <p:ext uri="{BB962C8B-B14F-4D97-AF65-F5344CB8AC3E}">
        <p14:creationId xmlns:p14="http://schemas.microsoft.com/office/powerpoint/2010/main" val="312536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5579" t="9741" r="5339" b="9728"/>
          <a:stretch/>
        </p:blipFill>
        <p:spPr>
          <a:xfrm>
            <a:off x="576470" y="1487150"/>
            <a:ext cx="9809922" cy="5539843"/>
          </a:xfrm>
          <a:prstGeom prst="rect">
            <a:avLst/>
          </a:prstGeom>
        </p:spPr>
      </p:pic>
      <p:sp>
        <p:nvSpPr>
          <p:cNvPr id="7" name="Marcador de texto 1"/>
          <p:cNvSpPr>
            <a:spLocks noGrp="1"/>
          </p:cNvSpPr>
          <p:nvPr>
            <p:ph type="body" sz="quarter" idx="13"/>
          </p:nvPr>
        </p:nvSpPr>
        <p:spPr>
          <a:xfrm>
            <a:off x="560490" y="1352237"/>
            <a:ext cx="9332570" cy="422551"/>
          </a:xfrm>
        </p:spPr>
        <p:txBody>
          <a:bodyPr/>
          <a:lstStyle/>
          <a:p>
            <a:r>
              <a:rPr lang="es-ES" sz="1800" dirty="0" smtClean="0">
                <a:latin typeface="Gloriola Light" panose="02000000000000000000" pitchFamily="50" charset="0"/>
              </a:rPr>
              <a:t>Renta Fija</a:t>
            </a:r>
            <a:endParaRPr lang="es-ES" sz="1800" dirty="0">
              <a:latin typeface="Gloriola Light" panose="02000000000000000000" pitchFamily="50" charset="0"/>
            </a:endParaRPr>
          </a:p>
        </p:txBody>
      </p:sp>
      <p:sp>
        <p:nvSpPr>
          <p:cNvPr id="8" name="Marcador de texto 1"/>
          <p:cNvSpPr txBox="1">
            <a:spLocks/>
          </p:cNvSpPr>
          <p:nvPr/>
        </p:nvSpPr>
        <p:spPr>
          <a:xfrm>
            <a:off x="378148" y="405841"/>
            <a:ext cx="9330611" cy="422462"/>
          </a:xfrm>
          <a:prstGeom prst="rect">
            <a:avLst/>
          </a:prstGeom>
        </p:spPr>
        <p:txBody>
          <a:bodyPr vert="horz" lIns="99551" tIns="49775" rIns="99551" bIns="4977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s-ES" sz="2400" b="0" i="0" u="none" strike="noStrike" kern="1200" cap="none" spc="0" normalizeH="0" baseline="0" noProof="0" dirty="0" smtClean="0">
                <a:ln>
                  <a:noFill/>
                </a:ln>
                <a:solidFill>
                  <a:srgbClr val="036456"/>
                </a:solidFill>
                <a:effectLst/>
                <a:uLnTx/>
                <a:uFillTx/>
                <a:latin typeface="Gloriola Light" panose="02000000000000000000" pitchFamily="50" charset="0"/>
                <a:ea typeface="+mn-ea"/>
                <a:cs typeface="Gloriola"/>
              </a:rPr>
              <a:t>Proceso de </a:t>
            </a:r>
            <a:r>
              <a:rPr kumimoji="0" lang="es-ES" sz="2700" b="0" i="0" u="none" strike="noStrike" kern="1200" cap="none" spc="0" normalizeH="0" baseline="0" noProof="0" dirty="0" smtClean="0">
                <a:ln>
                  <a:noFill/>
                </a:ln>
                <a:solidFill>
                  <a:srgbClr val="036456"/>
                </a:solidFill>
                <a:effectLst/>
                <a:uLnTx/>
                <a:uFillTx/>
                <a:latin typeface="Gloriola Light" panose="02000000000000000000" pitchFamily="50" charset="0"/>
                <a:ea typeface="+mn-ea"/>
                <a:cs typeface="Gloriola"/>
              </a:rPr>
              <a:t>Inversión</a:t>
            </a:r>
            <a:endParaRPr kumimoji="0" lang="es-ES" sz="2700" b="0" i="0" u="none" strike="noStrike" kern="1200" cap="none" spc="0" normalizeH="0" baseline="0" noProof="0" dirty="0">
              <a:ln>
                <a:noFill/>
              </a:ln>
              <a:solidFill>
                <a:srgbClr val="036456"/>
              </a:solidFill>
              <a:effectLst/>
              <a:uLnTx/>
              <a:uFillTx/>
              <a:latin typeface="Gloriola Light" panose="02000000000000000000" pitchFamily="50" charset="0"/>
              <a:ea typeface="+mn-ea"/>
              <a:cs typeface="Gloriol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val="0"/>
              </a:ext>
            </a:extLst>
          </a:blip>
          <a:srcRect l="5485" t="11552" r="4688" b="11016"/>
          <a:stretch/>
        </p:blipFill>
        <p:spPr>
          <a:xfrm>
            <a:off x="596117" y="1410912"/>
            <a:ext cx="9230651" cy="5628213"/>
          </a:xfrm>
          <a:prstGeom prst="rect">
            <a:avLst/>
          </a:prstGeom>
        </p:spPr>
      </p:pic>
      <p:sp>
        <p:nvSpPr>
          <p:cNvPr id="7" name="Marcador de texto 1"/>
          <p:cNvSpPr>
            <a:spLocks noGrp="1"/>
          </p:cNvSpPr>
          <p:nvPr>
            <p:ph type="body" sz="quarter" idx="13"/>
          </p:nvPr>
        </p:nvSpPr>
        <p:spPr>
          <a:xfrm>
            <a:off x="612608" y="1086916"/>
            <a:ext cx="9332570" cy="422551"/>
          </a:xfrm>
        </p:spPr>
        <p:txBody>
          <a:bodyPr/>
          <a:lstStyle/>
          <a:p>
            <a:r>
              <a:rPr lang="es-ES" sz="1800" dirty="0" smtClean="0">
                <a:latin typeface="Gloriola Light" panose="02000000000000000000" pitchFamily="50" charset="0"/>
              </a:rPr>
              <a:t>Renta Variable</a:t>
            </a:r>
            <a:endParaRPr lang="es-ES" sz="1800" dirty="0">
              <a:latin typeface="Gloriola Light" panose="02000000000000000000" pitchFamily="50" charset="0"/>
            </a:endParaRPr>
          </a:p>
        </p:txBody>
      </p:sp>
      <p:sp>
        <p:nvSpPr>
          <p:cNvPr id="8" name="Marcador de texto 1"/>
          <p:cNvSpPr txBox="1">
            <a:spLocks/>
          </p:cNvSpPr>
          <p:nvPr/>
        </p:nvSpPr>
        <p:spPr>
          <a:xfrm>
            <a:off x="378148" y="405841"/>
            <a:ext cx="9330611" cy="422462"/>
          </a:xfrm>
          <a:prstGeom prst="rect">
            <a:avLst/>
          </a:prstGeom>
        </p:spPr>
        <p:txBody>
          <a:bodyPr vert="horz" lIns="99551" tIns="49775" rIns="99551" bIns="49775"/>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s-ES" sz="2400" b="0" i="0" u="none" strike="noStrike" kern="1200" cap="none" spc="0" normalizeH="0" baseline="0" noProof="0" dirty="0" smtClean="0">
                <a:ln>
                  <a:noFill/>
                </a:ln>
                <a:solidFill>
                  <a:srgbClr val="036456"/>
                </a:solidFill>
                <a:effectLst/>
                <a:uLnTx/>
                <a:uFillTx/>
                <a:latin typeface="Gloriola Light" panose="02000000000000000000" pitchFamily="50" charset="0"/>
                <a:ea typeface="+mn-ea"/>
                <a:cs typeface="Gloriola"/>
              </a:rPr>
              <a:t>Proceso de </a:t>
            </a:r>
            <a:r>
              <a:rPr kumimoji="0" lang="es-ES" sz="2700" b="0" i="0" u="none" strike="noStrike" kern="1200" cap="none" spc="0" normalizeH="0" baseline="0" noProof="0" dirty="0" smtClean="0">
                <a:ln>
                  <a:noFill/>
                </a:ln>
                <a:solidFill>
                  <a:srgbClr val="036456"/>
                </a:solidFill>
                <a:effectLst/>
                <a:uLnTx/>
                <a:uFillTx/>
                <a:latin typeface="Gloriola Light" panose="02000000000000000000" pitchFamily="50" charset="0"/>
                <a:ea typeface="+mn-ea"/>
                <a:cs typeface="Gloriola"/>
              </a:rPr>
              <a:t>Inversión</a:t>
            </a:r>
            <a:endParaRPr kumimoji="0" lang="es-ES" sz="2700" b="0" i="0" u="none" strike="noStrike" kern="1200" cap="none" spc="0" normalizeH="0" baseline="0" noProof="0" dirty="0">
              <a:ln>
                <a:noFill/>
              </a:ln>
              <a:solidFill>
                <a:srgbClr val="036456"/>
              </a:solidFill>
              <a:effectLst/>
              <a:uLnTx/>
              <a:uFillTx/>
              <a:latin typeface="Gloriola Light" panose="02000000000000000000" pitchFamily="50" charset="0"/>
              <a:ea typeface="+mn-ea"/>
              <a:cs typeface="Gloriola"/>
            </a:endParaRPr>
          </a:p>
        </p:txBody>
      </p:sp>
    </p:spTree>
    <p:extLst>
      <p:ext uri="{BB962C8B-B14F-4D97-AF65-F5344CB8AC3E}">
        <p14:creationId xmlns:p14="http://schemas.microsoft.com/office/powerpoint/2010/main" val="14342743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Placeholder 1"/>
          <p:cNvSpPr>
            <a:spLocks noGrp="1"/>
          </p:cNvSpPr>
          <p:nvPr>
            <p:ph type="body" sz="quarter" idx="13"/>
          </p:nvPr>
        </p:nvSpPr>
        <p:spPr bwMode="auto">
          <a:xfrm>
            <a:off x="612869" y="1087462"/>
            <a:ext cx="9332913" cy="42227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spcAft>
                <a:spcPct val="0"/>
              </a:spcAft>
            </a:pPr>
            <a:r>
              <a:rPr lang="en-US" sz="1800" dirty="0" err="1" smtClean="0">
                <a:latin typeface="Gloriola Light" panose="02000000000000000000" pitchFamily="50" charset="0"/>
                <a:cs typeface="Gloriola" charset="0"/>
              </a:rPr>
              <a:t>Independiente</a:t>
            </a:r>
            <a:r>
              <a:rPr lang="en-US" sz="1800" dirty="0" smtClean="0">
                <a:latin typeface="Gloriola Light" panose="02000000000000000000" pitchFamily="50" charset="0"/>
                <a:cs typeface="Gloriola" charset="0"/>
              </a:rPr>
              <a:t> y </a:t>
            </a:r>
            <a:r>
              <a:rPr lang="en-US" sz="1800" dirty="0" err="1" smtClean="0">
                <a:latin typeface="Gloriola Light" panose="02000000000000000000" pitchFamily="50" charset="0"/>
                <a:cs typeface="Gloriola" charset="0"/>
              </a:rPr>
              <a:t>Objetivo</a:t>
            </a:r>
            <a:endParaRPr lang="en-US" sz="1800" dirty="0">
              <a:latin typeface="Gloriola Light" panose="02000000000000000000" pitchFamily="50" charset="0"/>
              <a:cs typeface="Gloriola" charset="0"/>
            </a:endParaRPr>
          </a:p>
          <a:p>
            <a:pPr>
              <a:spcBef>
                <a:spcPct val="0"/>
              </a:spcBef>
              <a:spcAft>
                <a:spcPct val="0"/>
              </a:spcAft>
            </a:pPr>
            <a:endParaRPr lang="en-US" sz="1800" dirty="0">
              <a:latin typeface="Gloriola Light" panose="02000000000000000000" pitchFamily="50" charset="0"/>
              <a:cs typeface="Gloriola" charset="0"/>
            </a:endParaRPr>
          </a:p>
        </p:txBody>
      </p:sp>
      <p:sp>
        <p:nvSpPr>
          <p:cNvPr id="43010" name="Text Placeholder 2"/>
          <p:cNvSpPr>
            <a:spLocks noGrp="1"/>
          </p:cNvSpPr>
          <p:nvPr>
            <p:ph type="body" sz="quarter" idx="14"/>
          </p:nvPr>
        </p:nvSpPr>
        <p:spPr bwMode="auto">
          <a:xfrm>
            <a:off x="612869" y="1509713"/>
            <a:ext cx="9332913" cy="2209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lgn="just">
              <a:spcBef>
                <a:spcPct val="0"/>
              </a:spcBef>
              <a:spcAft>
                <a:spcPct val="0"/>
              </a:spcAft>
            </a:pPr>
            <a:r>
              <a:rPr lang="es-ES" dirty="0" smtClean="0">
                <a:latin typeface="Gloriola" charset="0"/>
                <a:cs typeface="Gloriola" charset="0"/>
              </a:rPr>
              <a:t>El binomio rentabilidad / riesgo es uno de los principales factores que marcan la gestión de MGF: esperamos ser recompensados por el riesgo asumido en la cartera.</a:t>
            </a:r>
          </a:p>
          <a:p>
            <a:pPr>
              <a:spcBef>
                <a:spcPct val="0"/>
              </a:spcBef>
              <a:spcAft>
                <a:spcPct val="0"/>
              </a:spcAft>
            </a:pPr>
            <a:endParaRPr lang="es-ES" dirty="0" smtClean="0">
              <a:latin typeface="Gloriola" charset="0"/>
              <a:cs typeface="Gloriola" charset="0"/>
            </a:endParaRPr>
          </a:p>
          <a:p>
            <a:pPr>
              <a:spcBef>
                <a:spcPct val="0"/>
              </a:spcBef>
              <a:spcAft>
                <a:spcPct val="0"/>
              </a:spcAft>
            </a:pPr>
            <a:r>
              <a:rPr lang="es-ES" dirty="0" smtClean="0">
                <a:latin typeface="Gloriola" charset="0"/>
                <a:cs typeface="Gloriola" charset="0"/>
              </a:rPr>
              <a:t>Los gestores monitorizan continuamente las diferentes posiciones y revisan las mismas si hay cualquier tipo de movimiento sorpresa en su comportamiento (al alza como a la baja).</a:t>
            </a:r>
          </a:p>
          <a:p>
            <a:pPr>
              <a:spcBef>
                <a:spcPct val="0"/>
              </a:spcBef>
              <a:spcAft>
                <a:spcPct val="0"/>
              </a:spcAft>
            </a:pPr>
            <a:endParaRPr lang="es-ES" dirty="0" smtClean="0">
              <a:latin typeface="Gloriola" charset="0"/>
              <a:cs typeface="Gloriola" charset="0"/>
            </a:endParaRPr>
          </a:p>
          <a:p>
            <a:pPr>
              <a:spcBef>
                <a:spcPct val="0"/>
              </a:spcBef>
              <a:spcAft>
                <a:spcPct val="0"/>
              </a:spcAft>
            </a:pPr>
            <a:r>
              <a:rPr lang="es-ES" dirty="0" smtClean="0">
                <a:latin typeface="Gloriola" charset="0"/>
                <a:cs typeface="Gloriola" charset="0"/>
              </a:rPr>
              <a:t>Adoptamos un control de riesgo </a:t>
            </a:r>
            <a:r>
              <a:rPr lang="es-ES" dirty="0" err="1" smtClean="0">
                <a:latin typeface="Gloriola" charset="0"/>
                <a:cs typeface="Gloriola" charset="0"/>
              </a:rPr>
              <a:t>bi</a:t>
            </a:r>
            <a:r>
              <a:rPr lang="es-ES" dirty="0" smtClean="0">
                <a:latin typeface="Gloriola" charset="0"/>
                <a:cs typeface="Gloriola" charset="0"/>
              </a:rPr>
              <a:t>-departamental representados por el Responsable de Inversiones y el Responsable del Departamento de Control quienes reportan dos veces al mes al Comité de Dirección y Riesgos compuesto por ejecutivos de MGF y Banca March.</a:t>
            </a:r>
          </a:p>
          <a:p>
            <a:pPr>
              <a:spcBef>
                <a:spcPct val="0"/>
              </a:spcBef>
              <a:spcAft>
                <a:spcPct val="0"/>
              </a:spcAft>
            </a:pPr>
            <a:endParaRPr lang="es-ES" dirty="0" smtClean="0">
              <a:latin typeface="Gloriola" charset="0"/>
              <a:cs typeface="Gloriola" charset="0"/>
            </a:endParaRPr>
          </a:p>
          <a:p>
            <a:pPr>
              <a:spcBef>
                <a:spcPct val="0"/>
              </a:spcBef>
              <a:spcAft>
                <a:spcPct val="0"/>
              </a:spcAft>
            </a:pPr>
            <a:r>
              <a:rPr lang="es-ES" dirty="0" smtClean="0">
                <a:latin typeface="Gloriola" charset="0"/>
                <a:cs typeface="Gloriola" charset="0"/>
              </a:rPr>
              <a:t>El Departamento de Control analiza todos los días la composición de las carteras para salvaguardar que se cumplen tanto los requisitos regulatorios como internos, siempre acorde con las pautas de inversión de cada estrategia.</a:t>
            </a: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endParaRPr lang="es-ES" dirty="0" smtClean="0">
              <a:latin typeface="Gloriola" charset="0"/>
              <a:cs typeface="Gloriola" charset="0"/>
            </a:endParaRPr>
          </a:p>
          <a:p>
            <a:pPr>
              <a:spcBef>
                <a:spcPct val="0"/>
              </a:spcBef>
              <a:spcAft>
                <a:spcPct val="0"/>
              </a:spcAft>
            </a:pPr>
            <a:r>
              <a:rPr lang="es-ES" dirty="0" smtClean="0">
                <a:latin typeface="Gloriola" charset="0"/>
                <a:cs typeface="Gloriola" charset="0"/>
              </a:rPr>
              <a:t>Todas las operaciones se ejecutan a través del </a:t>
            </a:r>
            <a:r>
              <a:rPr lang="es-ES" dirty="0" err="1" smtClean="0">
                <a:latin typeface="Gloriola" charset="0"/>
                <a:cs typeface="Gloriola" charset="0"/>
              </a:rPr>
              <a:t>Middle</a:t>
            </a:r>
            <a:r>
              <a:rPr lang="es-ES" dirty="0" smtClean="0">
                <a:latin typeface="Gloriola" charset="0"/>
                <a:cs typeface="Gloriola" charset="0"/>
              </a:rPr>
              <a:t> Office que depende del Departamento de Control.</a:t>
            </a:r>
            <a:endParaRPr lang="en-US" dirty="0">
              <a:latin typeface="Gloriola" charset="0"/>
              <a:cs typeface="Gloriola" charset="0"/>
            </a:endParaRPr>
          </a:p>
        </p:txBody>
      </p:sp>
      <p:pic>
        <p:nvPicPr>
          <p:cNvPr id="94209"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17734" y="4162887"/>
            <a:ext cx="6478589" cy="1602452"/>
          </a:xfrm>
          <a:prstGeom prst="rect">
            <a:avLst/>
          </a:prstGeom>
          <a:noFill/>
          <a:ln w="9525">
            <a:noFill/>
            <a:miter lim="800000"/>
            <a:headEnd/>
            <a:tailEnd/>
          </a:ln>
        </p:spPr>
      </p:pic>
      <p:pic>
        <p:nvPicPr>
          <p:cNvPr id="12"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70134" y="4315287"/>
            <a:ext cx="6478589" cy="1602452"/>
          </a:xfrm>
          <a:prstGeom prst="rect">
            <a:avLst/>
          </a:prstGeom>
          <a:noFill/>
          <a:ln w="9525">
            <a:noFill/>
            <a:miter lim="800000"/>
            <a:headEnd/>
            <a:tailEnd/>
          </a:ln>
        </p:spPr>
      </p:pic>
      <p:sp>
        <p:nvSpPr>
          <p:cNvPr id="8" name="Marcador de texto 3"/>
          <p:cNvSpPr>
            <a:spLocks noGrp="1"/>
          </p:cNvSpPr>
          <p:nvPr>
            <p:ph type="body" sz="quarter" idx="12"/>
          </p:nvPr>
        </p:nvSpPr>
        <p:spPr>
          <a:xfrm>
            <a:off x="612609" y="390547"/>
            <a:ext cx="7218670" cy="345045"/>
          </a:xfrm>
        </p:spPr>
        <p:txBody>
          <a:bodyPr vert="horz" lIns="99551" tIns="49775" rIns="99551" bIns="49775"/>
          <a:lstStyle/>
          <a:p>
            <a:r>
              <a:rPr lang="es-ES" sz="2700" dirty="0">
                <a:solidFill>
                  <a:srgbClr val="036456"/>
                </a:solidFill>
                <a:latin typeface="Gloriola Light" panose="02000000000000000000" pitchFamily="50" charset="0"/>
              </a:rPr>
              <a:t>Control del riesgo</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4"/>
          </p:nvPr>
        </p:nvSpPr>
        <p:spPr>
          <a:xfrm>
            <a:off x="687970" y="1278485"/>
            <a:ext cx="9332570" cy="5222320"/>
          </a:xfrm>
        </p:spPr>
        <p:txBody>
          <a:bodyPr/>
          <a:lstStyle/>
          <a:p>
            <a:pPr lvl="0"/>
            <a:r>
              <a:rPr lang="es-ES" dirty="0">
                <a:latin typeface="Gloriola" panose="02000000000000000000" pitchFamily="2" charset="0"/>
              </a:rPr>
              <a:t>Nuestra </a:t>
            </a:r>
            <a:r>
              <a:rPr lang="es-ES" b="1" dirty="0">
                <a:solidFill>
                  <a:srgbClr val="006455"/>
                </a:solidFill>
                <a:latin typeface="Gloriola" panose="02000000000000000000" pitchFamily="2" charset="0"/>
              </a:rPr>
              <a:t>gama de EPSV</a:t>
            </a:r>
            <a:r>
              <a:rPr lang="es-ES" dirty="0">
                <a:latin typeface="Gloriola" panose="02000000000000000000" pitchFamily="2" charset="0"/>
              </a:rPr>
              <a:t>, abarca desde fondos mixtos hasta la inversión en renta variable.</a:t>
            </a:r>
          </a:p>
          <a:p>
            <a:pPr lvl="0"/>
            <a:endParaRPr lang="es-ES" dirty="0">
              <a:latin typeface="Gloriola" panose="02000000000000000000" pitchFamily="2" charset="0"/>
            </a:endParaRPr>
          </a:p>
          <a:p>
            <a:pPr lvl="0"/>
            <a:r>
              <a:rPr lang="es-ES" dirty="0">
                <a:latin typeface="Gloriola" panose="02000000000000000000" pitchFamily="2" charset="0"/>
              </a:rPr>
              <a:t>Adicionalmente, gestionamos 5 fondos de pensiones del sistema individual con diferentes perfiles de riesgo y estrategias de inversión.</a:t>
            </a:r>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smtClean="0"/>
          </a:p>
          <a:p>
            <a:endParaRPr lang="es-ES" dirty="0"/>
          </a:p>
          <a:p>
            <a:endParaRPr lang="es-ES" dirty="0" smtClean="0"/>
          </a:p>
          <a:p>
            <a:endParaRPr lang="es-ES" dirty="0"/>
          </a:p>
          <a:p>
            <a:endParaRPr lang="es-ES" dirty="0" smtClean="0"/>
          </a:p>
        </p:txBody>
      </p:sp>
      <p:sp>
        <p:nvSpPr>
          <p:cNvPr id="4" name="3 Marcador de texto"/>
          <p:cNvSpPr>
            <a:spLocks noGrp="1"/>
          </p:cNvSpPr>
          <p:nvPr>
            <p:ph type="body" sz="quarter" idx="12"/>
          </p:nvPr>
        </p:nvSpPr>
        <p:spPr/>
        <p:txBody>
          <a:bodyPr vert="horz" lIns="99551" tIns="49775" rIns="99551" bIns="49775"/>
          <a:lstStyle/>
          <a:p>
            <a:r>
              <a:rPr lang="de-DE" sz="2700" dirty="0" smtClean="0">
                <a:solidFill>
                  <a:srgbClr val="036456"/>
                </a:solidFill>
                <a:latin typeface="Gloriola Light" panose="02000000000000000000" pitchFamily="50" charset="0"/>
              </a:rPr>
              <a:t>Gama de EPSV</a:t>
            </a:r>
            <a:endParaRPr lang="de-DE" sz="2700" dirty="0">
              <a:solidFill>
                <a:srgbClr val="036456"/>
              </a:solidFill>
              <a:latin typeface="Gloriola Light" panose="02000000000000000000" pitchFamily="50" charset="0"/>
            </a:endParaRPr>
          </a:p>
        </p:txBody>
      </p:sp>
      <p:sp>
        <p:nvSpPr>
          <p:cNvPr id="7" name="Text Box 4"/>
          <p:cNvSpPr txBox="1">
            <a:spLocks noChangeArrowheads="1"/>
          </p:cNvSpPr>
          <p:nvPr/>
        </p:nvSpPr>
        <p:spPr bwMode="auto">
          <a:xfrm>
            <a:off x="620715" y="6401971"/>
            <a:ext cx="4998153" cy="338554"/>
          </a:xfrm>
          <a:prstGeom prst="rect">
            <a:avLst/>
          </a:prstGeom>
          <a:noFill/>
          <a:ln w="9525">
            <a:noFill/>
            <a:miter lim="800000"/>
            <a:headEnd/>
            <a:tailEnd/>
          </a:ln>
          <a:effectLst/>
        </p:spPr>
        <p:txBody>
          <a:bodyPr wrap="square">
            <a:spAutoFit/>
          </a:bodyPr>
          <a:lstStyle/>
          <a:p>
            <a:r>
              <a:rPr lang="es-ES" sz="800" dirty="0" smtClean="0">
                <a:solidFill>
                  <a:srgbClr val="4D4C4C"/>
                </a:solidFill>
                <a:latin typeface="Gloriola" pitchFamily="2" charset="0"/>
              </a:rPr>
              <a:t>Fuente: March A.M.</a:t>
            </a:r>
          </a:p>
          <a:p>
            <a:r>
              <a:rPr lang="es-ES" sz="800" dirty="0" smtClean="0">
                <a:solidFill>
                  <a:srgbClr val="4D4C4C"/>
                </a:solidFill>
                <a:latin typeface="Gloriola" pitchFamily="2" charset="0"/>
              </a:rPr>
              <a:t>Datos a 31/12/2017</a:t>
            </a:r>
          </a:p>
        </p:txBody>
      </p:sp>
      <p:grpSp>
        <p:nvGrpSpPr>
          <p:cNvPr id="20" name="Grupo 19"/>
          <p:cNvGrpSpPr/>
          <p:nvPr/>
        </p:nvGrpSpPr>
        <p:grpSpPr>
          <a:xfrm>
            <a:off x="-141261" y="3039328"/>
            <a:ext cx="9245089" cy="3377569"/>
            <a:chOff x="-157754" y="2592371"/>
            <a:chExt cx="9245089" cy="3377569"/>
          </a:xfrm>
        </p:grpSpPr>
        <p:graphicFrame>
          <p:nvGraphicFramePr>
            <p:cNvPr id="21" name="Diagrama 20"/>
            <p:cNvGraphicFramePr/>
            <p:nvPr>
              <p:extLst>
                <p:ext uri="{D42A27DB-BD31-4B8C-83A1-F6EECF244321}">
                  <p14:modId xmlns:p14="http://schemas.microsoft.com/office/powerpoint/2010/main" val="3311137528"/>
                </p:ext>
              </p:extLst>
            </p:nvPr>
          </p:nvGraphicFramePr>
          <p:xfrm>
            <a:off x="-157754" y="2592371"/>
            <a:ext cx="9245089" cy="29324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22" name="Grupo 21"/>
            <p:cNvGrpSpPr/>
            <p:nvPr/>
          </p:nvGrpSpPr>
          <p:grpSpPr>
            <a:xfrm>
              <a:off x="2063649" y="5524783"/>
              <a:ext cx="6882388" cy="445157"/>
              <a:chOff x="2271041" y="5524783"/>
              <a:chExt cx="5269584" cy="445157"/>
            </a:xfrm>
          </p:grpSpPr>
          <p:cxnSp>
            <p:nvCxnSpPr>
              <p:cNvPr id="29" name="Conector recto de flecha 28"/>
              <p:cNvCxnSpPr/>
              <p:nvPr/>
            </p:nvCxnSpPr>
            <p:spPr>
              <a:xfrm>
                <a:off x="2271041" y="5969940"/>
                <a:ext cx="5269584" cy="0"/>
              </a:xfrm>
              <a:prstGeom prst="straightConnector1">
                <a:avLst/>
              </a:prstGeom>
              <a:noFill/>
              <a:ln w="76200" cap="flat" cmpd="sng" algn="ctr">
                <a:solidFill>
                  <a:srgbClr val="006455">
                    <a:alpha val="60000"/>
                  </a:srgbClr>
                </a:solidFill>
                <a:prstDash val="solid"/>
                <a:tailEnd type="triangle"/>
              </a:ln>
              <a:effectLst/>
            </p:spPr>
          </p:cxnSp>
          <p:sp>
            <p:nvSpPr>
              <p:cNvPr id="30" name="CuadroTexto 29"/>
              <p:cNvSpPr txBox="1"/>
              <p:nvPr/>
            </p:nvSpPr>
            <p:spPr>
              <a:xfrm>
                <a:off x="3817856" y="5524783"/>
                <a:ext cx="249666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smtClean="0">
                    <a:ln>
                      <a:noFill/>
                    </a:ln>
                    <a:solidFill>
                      <a:srgbClr val="414C4C"/>
                    </a:solidFill>
                    <a:effectLst/>
                    <a:uLnTx/>
                    <a:uFillTx/>
                    <a:latin typeface="Gloriola" panose="02000000000000000000" pitchFamily="2" charset="0"/>
                  </a:rPr>
                  <a:t>Rentabilidad</a:t>
                </a:r>
              </a:p>
            </p:txBody>
          </p:sp>
        </p:grpSp>
        <p:grpSp>
          <p:nvGrpSpPr>
            <p:cNvPr id="23" name="Grupo 22"/>
            <p:cNvGrpSpPr/>
            <p:nvPr/>
          </p:nvGrpSpPr>
          <p:grpSpPr>
            <a:xfrm rot="16200000">
              <a:off x="26881" y="3902506"/>
              <a:ext cx="2799397" cy="445157"/>
              <a:chOff x="2271041" y="5524783"/>
              <a:chExt cx="5269584" cy="445157"/>
            </a:xfrm>
          </p:grpSpPr>
          <p:cxnSp>
            <p:nvCxnSpPr>
              <p:cNvPr id="27" name="Conector recto de flecha 26"/>
              <p:cNvCxnSpPr/>
              <p:nvPr/>
            </p:nvCxnSpPr>
            <p:spPr>
              <a:xfrm>
                <a:off x="2271041" y="5969940"/>
                <a:ext cx="5269584" cy="0"/>
              </a:xfrm>
              <a:prstGeom prst="straightConnector1">
                <a:avLst/>
              </a:prstGeom>
              <a:noFill/>
              <a:ln w="76200" cap="flat" cmpd="sng" algn="ctr">
                <a:solidFill>
                  <a:srgbClr val="006455">
                    <a:alpha val="60000"/>
                  </a:srgbClr>
                </a:solidFill>
                <a:prstDash val="solid"/>
                <a:tailEnd type="triangle"/>
              </a:ln>
              <a:effectLst/>
            </p:spPr>
          </p:cxnSp>
          <p:sp>
            <p:nvSpPr>
              <p:cNvPr id="28" name="CuadroTexto 27"/>
              <p:cNvSpPr txBox="1"/>
              <p:nvPr/>
            </p:nvSpPr>
            <p:spPr>
              <a:xfrm>
                <a:off x="3817856" y="5524783"/>
                <a:ext cx="249666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smtClean="0">
                    <a:ln>
                      <a:noFill/>
                    </a:ln>
                    <a:solidFill>
                      <a:srgbClr val="414C4C"/>
                    </a:solidFill>
                    <a:effectLst/>
                    <a:uLnTx/>
                    <a:uFillTx/>
                    <a:latin typeface="Gloriola" panose="02000000000000000000" pitchFamily="2" charset="0"/>
                  </a:rPr>
                  <a:t>Riesgo</a:t>
                </a:r>
              </a:p>
            </p:txBody>
          </p:sp>
        </p:grpSp>
        <p:grpSp>
          <p:nvGrpSpPr>
            <p:cNvPr id="24" name="Grupo 23"/>
            <p:cNvGrpSpPr/>
            <p:nvPr/>
          </p:nvGrpSpPr>
          <p:grpSpPr>
            <a:xfrm>
              <a:off x="3858429" y="4331956"/>
              <a:ext cx="1391665" cy="1280050"/>
              <a:chOff x="3376529" y="1703731"/>
              <a:chExt cx="1391665" cy="1280050"/>
            </a:xfrm>
          </p:grpSpPr>
          <p:sp>
            <p:nvSpPr>
              <p:cNvPr id="25" name="Rectángulo 24"/>
              <p:cNvSpPr/>
              <p:nvPr/>
            </p:nvSpPr>
            <p:spPr>
              <a:xfrm>
                <a:off x="3407352" y="1703731"/>
                <a:ext cx="778848" cy="1228680"/>
              </a:xfrm>
              <a:prstGeom prst="rect">
                <a:avLst/>
              </a:prstGeom>
              <a:noFill/>
              <a:ln>
                <a:noFill/>
              </a:ln>
              <a:effectLst/>
            </p:spPr>
          </p:sp>
          <p:sp>
            <p:nvSpPr>
              <p:cNvPr id="26" name="Rectángulo 25"/>
              <p:cNvSpPr/>
              <p:nvPr/>
            </p:nvSpPr>
            <p:spPr>
              <a:xfrm>
                <a:off x="3376529" y="1755101"/>
                <a:ext cx="1391665" cy="1228680"/>
              </a:xfrm>
              <a:prstGeom prst="rect">
                <a:avLst/>
              </a:prstGeom>
              <a:noFill/>
              <a:ln>
                <a:noFill/>
              </a:ln>
              <a:effectLst/>
            </p:spPr>
            <p:txBody>
              <a:bodyPr spcFirstLastPara="0" vert="horz" wrap="square" lIns="89500" tIns="0" rIns="0" bIns="0" numCol="1" spcCol="1270" anchor="t" anchorCtr="0">
                <a:noAutofit/>
              </a:bodyPr>
              <a:lstStyle/>
              <a:p>
                <a:pPr marL="0" marR="0" lvl="0" indent="0" defTabSz="444500" eaLnBrk="1" fontAlgn="auto" latinLnBrk="0" hangingPunct="1">
                  <a:lnSpc>
                    <a:spcPct val="90000"/>
                  </a:lnSpc>
                  <a:spcBef>
                    <a:spcPts val="0"/>
                  </a:spcBef>
                  <a:spcAft>
                    <a:spcPct val="35000"/>
                  </a:spcAft>
                  <a:buClrTx/>
                  <a:buSzTx/>
                  <a:buFontTx/>
                  <a:buNone/>
                  <a:tabLst/>
                  <a:defRPr/>
                </a:pPr>
                <a:r>
                  <a:rPr kumimoji="0" lang="es-ES" sz="1100" b="0" i="0" u="none" strike="noStrike" kern="0" cap="none" spc="0" normalizeH="0" baseline="0" noProof="0" dirty="0" smtClean="0">
                    <a:ln>
                      <a:noFill/>
                    </a:ln>
                    <a:solidFill>
                      <a:srgbClr val="414C4C">
                        <a:hueOff val="0"/>
                        <a:satOff val="0"/>
                        <a:lumOff val="0"/>
                        <a:alphaOff val="0"/>
                      </a:srgbClr>
                    </a:solidFill>
                    <a:effectLst/>
                    <a:uLnTx/>
                    <a:uFillTx/>
                    <a:latin typeface="Gloriola" panose="02000000000000000000" pitchFamily="2" charset="0"/>
                    <a:ea typeface="+mn-ea"/>
                    <a:cs typeface="+mn-cs"/>
                  </a:rPr>
                  <a:t>March Bonos, F.P</a:t>
                </a:r>
              </a:p>
            </p:txBody>
          </p:sp>
        </p:grpSp>
      </p:grpSp>
      <p:sp>
        <p:nvSpPr>
          <p:cNvPr id="31" name="CuadroTexto 30"/>
          <p:cNvSpPr txBox="1"/>
          <p:nvPr/>
        </p:nvSpPr>
        <p:spPr>
          <a:xfrm>
            <a:off x="4360207" y="3850846"/>
            <a:ext cx="1535129" cy="492443"/>
          </a:xfrm>
          <a:prstGeom prst="rect">
            <a:avLst/>
          </a:prstGeom>
          <a:noFill/>
        </p:spPr>
        <p:txBody>
          <a:bodyPr wrap="square" rtlCol="0">
            <a:spAutoFit/>
          </a:bodyPr>
          <a:lstStyle/>
          <a:p>
            <a:r>
              <a:rPr lang="es-ES" sz="1300" b="1" dirty="0" smtClean="0">
                <a:solidFill>
                  <a:srgbClr val="006455"/>
                </a:solidFill>
                <a:latin typeface="Gloriola" panose="02000000000000000000" pitchFamily="2" charset="0"/>
              </a:rPr>
              <a:t>March Moderado, EPSV</a:t>
            </a:r>
            <a:endParaRPr lang="es-ES" sz="1300" b="1" dirty="0">
              <a:solidFill>
                <a:srgbClr val="006455"/>
              </a:solidFill>
              <a:latin typeface="Gloriola" panose="02000000000000000000" pitchFamily="2" charset="0"/>
            </a:endParaRPr>
          </a:p>
        </p:txBody>
      </p:sp>
      <p:sp>
        <p:nvSpPr>
          <p:cNvPr id="32" name="CuadroTexto 31"/>
          <p:cNvSpPr txBox="1"/>
          <p:nvPr/>
        </p:nvSpPr>
        <p:spPr>
          <a:xfrm>
            <a:off x="7043011" y="3162022"/>
            <a:ext cx="1535129" cy="492443"/>
          </a:xfrm>
          <a:prstGeom prst="rect">
            <a:avLst/>
          </a:prstGeom>
          <a:noFill/>
        </p:spPr>
        <p:txBody>
          <a:bodyPr wrap="square" rtlCol="0">
            <a:spAutoFit/>
          </a:bodyPr>
          <a:lstStyle/>
          <a:p>
            <a:r>
              <a:rPr lang="es-ES" sz="1300" b="1" dirty="0" smtClean="0">
                <a:solidFill>
                  <a:srgbClr val="006455"/>
                </a:solidFill>
                <a:latin typeface="Gloriola" panose="02000000000000000000" pitchFamily="2" charset="0"/>
              </a:rPr>
              <a:t>March Acciones, EPSV</a:t>
            </a:r>
            <a:endParaRPr lang="es-ES" sz="1300" b="1" dirty="0">
              <a:solidFill>
                <a:srgbClr val="006455"/>
              </a:solidFill>
              <a:latin typeface="Gloriola" panose="02000000000000000000" pitchFamily="2" charset="0"/>
            </a:endParaRPr>
          </a:p>
        </p:txBody>
      </p:sp>
      <p:sp>
        <p:nvSpPr>
          <p:cNvPr id="33" name="CuadroTexto 32"/>
          <p:cNvSpPr txBox="1"/>
          <p:nvPr/>
        </p:nvSpPr>
        <p:spPr>
          <a:xfrm>
            <a:off x="5767269" y="3397202"/>
            <a:ext cx="1250226" cy="492443"/>
          </a:xfrm>
          <a:prstGeom prst="rect">
            <a:avLst/>
          </a:prstGeom>
          <a:noFill/>
        </p:spPr>
        <p:txBody>
          <a:bodyPr wrap="square" rtlCol="0">
            <a:spAutoFit/>
          </a:bodyPr>
          <a:lstStyle/>
          <a:p>
            <a:r>
              <a:rPr lang="es-ES" sz="1300" b="1" dirty="0" smtClean="0">
                <a:solidFill>
                  <a:srgbClr val="006455"/>
                </a:solidFill>
                <a:latin typeface="Gloriola" panose="02000000000000000000" pitchFamily="2" charset="0"/>
              </a:rPr>
              <a:t>March Mixto, EPSV</a:t>
            </a:r>
            <a:endParaRPr lang="es-ES" sz="1300" b="1" dirty="0">
              <a:solidFill>
                <a:srgbClr val="006455"/>
              </a:solidFill>
              <a:latin typeface="Gloriola" panose="02000000000000000000" pitchFamily="2" charset="0"/>
            </a:endParaRPr>
          </a:p>
        </p:txBody>
      </p:sp>
      <p:pic>
        <p:nvPicPr>
          <p:cNvPr id="5" name="Imagen 4"/>
          <p:cNvPicPr>
            <a:picLocks noChangeAspect="1"/>
          </p:cNvPicPr>
          <p:nvPr/>
        </p:nvPicPr>
        <p:blipFill rotWithShape="1">
          <a:blip r:embed="rId7"/>
          <a:srcRect l="63627" t="66205" r="17213" b="19965"/>
          <a:stretch/>
        </p:blipFill>
        <p:spPr>
          <a:xfrm>
            <a:off x="5993557" y="4878889"/>
            <a:ext cx="2047875" cy="94297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p:cNvSpPr>
            <a:spLocks noGrp="1"/>
          </p:cNvSpPr>
          <p:nvPr>
            <p:ph type="body" sz="quarter" idx="12"/>
          </p:nvPr>
        </p:nvSpPr>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Moderado</a:t>
            </a:r>
            <a:r>
              <a:rPr lang="de-DE" sz="2700" dirty="0">
                <a:solidFill>
                  <a:srgbClr val="036456"/>
                </a:solidFill>
                <a:latin typeface="Gloriola Light" panose="02000000000000000000" pitchFamily="50" charset="0"/>
              </a:rPr>
              <a:t> EPSV</a:t>
            </a:r>
          </a:p>
        </p:txBody>
      </p:sp>
      <p:sp>
        <p:nvSpPr>
          <p:cNvPr id="11" name="Marcador de texto 7"/>
          <p:cNvSpPr txBox="1">
            <a:spLocks/>
          </p:cNvSpPr>
          <p:nvPr/>
        </p:nvSpPr>
        <p:spPr>
          <a:xfrm>
            <a:off x="743070" y="5768661"/>
            <a:ext cx="9177143" cy="779679"/>
          </a:xfrm>
          <a:prstGeom prst="rect">
            <a:avLst/>
          </a:prstGeom>
          <a:solidFill>
            <a:srgbClr val="DAD8D5"/>
          </a:solidFill>
        </p:spPr>
        <p:txBody>
          <a:bodyPr vert="horz" lIns="1439359" tIns="49775" rIns="1439359" bIns="49775" anchor="ctr" anchorCtr="0"/>
          <a:lstStyle>
            <a:lvl1pPr marL="373063" indent="-373063" algn="l" defTabSz="496888" rtl="0" eaLnBrk="1" fontAlgn="base" hangingPunct="1">
              <a:spcBef>
                <a:spcPct val="20000"/>
              </a:spcBef>
              <a:spcAft>
                <a:spcPct val="0"/>
              </a:spcAft>
              <a:buFont typeface="Arial" charset="0"/>
              <a:buChar char="•"/>
              <a:defRPr sz="3500" kern="1200">
                <a:solidFill>
                  <a:schemeClr val="tx1"/>
                </a:solidFill>
                <a:latin typeface="+mn-lt"/>
                <a:ea typeface="ＭＳ Ｐゴシック" charset="0"/>
                <a:cs typeface="ＭＳ Ｐゴシック" charset="0"/>
              </a:defRPr>
            </a:lvl1pPr>
            <a:lvl2pPr marL="808038" indent="-309563" algn="l" defTabSz="496888" rtl="0" eaLnBrk="1" fontAlgn="base" hangingPunct="1">
              <a:spcBef>
                <a:spcPct val="20000"/>
              </a:spcBef>
              <a:spcAft>
                <a:spcPct val="0"/>
              </a:spcAft>
              <a:buFont typeface="Arial" charset="0"/>
              <a:buChar char="–"/>
              <a:defRPr sz="3000" kern="1200">
                <a:solidFill>
                  <a:schemeClr val="tx1"/>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2200" kern="1200">
                <a:solidFill>
                  <a:schemeClr val="tx1"/>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marL="0" indent="0" algn="ctr">
              <a:spcAft>
                <a:spcPts val="600"/>
              </a:spcAft>
              <a:buNone/>
            </a:pPr>
            <a:r>
              <a:rPr lang="es-ES" sz="1300" b="1" dirty="0" smtClean="0">
                <a:latin typeface="Gloriola" panose="02000000000000000000" pitchFamily="2" charset="0"/>
              </a:rPr>
              <a:t>Gestión activa </a:t>
            </a:r>
            <a:r>
              <a:rPr lang="es-ES" sz="1300" dirty="0" smtClean="0">
                <a:latin typeface="Gloriola" panose="02000000000000000000" pitchFamily="2" charset="0"/>
              </a:rPr>
              <a:t>de las inversiones realizadas: analizamos, monitorizamos y revisamos cartera y universo de inversión continuamente</a:t>
            </a:r>
            <a:endParaRPr lang="es-ES" sz="1300" b="1" dirty="0">
              <a:latin typeface="Gloriola" panose="02000000000000000000" pitchFamily="2" charset="0"/>
            </a:endParaRPr>
          </a:p>
        </p:txBody>
      </p:sp>
      <p:sp>
        <p:nvSpPr>
          <p:cNvPr id="12" name="2 Marcador de texto"/>
          <p:cNvSpPr txBox="1">
            <a:spLocks/>
          </p:cNvSpPr>
          <p:nvPr/>
        </p:nvSpPr>
        <p:spPr>
          <a:xfrm>
            <a:off x="743070" y="1605324"/>
            <a:ext cx="9177143" cy="1566373"/>
          </a:xfrm>
          <a:prstGeom prst="rect">
            <a:avLst/>
          </a:prstGeom>
          <a:solidFill>
            <a:srgbClr val="E6EFEE"/>
          </a:solidFill>
        </p:spPr>
        <p:txBody>
          <a:bodyPr vert="horz" lIns="99551" tIns="49775" rIns="99551" bIns="49775" numCol="1" anchor="ctr" anchorCtr="0"/>
          <a:lstStyle>
            <a:lvl1pPr marL="0" indent="0" algn="l" defTabSz="496888" rtl="0" eaLnBrk="1" fontAlgn="base" hangingPunct="1">
              <a:spcBef>
                <a:spcPts val="0"/>
              </a:spcBef>
              <a:spcAft>
                <a:spcPts val="0"/>
              </a:spcAft>
              <a:buFont typeface="Arial" charset="0"/>
              <a:buNone/>
              <a:defRPr sz="1300" b="0" kern="1200" baseline="0">
                <a:solidFill>
                  <a:schemeClr val="tx1"/>
                </a:solidFill>
                <a:latin typeface="Gloriola"/>
                <a:ea typeface="ＭＳ Ｐゴシック" charset="0"/>
                <a:cs typeface="Gloriola"/>
              </a:defRPr>
            </a:lvl1pPr>
            <a:lvl2pPr marL="808038" indent="-309563"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spcAft>
                <a:spcPts val="600"/>
              </a:spcAft>
            </a:pPr>
            <a:r>
              <a:rPr lang="es-ES" b="1" dirty="0"/>
              <a:t>Fondo mixto </a:t>
            </a:r>
            <a:r>
              <a:rPr lang="es-ES" dirty="0"/>
              <a:t>que invierte tanto en Renta Fija como en Renta </a:t>
            </a:r>
            <a:r>
              <a:rPr lang="es-ES" dirty="0" smtClean="0"/>
              <a:t>Variable:</a:t>
            </a:r>
            <a:endParaRPr lang="es-ES" b="1" dirty="0" smtClean="0"/>
          </a:p>
          <a:p>
            <a:pPr marL="182490" indent="172969">
              <a:spcAft>
                <a:spcPts val="600"/>
              </a:spcAft>
              <a:buFont typeface="Wingdings" panose="05000000000000000000" pitchFamily="2" charset="2"/>
              <a:buChar char="§"/>
            </a:pPr>
            <a:r>
              <a:rPr lang="es-ES" sz="1100" b="1" dirty="0"/>
              <a:t>Renta Variable: </a:t>
            </a:r>
            <a:r>
              <a:rPr lang="es-ES" sz="1100" dirty="0"/>
              <a:t>las bandas de inversión van de 0-30%, si bien de forma estructural y a largo plazo mantendrá una </a:t>
            </a:r>
            <a:r>
              <a:rPr lang="es-ES" sz="1100" b="1" dirty="0"/>
              <a:t>exposición media del 20%</a:t>
            </a:r>
          </a:p>
          <a:p>
            <a:pPr marL="182490" indent="172969">
              <a:spcAft>
                <a:spcPts val="600"/>
              </a:spcAft>
              <a:buFont typeface="Wingdings" panose="05000000000000000000" pitchFamily="2" charset="2"/>
              <a:buChar char="§"/>
            </a:pPr>
            <a:r>
              <a:rPr lang="es-ES" sz="1100" b="1" dirty="0"/>
              <a:t>Renta Fija: </a:t>
            </a:r>
            <a:r>
              <a:rPr lang="es-ES" sz="1100" dirty="0"/>
              <a:t>las bandas de inversión van de 70-100%, si bien de forma estructural y a largo plazo mantendrá una </a:t>
            </a:r>
            <a:r>
              <a:rPr lang="es-ES" sz="1100" b="1" dirty="0"/>
              <a:t>exposición media del 80</a:t>
            </a:r>
            <a:r>
              <a:rPr lang="es-ES" sz="1100" b="1" dirty="0" smtClean="0"/>
              <a:t>%</a:t>
            </a:r>
            <a:endParaRPr lang="es-ES" sz="1100" b="1" dirty="0"/>
          </a:p>
        </p:txBody>
      </p:sp>
      <p:sp>
        <p:nvSpPr>
          <p:cNvPr id="13" name="2 Marcador de texto"/>
          <p:cNvSpPr txBox="1">
            <a:spLocks/>
          </p:cNvSpPr>
          <p:nvPr/>
        </p:nvSpPr>
        <p:spPr>
          <a:xfrm>
            <a:off x="736600" y="3241492"/>
            <a:ext cx="4564222" cy="2456517"/>
          </a:xfrm>
          <a:prstGeom prst="rect">
            <a:avLst/>
          </a:prstGeom>
          <a:solidFill>
            <a:srgbClr val="CDE0DD"/>
          </a:solidFill>
        </p:spPr>
        <p:txBody>
          <a:bodyPr vert="horz" lIns="99551" tIns="49775" rIns="99551" bIns="49775" numCol="1"/>
          <a:lstStyle>
            <a:lvl1pPr marL="0" indent="0" algn="l" defTabSz="496888" rtl="0" eaLnBrk="1" fontAlgn="base" hangingPunct="1">
              <a:spcBef>
                <a:spcPts val="0"/>
              </a:spcBef>
              <a:spcAft>
                <a:spcPts val="0"/>
              </a:spcAft>
              <a:buFont typeface="Arial" charset="0"/>
              <a:buNone/>
              <a:defRPr sz="1300" b="0" kern="1200" baseline="0">
                <a:solidFill>
                  <a:schemeClr val="tx1"/>
                </a:solidFill>
                <a:latin typeface="Gloriola"/>
                <a:ea typeface="ＭＳ Ｐゴシック" charset="0"/>
                <a:cs typeface="Gloriola"/>
              </a:defRPr>
            </a:lvl1pPr>
            <a:lvl2pPr marL="808038" indent="-309563"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spcAft>
                <a:spcPts val="600"/>
              </a:spcAft>
              <a:tabLst>
                <a:tab pos="452257" algn="l"/>
              </a:tabLst>
            </a:pPr>
            <a:r>
              <a:rPr lang="es-ES" dirty="0" smtClean="0"/>
              <a:t>En la Renta Variable:</a:t>
            </a:r>
          </a:p>
          <a:p>
            <a:pPr marL="358775" indent="-179388">
              <a:spcAft>
                <a:spcPts val="600"/>
              </a:spcAft>
              <a:buFont typeface="Wingdings" panose="05000000000000000000" pitchFamily="2" charset="2"/>
              <a:buChar char="§"/>
              <a:tabLst>
                <a:tab pos="452257" algn="l"/>
              </a:tabLst>
            </a:pPr>
            <a:r>
              <a:rPr lang="es-ES" sz="1100" dirty="0"/>
              <a:t>Amplio </a:t>
            </a:r>
            <a:r>
              <a:rPr lang="es-ES" sz="1100" b="1" dirty="0"/>
              <a:t>universo de inversión global </a:t>
            </a:r>
            <a:r>
              <a:rPr lang="es-ES" sz="1100" dirty="0"/>
              <a:t>(compañías de países desarrollados y emergentes) </a:t>
            </a:r>
            <a:endParaRPr lang="es-ES" sz="1100" dirty="0" smtClean="0"/>
          </a:p>
          <a:p>
            <a:pPr marL="358775" indent="-179388">
              <a:spcAft>
                <a:spcPts val="600"/>
              </a:spcAft>
              <a:buFont typeface="Wingdings" panose="05000000000000000000" pitchFamily="2" charset="2"/>
              <a:buChar char="§"/>
              <a:tabLst>
                <a:tab pos="452257" algn="l"/>
              </a:tabLst>
            </a:pPr>
            <a:r>
              <a:rPr lang="es-ES" sz="1100" dirty="0" smtClean="0"/>
              <a:t>Proceso </a:t>
            </a:r>
            <a:r>
              <a:rPr lang="es-ES" sz="1100" dirty="0"/>
              <a:t>de </a:t>
            </a:r>
            <a:r>
              <a:rPr lang="es-ES" sz="1100" b="1" dirty="0" smtClean="0"/>
              <a:t>stock-</a:t>
            </a:r>
            <a:r>
              <a:rPr lang="es-ES" sz="1100" b="1" dirty="0" err="1" smtClean="0"/>
              <a:t>picking</a:t>
            </a:r>
            <a:r>
              <a:rPr lang="es-ES" sz="1100" dirty="0" smtClean="0"/>
              <a:t> puro </a:t>
            </a:r>
            <a:r>
              <a:rPr lang="es-ES" sz="1100" dirty="0"/>
              <a:t>a través de un riguroso y disciplinado análisis fundamental </a:t>
            </a:r>
            <a:r>
              <a:rPr lang="es-ES" sz="1100" dirty="0" smtClean="0"/>
              <a:t>propio, con </a:t>
            </a:r>
            <a:r>
              <a:rPr lang="es-ES" sz="1100" dirty="0"/>
              <a:t>estimaciones de precio de entrada y precio </a:t>
            </a:r>
            <a:r>
              <a:rPr lang="es-ES" sz="1100" dirty="0" smtClean="0"/>
              <a:t>objetivo</a:t>
            </a:r>
          </a:p>
          <a:p>
            <a:pPr marL="358775" indent="-179388">
              <a:spcAft>
                <a:spcPts val="600"/>
              </a:spcAft>
              <a:buFont typeface="Wingdings" panose="05000000000000000000" pitchFamily="2" charset="2"/>
              <a:buChar char="§"/>
              <a:tabLst>
                <a:tab pos="452257" algn="l"/>
              </a:tabLst>
            </a:pPr>
            <a:r>
              <a:rPr lang="es-ES" sz="1100" b="1" dirty="0" smtClean="0"/>
              <a:t>Criterios homogéneos </a:t>
            </a:r>
            <a:r>
              <a:rPr lang="es-ES" sz="1100" dirty="0" smtClean="0"/>
              <a:t>en las compañías que forman parte de la gestora: calidad </a:t>
            </a:r>
            <a:r>
              <a:rPr lang="es-ES" sz="1100" dirty="0"/>
              <a:t>de negocio (ventajas competitivas sostenibles</a:t>
            </a:r>
            <a:r>
              <a:rPr lang="es-ES" sz="1100" dirty="0" smtClean="0"/>
              <a:t>), gobierno </a:t>
            </a:r>
            <a:r>
              <a:rPr lang="es-ES" sz="1100" dirty="0"/>
              <a:t>corporativo (preferencia por compañías familiares</a:t>
            </a:r>
            <a:r>
              <a:rPr lang="es-ES" sz="1100" dirty="0" smtClean="0"/>
              <a:t>), situación </a:t>
            </a:r>
            <a:r>
              <a:rPr lang="es-ES" sz="1100" dirty="0"/>
              <a:t>financiera </a:t>
            </a:r>
            <a:r>
              <a:rPr lang="es-ES" sz="1100" dirty="0" smtClean="0"/>
              <a:t>saneada, descuento </a:t>
            </a:r>
            <a:r>
              <a:rPr lang="es-ES" sz="1100" dirty="0"/>
              <a:t>razonable respecto a nuestra valoración (margen de seguridad)</a:t>
            </a:r>
          </a:p>
          <a:p>
            <a:pPr marL="182490">
              <a:spcAft>
                <a:spcPts val="600"/>
              </a:spcAft>
            </a:pPr>
            <a:endParaRPr lang="es-ES" sz="1100" dirty="0"/>
          </a:p>
        </p:txBody>
      </p:sp>
      <p:sp>
        <p:nvSpPr>
          <p:cNvPr id="14" name="2 Marcador de texto"/>
          <p:cNvSpPr txBox="1">
            <a:spLocks/>
          </p:cNvSpPr>
          <p:nvPr/>
        </p:nvSpPr>
        <p:spPr>
          <a:xfrm>
            <a:off x="5365820" y="3236468"/>
            <a:ext cx="4554393" cy="2456517"/>
          </a:xfrm>
          <a:prstGeom prst="rect">
            <a:avLst/>
          </a:prstGeom>
          <a:solidFill>
            <a:srgbClr val="B5D0CD"/>
          </a:solidFill>
        </p:spPr>
        <p:txBody>
          <a:bodyPr vert="horz" lIns="99551" tIns="49775" rIns="99551" bIns="49775" numCol="1"/>
          <a:lstStyle>
            <a:lvl1pPr marL="0" indent="0" algn="l" defTabSz="496888" rtl="0" eaLnBrk="1" fontAlgn="base" hangingPunct="1">
              <a:spcBef>
                <a:spcPts val="0"/>
              </a:spcBef>
              <a:spcAft>
                <a:spcPts val="0"/>
              </a:spcAft>
              <a:buFont typeface="Arial" charset="0"/>
              <a:buNone/>
              <a:defRPr sz="1300" b="0" kern="1200" baseline="0">
                <a:solidFill>
                  <a:schemeClr val="tx1"/>
                </a:solidFill>
                <a:latin typeface="Gloriola"/>
                <a:ea typeface="ＭＳ Ｐゴシック" charset="0"/>
                <a:cs typeface="Gloriola"/>
              </a:defRPr>
            </a:lvl1pPr>
            <a:lvl2pPr marL="808038" indent="-309563"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2pPr>
            <a:lvl3pPr marL="1243013"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3pPr>
            <a:lvl4pPr marL="1741488"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4pPr>
            <a:lvl5pPr marL="2238375" indent="-247650" algn="l" defTabSz="496888" rtl="0" eaLnBrk="1" fontAlgn="base" hangingPunct="1">
              <a:spcBef>
                <a:spcPct val="20000"/>
              </a:spcBef>
              <a:spcAft>
                <a:spcPct val="0"/>
              </a:spcAft>
              <a:buFont typeface="Arial" charset="0"/>
              <a:buChar char="»"/>
              <a:defRPr sz="5900" b="1" kern="1200">
                <a:solidFill>
                  <a:srgbClr val="E42312"/>
                </a:solidFill>
                <a:latin typeface="+mn-lt"/>
                <a:ea typeface="ＭＳ Ｐゴシック" charset="0"/>
                <a:cs typeface="+mn-cs"/>
              </a:defRPr>
            </a:lvl5pPr>
            <a:lvl6pPr marL="2737645" indent="-248877" algn="l" defTabSz="497754" rtl="0" eaLnBrk="1" latinLnBrk="0" hangingPunct="1">
              <a:spcBef>
                <a:spcPct val="20000"/>
              </a:spcBef>
              <a:buFont typeface="Arial"/>
              <a:buChar char="•"/>
              <a:defRPr sz="2200" kern="1200">
                <a:solidFill>
                  <a:schemeClr val="tx1"/>
                </a:solidFill>
                <a:latin typeface="+mn-lt"/>
                <a:ea typeface="+mn-ea"/>
                <a:cs typeface="+mn-cs"/>
              </a:defRPr>
            </a:lvl6pPr>
            <a:lvl7pPr marL="3235399" indent="-248877" algn="l" defTabSz="497754" rtl="0" eaLnBrk="1" latinLnBrk="0" hangingPunct="1">
              <a:spcBef>
                <a:spcPct val="20000"/>
              </a:spcBef>
              <a:buFont typeface="Arial"/>
              <a:buChar char="•"/>
              <a:defRPr sz="2200" kern="1200">
                <a:solidFill>
                  <a:schemeClr val="tx1"/>
                </a:solidFill>
                <a:latin typeface="+mn-lt"/>
                <a:ea typeface="+mn-ea"/>
                <a:cs typeface="+mn-cs"/>
              </a:defRPr>
            </a:lvl7pPr>
            <a:lvl8pPr marL="3733152" indent="-248877" algn="l" defTabSz="497754" rtl="0" eaLnBrk="1" latinLnBrk="0" hangingPunct="1">
              <a:spcBef>
                <a:spcPct val="20000"/>
              </a:spcBef>
              <a:buFont typeface="Arial"/>
              <a:buChar char="•"/>
              <a:defRPr sz="2200" kern="1200">
                <a:solidFill>
                  <a:schemeClr val="tx1"/>
                </a:solidFill>
                <a:latin typeface="+mn-lt"/>
                <a:ea typeface="+mn-ea"/>
                <a:cs typeface="+mn-cs"/>
              </a:defRPr>
            </a:lvl8pPr>
            <a:lvl9pPr marL="4230906" indent="-248877" algn="l" defTabSz="497754" rtl="0" eaLnBrk="1" latinLnBrk="0" hangingPunct="1">
              <a:spcBef>
                <a:spcPct val="20000"/>
              </a:spcBef>
              <a:buFont typeface="Arial"/>
              <a:buChar char="•"/>
              <a:defRPr sz="2200" kern="1200">
                <a:solidFill>
                  <a:schemeClr val="tx1"/>
                </a:solidFill>
                <a:latin typeface="+mn-lt"/>
                <a:ea typeface="+mn-ea"/>
                <a:cs typeface="+mn-cs"/>
              </a:defRPr>
            </a:lvl9pPr>
          </a:lstStyle>
          <a:p>
            <a:pPr>
              <a:spcAft>
                <a:spcPts val="600"/>
              </a:spcAft>
            </a:pPr>
            <a:r>
              <a:rPr lang="es-ES" dirty="0" smtClean="0"/>
              <a:t>En la Renta Fija:</a:t>
            </a:r>
          </a:p>
          <a:p>
            <a:pPr marL="182490" indent="172969">
              <a:spcAft>
                <a:spcPts val="600"/>
              </a:spcAft>
              <a:buFont typeface="Wingdings" panose="05000000000000000000" pitchFamily="2" charset="2"/>
              <a:buChar char="§"/>
            </a:pPr>
            <a:r>
              <a:rPr lang="es-ES" sz="1100" dirty="0"/>
              <a:t>Buscar </a:t>
            </a:r>
            <a:r>
              <a:rPr lang="es-ES" sz="1100" b="1" dirty="0"/>
              <a:t>emisiones </a:t>
            </a:r>
            <a:r>
              <a:rPr lang="es-ES" sz="1100" dirty="0" smtClean="0"/>
              <a:t>pertenecientes a países del a UE o de la OCDE, </a:t>
            </a:r>
            <a:r>
              <a:rPr lang="es-ES" sz="1100" b="1" dirty="0" smtClean="0"/>
              <a:t>de </a:t>
            </a:r>
            <a:r>
              <a:rPr lang="es-ES" sz="1100" b="1" dirty="0"/>
              <a:t>elevada calidad crediticia </a:t>
            </a:r>
            <a:r>
              <a:rPr lang="es-ES" sz="1100" dirty="0"/>
              <a:t>(BBB+ o mejor) denominados en </a:t>
            </a:r>
            <a:r>
              <a:rPr lang="es-ES" sz="1100" dirty="0" smtClean="0"/>
              <a:t>EUR.</a:t>
            </a:r>
          </a:p>
          <a:p>
            <a:pPr marL="182490" indent="172969">
              <a:spcAft>
                <a:spcPts val="600"/>
              </a:spcAft>
              <a:buFont typeface="Wingdings" panose="05000000000000000000" pitchFamily="2" charset="2"/>
              <a:buChar char="§"/>
            </a:pPr>
            <a:r>
              <a:rPr lang="es-ES" sz="1100" dirty="0" smtClean="0"/>
              <a:t>La </a:t>
            </a:r>
            <a:r>
              <a:rPr lang="es-ES" sz="1100" dirty="0"/>
              <a:t>inversión en bonos de </a:t>
            </a:r>
            <a:r>
              <a:rPr lang="es-ES" sz="1100" b="1" dirty="0"/>
              <a:t>peor calidad (High </a:t>
            </a:r>
            <a:r>
              <a:rPr lang="es-ES" sz="1100" b="1" dirty="0" err="1"/>
              <a:t>Yield</a:t>
            </a:r>
            <a:r>
              <a:rPr lang="es-ES" sz="1100" b="1" dirty="0"/>
              <a:t>) o pagarés de empresas sin rating, </a:t>
            </a:r>
            <a:r>
              <a:rPr lang="es-ES" sz="1100" dirty="0"/>
              <a:t>no podrá superar el 25% de los activos del fondo.</a:t>
            </a:r>
          </a:p>
          <a:p>
            <a:pPr marL="182490" indent="172969">
              <a:spcAft>
                <a:spcPts val="600"/>
              </a:spcAft>
              <a:buFont typeface="Wingdings" panose="05000000000000000000" pitchFamily="2" charset="2"/>
              <a:buChar char="§"/>
            </a:pPr>
            <a:r>
              <a:rPr lang="es-ES" sz="1100" dirty="0"/>
              <a:t>El rango de </a:t>
            </a:r>
            <a:r>
              <a:rPr lang="es-ES" sz="1100" b="1" dirty="0"/>
              <a:t>duración</a:t>
            </a:r>
            <a:r>
              <a:rPr lang="es-ES" sz="1100" dirty="0"/>
              <a:t> de la cartera será de </a:t>
            </a:r>
            <a:r>
              <a:rPr lang="es-ES" sz="1100" b="1" dirty="0" smtClean="0"/>
              <a:t>1-3,5 años.</a:t>
            </a:r>
          </a:p>
          <a:p>
            <a:pPr marL="182490" indent="172969">
              <a:spcAft>
                <a:spcPts val="600"/>
              </a:spcAft>
              <a:buFont typeface="Wingdings" panose="05000000000000000000" pitchFamily="2" charset="2"/>
              <a:buChar char="§"/>
            </a:pPr>
            <a:r>
              <a:rPr lang="es-ES" sz="1100" dirty="0" smtClean="0"/>
              <a:t>La </a:t>
            </a:r>
            <a:r>
              <a:rPr lang="es-ES" sz="1100" b="1" dirty="0" smtClean="0"/>
              <a:t>liquidez</a:t>
            </a:r>
            <a:r>
              <a:rPr lang="es-ES" sz="1100" dirty="0" smtClean="0"/>
              <a:t> (en mercado secundario) de la emisión es clave a la hora de analizar la idoneidad de la inversión, así como el peso en cartera.</a:t>
            </a:r>
          </a:p>
          <a:p>
            <a:pPr>
              <a:spcAft>
                <a:spcPts val="600"/>
              </a:spcAft>
            </a:pPr>
            <a:endParaRPr lang="es-ES" sz="1100" dirty="0"/>
          </a:p>
        </p:txBody>
      </p:sp>
    </p:spTree>
    <p:extLst>
      <p:ext uri="{BB962C8B-B14F-4D97-AF65-F5344CB8AC3E}">
        <p14:creationId xmlns:p14="http://schemas.microsoft.com/office/powerpoint/2010/main" val="365534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srcRect l="54092" t="16603" r="41096" b="74184"/>
          <a:stretch/>
        </p:blipFill>
        <p:spPr>
          <a:xfrm>
            <a:off x="9070588" y="6334125"/>
            <a:ext cx="514350" cy="533400"/>
          </a:xfrm>
          <a:prstGeom prst="rect">
            <a:avLst/>
          </a:prstGeom>
        </p:spPr>
      </p:pic>
      <p:sp>
        <p:nvSpPr>
          <p:cNvPr id="7" name="Marcador de texto 3"/>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Moderado</a:t>
            </a:r>
            <a:r>
              <a:rPr lang="de-DE" sz="2700" dirty="0">
                <a:solidFill>
                  <a:srgbClr val="036456"/>
                </a:solidFill>
                <a:latin typeface="Gloriola Light" panose="02000000000000000000" pitchFamily="50" charset="0"/>
              </a:rPr>
              <a:t> EPSV</a:t>
            </a:r>
          </a:p>
        </p:txBody>
      </p:sp>
      <p:sp>
        <p:nvSpPr>
          <p:cNvPr id="4" name="Rectángulo 3"/>
          <p:cNvSpPr/>
          <p:nvPr/>
        </p:nvSpPr>
        <p:spPr>
          <a:xfrm>
            <a:off x="9298004" y="6867525"/>
            <a:ext cx="555802" cy="2551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5" name="Elipse 4"/>
          <p:cNvSpPr/>
          <p:nvPr/>
        </p:nvSpPr>
        <p:spPr>
          <a:xfrm>
            <a:off x="9471259" y="6732772"/>
            <a:ext cx="382547" cy="21175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6" name="Elipse 5"/>
          <p:cNvSpPr/>
          <p:nvPr/>
        </p:nvSpPr>
        <p:spPr>
          <a:xfrm>
            <a:off x="9584938" y="6574055"/>
            <a:ext cx="444586" cy="29347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Elipse 8"/>
          <p:cNvSpPr/>
          <p:nvPr/>
        </p:nvSpPr>
        <p:spPr>
          <a:xfrm>
            <a:off x="9853806" y="6867525"/>
            <a:ext cx="435600" cy="25517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Elipse 9"/>
          <p:cNvSpPr/>
          <p:nvPr/>
        </p:nvSpPr>
        <p:spPr>
          <a:xfrm>
            <a:off x="9471259" y="6506678"/>
            <a:ext cx="558265" cy="36084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Rectángulo 10"/>
          <p:cNvSpPr/>
          <p:nvPr/>
        </p:nvSpPr>
        <p:spPr>
          <a:xfrm>
            <a:off x="9584938" y="6867525"/>
            <a:ext cx="444586" cy="2551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2" name="Elipse 11"/>
          <p:cNvSpPr/>
          <p:nvPr/>
        </p:nvSpPr>
        <p:spPr>
          <a:xfrm>
            <a:off x="9578574" y="6816943"/>
            <a:ext cx="550464" cy="255170"/>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4" name="Elipse 13"/>
          <p:cNvSpPr/>
          <p:nvPr/>
        </p:nvSpPr>
        <p:spPr>
          <a:xfrm>
            <a:off x="9584938" y="6600825"/>
            <a:ext cx="463380" cy="216118"/>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5" name="Rectángulo 14"/>
          <p:cNvSpPr/>
          <p:nvPr/>
        </p:nvSpPr>
        <p:spPr>
          <a:xfrm>
            <a:off x="9662532" y="6732772"/>
            <a:ext cx="366992" cy="21175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3" name="Rectángulo 12"/>
          <p:cNvSpPr/>
          <p:nvPr/>
        </p:nvSpPr>
        <p:spPr>
          <a:xfrm>
            <a:off x="9673390" y="6605187"/>
            <a:ext cx="462012" cy="2551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6" name="Elipse 15"/>
          <p:cNvSpPr/>
          <p:nvPr/>
        </p:nvSpPr>
        <p:spPr>
          <a:xfrm>
            <a:off x="9816628" y="6944528"/>
            <a:ext cx="472778" cy="17816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7" name="Rectángulo 16"/>
          <p:cNvSpPr/>
          <p:nvPr/>
        </p:nvSpPr>
        <p:spPr>
          <a:xfrm>
            <a:off x="9853806" y="6838650"/>
            <a:ext cx="348973" cy="23346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8" name="Rectángulo 17"/>
          <p:cNvSpPr/>
          <p:nvPr/>
        </p:nvSpPr>
        <p:spPr>
          <a:xfrm>
            <a:off x="9816628" y="6816943"/>
            <a:ext cx="386151" cy="21666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 name="Imagen 2"/>
          <p:cNvPicPr>
            <a:picLocks noChangeAspect="1"/>
          </p:cNvPicPr>
          <p:nvPr/>
        </p:nvPicPr>
        <p:blipFill>
          <a:blip r:embed="rId3"/>
          <a:stretch>
            <a:fillRect/>
          </a:stretch>
        </p:blipFill>
        <p:spPr>
          <a:xfrm>
            <a:off x="437098" y="796111"/>
            <a:ext cx="9929310" cy="6385037"/>
          </a:xfrm>
          <a:prstGeom prst="rect">
            <a:avLst/>
          </a:prstGeom>
        </p:spPr>
      </p:pic>
      <p:sp>
        <p:nvSpPr>
          <p:cNvPr id="19" name="Elipse 18"/>
          <p:cNvSpPr/>
          <p:nvPr/>
        </p:nvSpPr>
        <p:spPr>
          <a:xfrm>
            <a:off x="10009703" y="6732772"/>
            <a:ext cx="279703" cy="21175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2995423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3"/>
          <p:cNvSpPr>
            <a:spLocks noGrp="1"/>
          </p:cNvSpPr>
          <p:nvPr>
            <p:ph type="body" sz="quarter" idx="12"/>
          </p:nvPr>
        </p:nvSpPr>
        <p:spPr>
          <a:xfrm>
            <a:off x="612671" y="321315"/>
            <a:ext cx="7916788" cy="345045"/>
          </a:xfrm>
        </p:spPr>
        <p:txBody>
          <a:bodyPr vert="horz" lIns="99551" tIns="49775" rIns="99551" bIns="49775"/>
          <a:lstStyle/>
          <a:p>
            <a:r>
              <a:rPr lang="de-DE" sz="2700" dirty="0">
                <a:solidFill>
                  <a:srgbClr val="036456"/>
                </a:solidFill>
                <a:latin typeface="Gloriola Light" panose="02000000000000000000" pitchFamily="50" charset="0"/>
              </a:rPr>
              <a:t>March </a:t>
            </a:r>
            <a:r>
              <a:rPr lang="de-DE" sz="2700" dirty="0" err="1">
                <a:solidFill>
                  <a:srgbClr val="036456"/>
                </a:solidFill>
                <a:latin typeface="Gloriola Light" panose="02000000000000000000" pitchFamily="50" charset="0"/>
              </a:rPr>
              <a:t>Moderado</a:t>
            </a:r>
            <a:r>
              <a:rPr lang="de-DE" sz="2700" dirty="0">
                <a:solidFill>
                  <a:srgbClr val="036456"/>
                </a:solidFill>
                <a:latin typeface="Gloriola Light" panose="02000000000000000000" pitchFamily="50" charset="0"/>
              </a:rPr>
              <a:t> EPSV</a:t>
            </a:r>
          </a:p>
        </p:txBody>
      </p:sp>
      <p:sp>
        <p:nvSpPr>
          <p:cNvPr id="4" name="Elipse 3"/>
          <p:cNvSpPr/>
          <p:nvPr/>
        </p:nvSpPr>
        <p:spPr>
          <a:xfrm>
            <a:off x="9875520" y="7141945"/>
            <a:ext cx="327259" cy="23100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6" name="Imagen 5"/>
          <p:cNvPicPr>
            <a:picLocks noChangeAspect="1"/>
          </p:cNvPicPr>
          <p:nvPr/>
        </p:nvPicPr>
        <p:blipFill>
          <a:blip r:embed="rId3"/>
          <a:stretch>
            <a:fillRect/>
          </a:stretch>
        </p:blipFill>
        <p:spPr>
          <a:xfrm>
            <a:off x="9761757" y="6800923"/>
            <a:ext cx="554784" cy="256054"/>
          </a:xfrm>
          <a:prstGeom prst="rect">
            <a:avLst/>
          </a:prstGeom>
        </p:spPr>
      </p:pic>
      <p:pic>
        <p:nvPicPr>
          <p:cNvPr id="7" name="Imagen 6"/>
          <p:cNvPicPr>
            <a:picLocks noChangeAspect="1"/>
          </p:cNvPicPr>
          <p:nvPr/>
        </p:nvPicPr>
        <p:blipFill>
          <a:blip r:embed="rId4"/>
          <a:stretch>
            <a:fillRect/>
          </a:stretch>
        </p:blipFill>
        <p:spPr>
          <a:xfrm>
            <a:off x="680048" y="959882"/>
            <a:ext cx="2929426" cy="344638"/>
          </a:xfrm>
          <a:prstGeom prst="rect">
            <a:avLst/>
          </a:prstGeom>
        </p:spPr>
      </p:pic>
      <p:pic>
        <p:nvPicPr>
          <p:cNvPr id="3" name="Imagen 2"/>
          <p:cNvPicPr>
            <a:picLocks noChangeAspect="1"/>
          </p:cNvPicPr>
          <p:nvPr/>
        </p:nvPicPr>
        <p:blipFill>
          <a:blip r:embed="rId5"/>
          <a:stretch>
            <a:fillRect/>
          </a:stretch>
        </p:blipFill>
        <p:spPr>
          <a:xfrm>
            <a:off x="680048" y="1304520"/>
            <a:ext cx="7049038" cy="6258330"/>
          </a:xfrm>
          <a:prstGeom prst="rect">
            <a:avLst/>
          </a:prstGeom>
        </p:spPr>
      </p:pic>
    </p:spTree>
    <p:extLst>
      <p:ext uri="{BB962C8B-B14F-4D97-AF65-F5344CB8AC3E}">
        <p14:creationId xmlns:p14="http://schemas.microsoft.com/office/powerpoint/2010/main" val="2848689811"/>
      </p:ext>
    </p:extLst>
  </p:cSld>
  <p:clrMapOvr>
    <a:masterClrMapping/>
  </p:clrMapOvr>
  <p:timing>
    <p:tnLst>
      <p:par>
        <p:cTn id="1" dur="indefinite" restart="never" nodeType="tmRoot"/>
      </p:par>
    </p:tnLst>
  </p:timing>
</p:sld>
</file>

<file path=ppt/theme/theme1.xml><?xml version="1.0" encoding="utf-8"?>
<a:theme xmlns:a="http://schemas.openxmlformats.org/drawingml/2006/main" name="BancaMarch_PlantillaGloriola">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Banca_March_Gloriola_SINimg con tutorial">
  <a:themeElements>
    <a:clrScheme name="Banca March">
      <a:dk1>
        <a:srgbClr val="414C4C"/>
      </a:dk1>
      <a:lt1>
        <a:srgbClr val="FFFFFF"/>
      </a:lt1>
      <a:dk2>
        <a:srgbClr val="016557"/>
      </a:dk2>
      <a:lt2>
        <a:srgbClr val="BBCD98"/>
      </a:lt2>
      <a:accent1>
        <a:srgbClr val="A39E97"/>
      </a:accent1>
      <a:accent2>
        <a:srgbClr val="414C4C"/>
      </a:accent2>
      <a:accent3>
        <a:srgbClr val="0081AD"/>
      </a:accent3>
      <a:accent4>
        <a:srgbClr val="6F1C75"/>
      </a:accent4>
      <a:accent5>
        <a:srgbClr val="FCC24F"/>
      </a:accent5>
      <a:accent6>
        <a:srgbClr val="CE0538"/>
      </a:accent6>
      <a:hlink>
        <a:srgbClr val="008877"/>
      </a:hlink>
      <a:folHlink>
        <a:srgbClr val="68726A"/>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4-3_GLORIOLA_MARCHAM" id="{447B3D03-63D1-B94B-AE95-A1C638DCCB39}" vid="{5FFC9043-6573-BD41-97D9-33734368AC69}"/>
    </a:ext>
  </a:extLst>
</a:theme>
</file>

<file path=ppt/theme/theme11.xml><?xml version="1.0" encoding="utf-8"?>
<a:theme xmlns:a="http://schemas.openxmlformats.org/drawingml/2006/main" name="3_Banca_March_Gloriola_SINimg con tutorial">
  <a:themeElements>
    <a:clrScheme name="Banca March">
      <a:dk1>
        <a:srgbClr val="414C4C"/>
      </a:dk1>
      <a:lt1>
        <a:srgbClr val="FFFFFF"/>
      </a:lt1>
      <a:dk2>
        <a:srgbClr val="016557"/>
      </a:dk2>
      <a:lt2>
        <a:srgbClr val="BBCD98"/>
      </a:lt2>
      <a:accent1>
        <a:srgbClr val="A39E97"/>
      </a:accent1>
      <a:accent2>
        <a:srgbClr val="414C4C"/>
      </a:accent2>
      <a:accent3>
        <a:srgbClr val="0081AD"/>
      </a:accent3>
      <a:accent4>
        <a:srgbClr val="6F1C75"/>
      </a:accent4>
      <a:accent5>
        <a:srgbClr val="FCC24F"/>
      </a:accent5>
      <a:accent6>
        <a:srgbClr val="CE0538"/>
      </a:accent6>
      <a:hlink>
        <a:srgbClr val="008877"/>
      </a:hlink>
      <a:folHlink>
        <a:srgbClr val="68726A"/>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4-3_GLORIOLA_MARCHAM" id="{447B3D03-63D1-B94B-AE95-A1C638DCCB39}" vid="{5FFC9043-6573-BD41-97D9-33734368AC69}"/>
    </a:ext>
  </a:extLst>
</a:theme>
</file>

<file path=ppt/theme/theme12.xml><?xml version="1.0" encoding="utf-8"?>
<a:theme xmlns:a="http://schemas.openxmlformats.org/drawingml/2006/main" name="4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4_Banca_March_Gloriola_SINimg con tutorial">
  <a:themeElements>
    <a:clrScheme name="Banca March">
      <a:dk1>
        <a:srgbClr val="414C4C"/>
      </a:dk1>
      <a:lt1>
        <a:srgbClr val="FFFFFF"/>
      </a:lt1>
      <a:dk2>
        <a:srgbClr val="016557"/>
      </a:dk2>
      <a:lt2>
        <a:srgbClr val="BBCD98"/>
      </a:lt2>
      <a:accent1>
        <a:srgbClr val="A39E97"/>
      </a:accent1>
      <a:accent2>
        <a:srgbClr val="414C4C"/>
      </a:accent2>
      <a:accent3>
        <a:srgbClr val="0081AD"/>
      </a:accent3>
      <a:accent4>
        <a:srgbClr val="6F1C75"/>
      </a:accent4>
      <a:accent5>
        <a:srgbClr val="FCC24F"/>
      </a:accent5>
      <a:accent6>
        <a:srgbClr val="CE0538"/>
      </a:accent6>
      <a:hlink>
        <a:srgbClr val="008877"/>
      </a:hlink>
      <a:folHlink>
        <a:srgbClr val="68726A"/>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4-3_GLORIOLA_MARCHAM" id="{447B3D03-63D1-B94B-AE95-A1C638DCCB39}" vid="{5FFC9043-6573-BD41-97D9-33734368AC69}"/>
    </a:ext>
  </a:extLst>
</a:theme>
</file>

<file path=ppt/theme/theme14.xml><?xml version="1.0" encoding="utf-8"?>
<a:theme xmlns:a="http://schemas.openxmlformats.org/drawingml/2006/main" name="6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PLANTILLA_PPT_GLORIOLA_4-3">
  <a:themeElements>
    <a:clrScheme name="Banca March">
      <a:dk1>
        <a:srgbClr val="414C4C"/>
      </a:dk1>
      <a:lt1>
        <a:srgbClr val="FFFFFF"/>
      </a:lt1>
      <a:dk2>
        <a:srgbClr val="016557"/>
      </a:dk2>
      <a:lt2>
        <a:srgbClr val="BBCD98"/>
      </a:lt2>
      <a:accent1>
        <a:srgbClr val="A39E97"/>
      </a:accent1>
      <a:accent2>
        <a:srgbClr val="414C4C"/>
      </a:accent2>
      <a:accent3>
        <a:srgbClr val="0081AD"/>
      </a:accent3>
      <a:accent4>
        <a:srgbClr val="6F1C75"/>
      </a:accent4>
      <a:accent5>
        <a:srgbClr val="FCC24F"/>
      </a:accent5>
      <a:accent6>
        <a:srgbClr val="CE0538"/>
      </a:accent6>
      <a:hlink>
        <a:srgbClr val="008877"/>
      </a:hlink>
      <a:folHlink>
        <a:srgbClr val="68726A"/>
      </a:folHlink>
    </a:clrScheme>
    <a:fontScheme name="Clásico de Offic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4-3_GLORIOLA_MARCHAM" id="{447B3D03-63D1-B94B-AE95-A1C638DCCB39}" vid="{EBAAA0AC-FA2F-F14D-8443-CA8B50A9B0C3}"/>
    </a:ext>
  </a:extLst>
</a:theme>
</file>

<file path=ppt/theme/theme16.xml><?xml version="1.0" encoding="utf-8"?>
<a:theme xmlns:a="http://schemas.openxmlformats.org/drawingml/2006/main" name="5_Banca_March_Gloriola_SINimg con tutorial">
  <a:themeElements>
    <a:clrScheme name="Banca March">
      <a:dk1>
        <a:srgbClr val="414C4C"/>
      </a:dk1>
      <a:lt1>
        <a:srgbClr val="FFFFFF"/>
      </a:lt1>
      <a:dk2>
        <a:srgbClr val="016557"/>
      </a:dk2>
      <a:lt2>
        <a:srgbClr val="BBCD98"/>
      </a:lt2>
      <a:accent1>
        <a:srgbClr val="A39E97"/>
      </a:accent1>
      <a:accent2>
        <a:srgbClr val="414C4C"/>
      </a:accent2>
      <a:accent3>
        <a:srgbClr val="0081AD"/>
      </a:accent3>
      <a:accent4>
        <a:srgbClr val="6F1C75"/>
      </a:accent4>
      <a:accent5>
        <a:srgbClr val="FCC24F"/>
      </a:accent5>
      <a:accent6>
        <a:srgbClr val="CE0538"/>
      </a:accent6>
      <a:hlink>
        <a:srgbClr val="008877"/>
      </a:hlink>
      <a:folHlink>
        <a:srgbClr val="68726A"/>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4-3_GLORIOLA_MARCHAM" id="{447B3D03-63D1-B94B-AE95-A1C638DCCB39}" vid="{5FFC9043-6573-BD41-97D9-33734368AC69}"/>
    </a:ext>
  </a:extLst>
</a:theme>
</file>

<file path=ppt/theme/theme17.xml><?xml version="1.0" encoding="utf-8"?>
<a:theme xmlns:a="http://schemas.openxmlformats.org/drawingml/2006/main" name="7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6_Banca_March_Gloriola_SINimg con tutorial">
  <a:themeElements>
    <a:clrScheme name="Banca March">
      <a:dk1>
        <a:srgbClr val="414C4C"/>
      </a:dk1>
      <a:lt1>
        <a:srgbClr val="FFFFFF"/>
      </a:lt1>
      <a:dk2>
        <a:srgbClr val="016557"/>
      </a:dk2>
      <a:lt2>
        <a:srgbClr val="BBCD98"/>
      </a:lt2>
      <a:accent1>
        <a:srgbClr val="A39E97"/>
      </a:accent1>
      <a:accent2>
        <a:srgbClr val="414C4C"/>
      </a:accent2>
      <a:accent3>
        <a:srgbClr val="0081AD"/>
      </a:accent3>
      <a:accent4>
        <a:srgbClr val="6F1C75"/>
      </a:accent4>
      <a:accent5>
        <a:srgbClr val="FCC24F"/>
      </a:accent5>
      <a:accent6>
        <a:srgbClr val="CE0538"/>
      </a:accent6>
      <a:hlink>
        <a:srgbClr val="008877"/>
      </a:hlink>
      <a:folHlink>
        <a:srgbClr val="68726A"/>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4-3_GLORIOLA_MARCHAM" id="{447B3D03-63D1-B94B-AE95-A1C638DCCB39}" vid="{5FFC9043-6573-BD41-97D9-33734368AC69}"/>
    </a:ext>
  </a:extLst>
</a:theme>
</file>

<file path=ppt/theme/theme19.xml><?xml version="1.0" encoding="utf-8"?>
<a:theme xmlns:a="http://schemas.openxmlformats.org/drawingml/2006/main" name="13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Tema de Office">
  <a:themeElements>
    <a:clrScheme name="Banca March">
      <a:dk1>
        <a:srgbClr val="005C4C"/>
      </a:dk1>
      <a:lt1>
        <a:srgbClr val="FFFFFF"/>
      </a:lt1>
      <a:dk2>
        <a:srgbClr val="8C8880"/>
      </a:dk2>
      <a:lt2>
        <a:srgbClr val="E7E6E6"/>
      </a:lt2>
      <a:accent1>
        <a:srgbClr val="A4C591"/>
      </a:accent1>
      <a:accent2>
        <a:srgbClr val="8C8880"/>
      </a:accent2>
      <a:accent3>
        <a:srgbClr val="F3B151"/>
      </a:accent3>
      <a:accent4>
        <a:srgbClr val="279486"/>
      </a:accent4>
      <a:accent5>
        <a:srgbClr val="692F7A"/>
      </a:accent5>
      <a:accent6>
        <a:srgbClr val="465050"/>
      </a:accent6>
      <a:hlink>
        <a:srgbClr val="006E8B"/>
      </a:hlink>
      <a:folHlink>
        <a:srgbClr val="B4274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lantilla presentación BM" id="{8CFAF7D0-BEB1-7E48-A090-E13870B5E653}" vid="{2A42C88B-8BF4-9C4E-BAB4-817D2F792284}"/>
    </a:ext>
  </a:extLst>
</a:theme>
</file>

<file path=ppt/theme/theme21.xml><?xml version="1.0" encoding="utf-8"?>
<a:theme xmlns:a="http://schemas.openxmlformats.org/drawingml/2006/main" name="7_Banca_March_Gloriola_SINimg con tutorial">
  <a:themeElements>
    <a:clrScheme name="Banca March">
      <a:dk1>
        <a:srgbClr val="414C4C"/>
      </a:dk1>
      <a:lt1>
        <a:srgbClr val="FFFFFF"/>
      </a:lt1>
      <a:dk2>
        <a:srgbClr val="016557"/>
      </a:dk2>
      <a:lt2>
        <a:srgbClr val="BBCD98"/>
      </a:lt2>
      <a:accent1>
        <a:srgbClr val="A39E97"/>
      </a:accent1>
      <a:accent2>
        <a:srgbClr val="414C4C"/>
      </a:accent2>
      <a:accent3>
        <a:srgbClr val="0081AD"/>
      </a:accent3>
      <a:accent4>
        <a:srgbClr val="6F1C75"/>
      </a:accent4>
      <a:accent5>
        <a:srgbClr val="FCC24F"/>
      </a:accent5>
      <a:accent6>
        <a:srgbClr val="CE0538"/>
      </a:accent6>
      <a:hlink>
        <a:srgbClr val="008877"/>
      </a:hlink>
      <a:folHlink>
        <a:srgbClr val="68726A"/>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4-3_GLORIOLA_MARCHAM" id="{447B3D03-63D1-B94B-AE95-A1C638DCCB39}" vid="{5FFC9043-6573-BD41-97D9-33734368AC69}"/>
    </a:ext>
  </a:extLst>
</a:theme>
</file>

<file path=ppt/theme/theme2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anca_March_Gloriola_SINimg con tutorial">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ancaMarch_PlantillaGloriola">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Banca_March_Gloriola_SINimg con tutorial">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5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Banca_March_Gloriola_V15">
  <a:themeElements>
    <a:clrScheme name="Banca March">
      <a:dk1>
        <a:srgbClr val="4D4C4C"/>
      </a:dk1>
      <a:lt1>
        <a:srgbClr val="036456"/>
      </a:lt1>
      <a:dk2>
        <a:srgbClr val="FFFFFF"/>
      </a:dk2>
      <a:lt2>
        <a:srgbClr val="EEEEEE"/>
      </a:lt2>
      <a:accent1>
        <a:srgbClr val="A39E98"/>
      </a:accent1>
      <a:accent2>
        <a:srgbClr val="BBCE99"/>
      </a:accent2>
      <a:accent3>
        <a:srgbClr val="036456"/>
      </a:accent3>
      <a:accent4>
        <a:srgbClr val="3D8379"/>
      </a:accent4>
      <a:accent5>
        <a:srgbClr val="83B1AB"/>
      </a:accent5>
      <a:accent6>
        <a:srgbClr val="CDE0DD"/>
      </a:accent6>
      <a:hlink>
        <a:srgbClr val="036456"/>
      </a:hlink>
      <a:folHlink>
        <a:srgbClr val="B1B1B1"/>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bodyPr/>
      <a:lstStyle/>
      <a:style>
        <a:lnRef idx="2">
          <a:schemeClr val="accent1"/>
        </a:lnRef>
        <a:fillRef idx="0">
          <a:schemeClr val="accent1"/>
        </a:fillRef>
        <a:effectRef idx="1">
          <a:schemeClr val="accent1"/>
        </a:effectRef>
        <a:fontRef idx="minor">
          <a:schemeClr val="tx1"/>
        </a:fontRef>
      </a:style>
    </a:lnDef>
    <a:txDef>
      <a:spPr>
        <a:solidFill>
          <a:schemeClr val="accent6">
            <a:lumMod val="50000"/>
            <a:alpha val="50000"/>
          </a:schemeClr>
        </a:solidFill>
      </a:spPr>
      <a:bodyPr wrap="square" rtlCol="0" anchor="ctr" anchorCtr="0">
        <a:spAutoFit/>
      </a:bodyPr>
      <a:lstStyle>
        <a:defPPr algn="ctr">
          <a:defRPr sz="1300" dirty="0" smtClean="0">
            <a:solidFill>
              <a:srgbClr val="006455"/>
            </a:solidFill>
            <a:latin typeface="Gloriola" panose="02000000000000000000" pitchFamily="50" charset="0"/>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BancaMarch_PlantillaGloriola</Template>
  <TotalTime>32768</TotalTime>
  <Words>1730</Words>
  <Application>Microsoft Office PowerPoint</Application>
  <PresentationFormat>Personalizado</PresentationFormat>
  <Paragraphs>206</Paragraphs>
  <Slides>27</Slides>
  <Notes>8</Notes>
  <HiddenSlides>0</HiddenSlides>
  <MMClips>0</MMClips>
  <ScaleCrop>false</ScaleCrop>
  <HeadingPairs>
    <vt:vector size="6" baseType="variant">
      <vt:variant>
        <vt:lpstr>Fuentes usadas</vt:lpstr>
      </vt:variant>
      <vt:variant>
        <vt:i4>11</vt:i4>
      </vt:variant>
      <vt:variant>
        <vt:lpstr>Tema</vt:lpstr>
      </vt:variant>
      <vt:variant>
        <vt:i4>21</vt:i4>
      </vt:variant>
      <vt:variant>
        <vt:lpstr>Títulos de diapositiva</vt:lpstr>
      </vt:variant>
      <vt:variant>
        <vt:i4>27</vt:i4>
      </vt:variant>
    </vt:vector>
  </HeadingPairs>
  <TitlesOfParts>
    <vt:vector size="59" baseType="lpstr">
      <vt:lpstr>ＭＳ Ｐゴシック</vt:lpstr>
      <vt:lpstr>Arial</vt:lpstr>
      <vt:lpstr>Calibri</vt:lpstr>
      <vt:lpstr>Gloriola</vt:lpstr>
      <vt:lpstr>Gloriola Light</vt:lpstr>
      <vt:lpstr>Gloriola Medium</vt:lpstr>
      <vt:lpstr>Gloriola SemiBold</vt:lpstr>
      <vt:lpstr>Gloriola SemiBold Regular</vt:lpstr>
      <vt:lpstr>Gloriola Std Medium</vt:lpstr>
      <vt:lpstr>Microsoft Sans Serif</vt:lpstr>
      <vt:lpstr>Wingdings</vt:lpstr>
      <vt:lpstr>BancaMarch_PlantillaGloriola</vt:lpstr>
      <vt:lpstr>Banca_March_Gloriola_V15</vt:lpstr>
      <vt:lpstr>1_Banca_March_Gloriola_V15</vt:lpstr>
      <vt:lpstr>2_Banca_March_Gloriola_V15</vt:lpstr>
      <vt:lpstr>Banca_March_Gloriola_SINimg con tutorial</vt:lpstr>
      <vt:lpstr>1_BancaMarch_PlantillaGloriola</vt:lpstr>
      <vt:lpstr>1_Banca_March_Gloriola_SINimg con tutorial</vt:lpstr>
      <vt:lpstr>5_Banca_March_Gloriola_V15</vt:lpstr>
      <vt:lpstr>3_Banca_March_Gloriola_V15</vt:lpstr>
      <vt:lpstr>2_Banca_March_Gloriola_SINimg con tutorial</vt:lpstr>
      <vt:lpstr>3_Banca_March_Gloriola_SINimg con tutorial</vt:lpstr>
      <vt:lpstr>4_Banca_March_Gloriola_V15</vt:lpstr>
      <vt:lpstr>4_Banca_March_Gloriola_SINimg con tutorial</vt:lpstr>
      <vt:lpstr>6_Banca_March_Gloriola_V15</vt:lpstr>
      <vt:lpstr>1_PLANTILLA_PPT_GLORIOLA_4-3</vt:lpstr>
      <vt:lpstr>5_Banca_March_Gloriola_SINimg con tutorial</vt:lpstr>
      <vt:lpstr>7_Banca_March_Gloriola_V15</vt:lpstr>
      <vt:lpstr>6_Banca_March_Gloriola_SINimg con tutorial</vt:lpstr>
      <vt:lpstr>13_Banca_March_Gloriola_V15</vt:lpstr>
      <vt:lpstr>Tema de Office</vt:lpstr>
      <vt:lpstr>7_Banca_March_Gloriola_SINimg con tutorial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March Gestion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nlopez</dc:creator>
  <cp:lastModifiedBy>Africa Díez Turrero</cp:lastModifiedBy>
  <cp:revision>789</cp:revision>
  <cp:lastPrinted>2016-03-17T09:22:44Z</cp:lastPrinted>
  <dcterms:created xsi:type="dcterms:W3CDTF">2014-11-04T09:38:49Z</dcterms:created>
  <dcterms:modified xsi:type="dcterms:W3CDTF">2023-02-08T16:35:56Z</dcterms:modified>
</cp:coreProperties>
</file>